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1" r:id="rId5"/>
  </p:sldMasterIdLst>
  <p:notesMasterIdLst>
    <p:notesMasterId r:id="rId38"/>
  </p:notesMasterIdLst>
  <p:sldIdLst>
    <p:sldId id="322" r:id="rId6"/>
    <p:sldId id="338" r:id="rId7"/>
    <p:sldId id="339" r:id="rId8"/>
    <p:sldId id="344" r:id="rId9"/>
    <p:sldId id="345" r:id="rId10"/>
    <p:sldId id="346" r:id="rId11"/>
    <p:sldId id="349" r:id="rId12"/>
    <p:sldId id="350" r:id="rId13"/>
    <p:sldId id="351" r:id="rId14"/>
    <p:sldId id="352" r:id="rId15"/>
    <p:sldId id="353" r:id="rId16"/>
    <p:sldId id="354" r:id="rId17"/>
    <p:sldId id="355" r:id="rId18"/>
    <p:sldId id="356" r:id="rId19"/>
    <p:sldId id="357" r:id="rId20"/>
    <p:sldId id="358" r:id="rId21"/>
    <p:sldId id="359" r:id="rId22"/>
    <p:sldId id="371" r:id="rId23"/>
    <p:sldId id="360" r:id="rId24"/>
    <p:sldId id="361" r:id="rId25"/>
    <p:sldId id="362" r:id="rId26"/>
    <p:sldId id="363" r:id="rId27"/>
    <p:sldId id="364" r:id="rId28"/>
    <p:sldId id="365" r:id="rId29"/>
    <p:sldId id="340" r:id="rId30"/>
    <p:sldId id="347" r:id="rId31"/>
    <p:sldId id="348" r:id="rId32"/>
    <p:sldId id="367" r:id="rId33"/>
    <p:sldId id="369" r:id="rId34"/>
    <p:sldId id="370" r:id="rId35"/>
    <p:sldId id="337" r:id="rId36"/>
    <p:sldId id="321" r:id="rId37"/>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339"/>
    <a:srgbClr val="FFAA00"/>
    <a:srgbClr val="FCF9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42B4108-D04E-4B72-B35F-FB670C128803}" v="367" dt="2026-11-04T08:20:11.875"/>
  </p1510:revLst>
</p1510:revInfo>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Střední styl 2 – zvýraznění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Střední styl 3 – zvýraznění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4684"/>
  </p:normalViewPr>
  <p:slideViewPr>
    <p:cSldViewPr snapToGrid="0">
      <p:cViewPr varScale="1">
        <p:scale>
          <a:sx n="120" d="100"/>
          <a:sy n="120" d="100"/>
        </p:scale>
        <p:origin x="120" y="252"/>
      </p:cViewPr>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presProps" Target="presProps.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microsoft.com/office/2016/11/relationships/changesInfo" Target="changesInfos/changesInfo1.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lenková Miluše" userId="a413522e-5473-4032-893e-2f73976a1e09" providerId="ADAL" clId="{542B4108-D04E-4B72-B35F-FB670C128803}"/>
    <pc:docChg chg="undo custSel addSld delSld modSld sldOrd">
      <pc:chgData name="Malenková Miluše" userId="a413522e-5473-4032-893e-2f73976a1e09" providerId="ADAL" clId="{542B4108-D04E-4B72-B35F-FB670C128803}" dt="2026-11-04T08:36:27.864" v="2375" actId="5793"/>
      <pc:docMkLst>
        <pc:docMk/>
      </pc:docMkLst>
      <pc:sldChg chg="modSp mod">
        <pc:chgData name="Malenková Miluše" userId="a413522e-5473-4032-893e-2f73976a1e09" providerId="ADAL" clId="{542B4108-D04E-4B72-B35F-FB670C128803}" dt="2026-11-03T14:13:43.517" v="2280" actId="20577"/>
        <pc:sldMkLst>
          <pc:docMk/>
          <pc:sldMk cId="3280492807" sldId="337"/>
        </pc:sldMkLst>
        <pc:spChg chg="mod">
          <ac:chgData name="Malenková Miluše" userId="a413522e-5473-4032-893e-2f73976a1e09" providerId="ADAL" clId="{542B4108-D04E-4B72-B35F-FB670C128803}" dt="2026-11-03T14:12:46.663" v="2210"/>
          <ac:spMkLst>
            <pc:docMk/>
            <pc:sldMk cId="3280492807" sldId="337"/>
            <ac:spMk id="3" creationId="{DBE7FAA7-1737-74BE-3EB2-DB0CFA697347}"/>
          </ac:spMkLst>
        </pc:spChg>
        <pc:spChg chg="mod">
          <ac:chgData name="Malenková Miluše" userId="a413522e-5473-4032-893e-2f73976a1e09" providerId="ADAL" clId="{542B4108-D04E-4B72-B35F-FB670C128803}" dt="2026-11-03T14:13:43.517" v="2280" actId="20577"/>
          <ac:spMkLst>
            <pc:docMk/>
            <pc:sldMk cId="3280492807" sldId="337"/>
            <ac:spMk id="5" creationId="{5AC4B5F6-FF28-9732-D04C-97DF45F2F5BE}"/>
          </ac:spMkLst>
        </pc:spChg>
      </pc:sldChg>
      <pc:sldChg chg="modSp new mod">
        <pc:chgData name="Malenková Miluše" userId="a413522e-5473-4032-893e-2f73976a1e09" providerId="ADAL" clId="{542B4108-D04E-4B72-B35F-FB670C128803}" dt="2026-11-04T07:35:11.357" v="2342" actId="20577"/>
        <pc:sldMkLst>
          <pc:docMk/>
          <pc:sldMk cId="1354486011" sldId="338"/>
        </pc:sldMkLst>
        <pc:spChg chg="mod">
          <ac:chgData name="Malenková Miluše" userId="a413522e-5473-4032-893e-2f73976a1e09" providerId="ADAL" clId="{542B4108-D04E-4B72-B35F-FB670C128803}" dt="2026-11-04T07:35:11.357" v="2342" actId="20577"/>
          <ac:spMkLst>
            <pc:docMk/>
            <pc:sldMk cId="1354486011" sldId="338"/>
            <ac:spMk id="2" creationId="{5C52A53C-C23F-6A9C-C6B7-B8950786D8F1}"/>
          </ac:spMkLst>
        </pc:spChg>
        <pc:spChg chg="mod">
          <ac:chgData name="Malenková Miluše" userId="a413522e-5473-4032-893e-2f73976a1e09" providerId="ADAL" clId="{542B4108-D04E-4B72-B35F-FB670C128803}" dt="2026-10-22T12:19:24.459" v="123" actId="14100"/>
          <ac:spMkLst>
            <pc:docMk/>
            <pc:sldMk cId="1354486011" sldId="338"/>
            <ac:spMk id="4" creationId="{5E76FD41-FBD5-0C42-6138-8D7D0FFA87A5}"/>
          </ac:spMkLst>
        </pc:spChg>
      </pc:sldChg>
      <pc:sldChg chg="modSp new mod">
        <pc:chgData name="Malenková Miluše" userId="a413522e-5473-4032-893e-2f73976a1e09" providerId="ADAL" clId="{542B4108-D04E-4B72-B35F-FB670C128803}" dt="2026-11-04T07:36:05.766" v="2344" actId="20577"/>
        <pc:sldMkLst>
          <pc:docMk/>
          <pc:sldMk cId="475805101" sldId="339"/>
        </pc:sldMkLst>
        <pc:spChg chg="mod">
          <ac:chgData name="Malenková Miluše" userId="a413522e-5473-4032-893e-2f73976a1e09" providerId="ADAL" clId="{542B4108-D04E-4B72-B35F-FB670C128803}" dt="2026-10-30T08:51:51.486" v="272"/>
          <ac:spMkLst>
            <pc:docMk/>
            <pc:sldMk cId="475805101" sldId="339"/>
            <ac:spMk id="2" creationId="{B9143A05-F285-85E9-46A1-6352FF7EFDC6}"/>
          </ac:spMkLst>
        </pc:spChg>
        <pc:spChg chg="mod">
          <ac:chgData name="Malenková Miluše" userId="a413522e-5473-4032-893e-2f73976a1e09" providerId="ADAL" clId="{542B4108-D04E-4B72-B35F-FB670C128803}" dt="2026-11-04T07:36:05.766" v="2344" actId="20577"/>
          <ac:spMkLst>
            <pc:docMk/>
            <pc:sldMk cId="475805101" sldId="339"/>
            <ac:spMk id="4" creationId="{C3226196-4920-9DD7-DAE6-864402BB5AEE}"/>
          </ac:spMkLst>
        </pc:spChg>
      </pc:sldChg>
      <pc:sldChg chg="modSp new mod ord">
        <pc:chgData name="Malenková Miluše" userId="a413522e-5473-4032-893e-2f73976a1e09" providerId="ADAL" clId="{542B4108-D04E-4B72-B35F-FB670C128803}" dt="2026-11-03T08:55:29.775" v="1954" actId="20577"/>
        <pc:sldMkLst>
          <pc:docMk/>
          <pc:sldMk cId="749004880" sldId="340"/>
        </pc:sldMkLst>
        <pc:spChg chg="mod">
          <ac:chgData name="Malenková Miluše" userId="a413522e-5473-4032-893e-2f73976a1e09" providerId="ADAL" clId="{542B4108-D04E-4B72-B35F-FB670C128803}" dt="2026-11-03T08:55:29.775" v="1954" actId="20577"/>
          <ac:spMkLst>
            <pc:docMk/>
            <pc:sldMk cId="749004880" sldId="340"/>
            <ac:spMk id="2" creationId="{EA99B43D-982F-1005-CA10-28ED28492038}"/>
          </ac:spMkLst>
        </pc:spChg>
        <pc:spChg chg="mod">
          <ac:chgData name="Malenková Miluše" userId="a413522e-5473-4032-893e-2f73976a1e09" providerId="ADAL" clId="{542B4108-D04E-4B72-B35F-FB670C128803}" dt="2026-11-03T08:48:14.461" v="1875" actId="20578"/>
          <ac:spMkLst>
            <pc:docMk/>
            <pc:sldMk cId="749004880" sldId="340"/>
            <ac:spMk id="4" creationId="{C1406849-5424-4C84-41D5-CDB3161B27E0}"/>
          </ac:spMkLst>
        </pc:spChg>
      </pc:sldChg>
      <pc:sldChg chg="new del">
        <pc:chgData name="Malenková Miluše" userId="a413522e-5473-4032-893e-2f73976a1e09" providerId="ADAL" clId="{542B4108-D04E-4B72-B35F-FB670C128803}" dt="2026-10-22T12:23:54.292" v="189" actId="680"/>
        <pc:sldMkLst>
          <pc:docMk/>
          <pc:sldMk cId="913882820" sldId="341"/>
        </pc:sldMkLst>
      </pc:sldChg>
      <pc:sldChg chg="modSp new del mod">
        <pc:chgData name="Malenková Miluše" userId="a413522e-5473-4032-893e-2f73976a1e09" providerId="ADAL" clId="{542B4108-D04E-4B72-B35F-FB670C128803}" dt="2026-11-03T08:56:47.706" v="1955" actId="47"/>
        <pc:sldMkLst>
          <pc:docMk/>
          <pc:sldMk cId="2726156840" sldId="341"/>
        </pc:sldMkLst>
      </pc:sldChg>
      <pc:sldChg chg="new del">
        <pc:chgData name="Malenková Miluše" userId="a413522e-5473-4032-893e-2f73976a1e09" providerId="ADAL" clId="{542B4108-D04E-4B72-B35F-FB670C128803}" dt="2026-10-22T12:24:29.401" v="203" actId="680"/>
        <pc:sldMkLst>
          <pc:docMk/>
          <pc:sldMk cId="1583626674" sldId="342"/>
        </pc:sldMkLst>
      </pc:sldChg>
      <pc:sldChg chg="modSp new del mod">
        <pc:chgData name="Malenková Miluše" userId="a413522e-5473-4032-893e-2f73976a1e09" providerId="ADAL" clId="{542B4108-D04E-4B72-B35F-FB670C128803}" dt="2026-11-03T12:07:43.354" v="2116" actId="47"/>
        <pc:sldMkLst>
          <pc:docMk/>
          <pc:sldMk cId="1743342925" sldId="342"/>
        </pc:sldMkLst>
      </pc:sldChg>
      <pc:sldChg chg="modSp new del mod">
        <pc:chgData name="Malenková Miluše" userId="a413522e-5473-4032-893e-2f73976a1e09" providerId="ADAL" clId="{542B4108-D04E-4B72-B35F-FB670C128803}" dt="2026-10-30T09:05:51.830" v="333" actId="47"/>
        <pc:sldMkLst>
          <pc:docMk/>
          <pc:sldMk cId="501532435" sldId="343"/>
        </pc:sldMkLst>
      </pc:sldChg>
      <pc:sldChg chg="modSp new mod">
        <pc:chgData name="Malenková Miluše" userId="a413522e-5473-4032-893e-2f73976a1e09" providerId="ADAL" clId="{542B4108-D04E-4B72-B35F-FB670C128803}" dt="2026-10-30T09:20:04.811" v="351" actId="115"/>
        <pc:sldMkLst>
          <pc:docMk/>
          <pc:sldMk cId="3770841738" sldId="344"/>
        </pc:sldMkLst>
        <pc:spChg chg="mod">
          <ac:chgData name="Malenková Miluše" userId="a413522e-5473-4032-893e-2f73976a1e09" providerId="ADAL" clId="{542B4108-D04E-4B72-B35F-FB670C128803}" dt="2026-10-30T09:20:04.811" v="351" actId="115"/>
          <ac:spMkLst>
            <pc:docMk/>
            <pc:sldMk cId="3770841738" sldId="344"/>
            <ac:spMk id="2" creationId="{DA2BCF1C-7386-9BF1-C6A1-71629581350A}"/>
          </ac:spMkLst>
        </pc:spChg>
        <pc:spChg chg="mod">
          <ac:chgData name="Malenková Miluše" userId="a413522e-5473-4032-893e-2f73976a1e09" providerId="ADAL" clId="{542B4108-D04E-4B72-B35F-FB670C128803}" dt="2026-10-30T09:03:11.601" v="321" actId="20577"/>
          <ac:spMkLst>
            <pc:docMk/>
            <pc:sldMk cId="3770841738" sldId="344"/>
            <ac:spMk id="4" creationId="{1636C8A7-1D27-4440-41DC-14A26192C002}"/>
          </ac:spMkLst>
        </pc:spChg>
      </pc:sldChg>
      <pc:sldChg chg="addSp delSp modSp new mod">
        <pc:chgData name="Malenková Miluše" userId="a413522e-5473-4032-893e-2f73976a1e09" providerId="ADAL" clId="{542B4108-D04E-4B72-B35F-FB670C128803}" dt="2026-10-30T09:16:49.550" v="349" actId="5793"/>
        <pc:sldMkLst>
          <pc:docMk/>
          <pc:sldMk cId="367480534" sldId="345"/>
        </pc:sldMkLst>
        <pc:spChg chg="add del mod">
          <ac:chgData name="Malenková Miluše" userId="a413522e-5473-4032-893e-2f73976a1e09" providerId="ADAL" clId="{542B4108-D04E-4B72-B35F-FB670C128803}" dt="2026-10-30T09:16:49.550" v="349" actId="5793"/>
          <ac:spMkLst>
            <pc:docMk/>
            <pc:sldMk cId="367480534" sldId="345"/>
            <ac:spMk id="2" creationId="{68CD0F20-41B6-3B98-1E28-CE50948B7AFF}"/>
          </ac:spMkLst>
        </pc:spChg>
        <pc:spChg chg="mod">
          <ac:chgData name="Malenková Miluše" userId="a413522e-5473-4032-893e-2f73976a1e09" providerId="ADAL" clId="{542B4108-D04E-4B72-B35F-FB670C128803}" dt="2026-10-30T09:16:13.585" v="346"/>
          <ac:spMkLst>
            <pc:docMk/>
            <pc:sldMk cId="367480534" sldId="345"/>
            <ac:spMk id="4" creationId="{123B7436-8FBB-5FBA-F906-B0ED5F94371B}"/>
          </ac:spMkLst>
        </pc:spChg>
      </pc:sldChg>
      <pc:sldChg chg="modSp new mod">
        <pc:chgData name="Malenková Miluše" userId="a413522e-5473-4032-893e-2f73976a1e09" providerId="ADAL" clId="{542B4108-D04E-4B72-B35F-FB670C128803}" dt="2026-10-30T09:24:32.105" v="393" actId="115"/>
        <pc:sldMkLst>
          <pc:docMk/>
          <pc:sldMk cId="2351785144" sldId="346"/>
        </pc:sldMkLst>
        <pc:spChg chg="mod">
          <ac:chgData name="Malenková Miluše" userId="a413522e-5473-4032-893e-2f73976a1e09" providerId="ADAL" clId="{542B4108-D04E-4B72-B35F-FB670C128803}" dt="2026-10-30T09:24:32.105" v="393" actId="115"/>
          <ac:spMkLst>
            <pc:docMk/>
            <pc:sldMk cId="2351785144" sldId="346"/>
            <ac:spMk id="2" creationId="{E0F330F7-278B-5BD8-B3E7-E4EEE659DA25}"/>
          </ac:spMkLst>
        </pc:spChg>
        <pc:spChg chg="mod">
          <ac:chgData name="Malenková Miluše" userId="a413522e-5473-4032-893e-2f73976a1e09" providerId="ADAL" clId="{542B4108-D04E-4B72-B35F-FB670C128803}" dt="2026-10-30T09:22:43.607" v="381" actId="20577"/>
          <ac:spMkLst>
            <pc:docMk/>
            <pc:sldMk cId="2351785144" sldId="346"/>
            <ac:spMk id="4" creationId="{E4AA7F1B-6677-E8AC-A3AE-086A26389259}"/>
          </ac:spMkLst>
        </pc:spChg>
      </pc:sldChg>
      <pc:sldChg chg="new del">
        <pc:chgData name="Malenková Miluše" userId="a413522e-5473-4032-893e-2f73976a1e09" providerId="ADAL" clId="{542B4108-D04E-4B72-B35F-FB670C128803}" dt="2026-10-30T09:37:22.105" v="395" actId="47"/>
        <pc:sldMkLst>
          <pc:docMk/>
          <pc:sldMk cId="2809793632" sldId="347"/>
        </pc:sldMkLst>
      </pc:sldChg>
      <pc:sldChg chg="modSp new mod">
        <pc:chgData name="Malenková Miluše" userId="a413522e-5473-4032-893e-2f73976a1e09" providerId="ADAL" clId="{542B4108-D04E-4B72-B35F-FB670C128803}" dt="2026-10-30T09:40:12.301" v="425" actId="20577"/>
        <pc:sldMkLst>
          <pc:docMk/>
          <pc:sldMk cId="2856338902" sldId="347"/>
        </pc:sldMkLst>
        <pc:spChg chg="mod">
          <ac:chgData name="Malenková Miluše" userId="a413522e-5473-4032-893e-2f73976a1e09" providerId="ADAL" clId="{542B4108-D04E-4B72-B35F-FB670C128803}" dt="2026-10-30T09:40:12.301" v="425" actId="20577"/>
          <ac:spMkLst>
            <pc:docMk/>
            <pc:sldMk cId="2856338902" sldId="347"/>
            <ac:spMk id="2" creationId="{9129EAB9-1434-FB3D-D097-A34CB7F77B35}"/>
          </ac:spMkLst>
        </pc:spChg>
        <pc:spChg chg="mod">
          <ac:chgData name="Malenková Miluše" userId="a413522e-5473-4032-893e-2f73976a1e09" providerId="ADAL" clId="{542B4108-D04E-4B72-B35F-FB670C128803}" dt="2026-10-30T09:38:52.922" v="406" actId="6549"/>
          <ac:spMkLst>
            <pc:docMk/>
            <pc:sldMk cId="2856338902" sldId="347"/>
            <ac:spMk id="4" creationId="{7E02F07F-0064-6A4A-B80E-35584E986A1C}"/>
          </ac:spMkLst>
        </pc:spChg>
      </pc:sldChg>
      <pc:sldChg chg="modSp add mod">
        <pc:chgData name="Malenková Miluše" userId="a413522e-5473-4032-893e-2f73976a1e09" providerId="ADAL" clId="{542B4108-D04E-4B72-B35F-FB670C128803}" dt="2026-11-03T08:58:51.646" v="1970" actId="113"/>
        <pc:sldMkLst>
          <pc:docMk/>
          <pc:sldMk cId="1467555928" sldId="348"/>
        </pc:sldMkLst>
        <pc:spChg chg="mod">
          <ac:chgData name="Malenková Miluše" userId="a413522e-5473-4032-893e-2f73976a1e09" providerId="ADAL" clId="{542B4108-D04E-4B72-B35F-FB670C128803}" dt="2026-11-03T08:58:51.646" v="1970" actId="113"/>
          <ac:spMkLst>
            <pc:docMk/>
            <pc:sldMk cId="1467555928" sldId="348"/>
            <ac:spMk id="2" creationId="{4B5B8611-7F1F-AB91-E07C-12F364976174}"/>
          </ac:spMkLst>
        </pc:spChg>
      </pc:sldChg>
      <pc:sldChg chg="modSp new mod">
        <pc:chgData name="Malenková Miluše" userId="a413522e-5473-4032-893e-2f73976a1e09" providerId="ADAL" clId="{542B4108-D04E-4B72-B35F-FB670C128803}" dt="2026-10-30T11:46:17.814" v="576"/>
        <pc:sldMkLst>
          <pc:docMk/>
          <pc:sldMk cId="755711617" sldId="349"/>
        </pc:sldMkLst>
        <pc:spChg chg="mod">
          <ac:chgData name="Malenková Miluše" userId="a413522e-5473-4032-893e-2f73976a1e09" providerId="ADAL" clId="{542B4108-D04E-4B72-B35F-FB670C128803}" dt="2026-10-30T11:46:17.814" v="576"/>
          <ac:spMkLst>
            <pc:docMk/>
            <pc:sldMk cId="755711617" sldId="349"/>
            <ac:spMk id="2" creationId="{C69C3A93-0D0F-720C-DD9E-76C46859FC42}"/>
          </ac:spMkLst>
        </pc:spChg>
        <pc:spChg chg="mod">
          <ac:chgData name="Malenková Miluše" userId="a413522e-5473-4032-893e-2f73976a1e09" providerId="ADAL" clId="{542B4108-D04E-4B72-B35F-FB670C128803}" dt="2026-10-30T11:45:39.737" v="572" actId="20577"/>
          <ac:spMkLst>
            <pc:docMk/>
            <pc:sldMk cId="755711617" sldId="349"/>
            <ac:spMk id="4" creationId="{E34D4325-E9CC-AD12-C625-56643418E10C}"/>
          </ac:spMkLst>
        </pc:spChg>
      </pc:sldChg>
      <pc:sldChg chg="modSp new del mod">
        <pc:chgData name="Malenková Miluše" userId="a413522e-5473-4032-893e-2f73976a1e09" providerId="ADAL" clId="{542B4108-D04E-4B72-B35F-FB670C128803}" dt="2026-10-30T11:48:36.848" v="593" actId="47"/>
        <pc:sldMkLst>
          <pc:docMk/>
          <pc:sldMk cId="1310945078" sldId="350"/>
        </pc:sldMkLst>
      </pc:sldChg>
      <pc:sldChg chg="modSp new mod">
        <pc:chgData name="Malenková Miluše" userId="a413522e-5473-4032-893e-2f73976a1e09" providerId="ADAL" clId="{542B4108-D04E-4B72-B35F-FB670C128803}" dt="2026-11-04T07:53:51.862" v="2351" actId="6549"/>
        <pc:sldMkLst>
          <pc:docMk/>
          <pc:sldMk cId="2410772317" sldId="350"/>
        </pc:sldMkLst>
        <pc:spChg chg="mod">
          <ac:chgData name="Malenková Miluše" userId="a413522e-5473-4032-893e-2f73976a1e09" providerId="ADAL" clId="{542B4108-D04E-4B72-B35F-FB670C128803}" dt="2026-11-04T07:53:51.862" v="2351" actId="6549"/>
          <ac:spMkLst>
            <pc:docMk/>
            <pc:sldMk cId="2410772317" sldId="350"/>
            <ac:spMk id="2" creationId="{7C93327D-FDEC-F1BD-6632-E383408683C2}"/>
          </ac:spMkLst>
        </pc:spChg>
        <pc:spChg chg="mod">
          <ac:chgData name="Malenková Miluše" userId="a413522e-5473-4032-893e-2f73976a1e09" providerId="ADAL" clId="{542B4108-D04E-4B72-B35F-FB670C128803}" dt="2026-10-30T11:48:44.929" v="595"/>
          <ac:spMkLst>
            <pc:docMk/>
            <pc:sldMk cId="2410772317" sldId="350"/>
            <ac:spMk id="4" creationId="{328BBC81-20BF-5D46-E8E5-C9F349111CDB}"/>
          </ac:spMkLst>
        </pc:spChg>
      </pc:sldChg>
      <pc:sldChg chg="modSp add mod">
        <pc:chgData name="Malenková Miluše" userId="a413522e-5473-4032-893e-2f73976a1e09" providerId="ADAL" clId="{542B4108-D04E-4B72-B35F-FB670C128803}" dt="2026-11-04T07:55:08.891" v="2358" actId="14100"/>
        <pc:sldMkLst>
          <pc:docMk/>
          <pc:sldMk cId="2240667804" sldId="351"/>
        </pc:sldMkLst>
        <pc:spChg chg="mod">
          <ac:chgData name="Malenková Miluše" userId="a413522e-5473-4032-893e-2f73976a1e09" providerId="ADAL" clId="{542B4108-D04E-4B72-B35F-FB670C128803}" dt="2026-11-04T07:55:08.891" v="2358" actId="14100"/>
          <ac:spMkLst>
            <pc:docMk/>
            <pc:sldMk cId="2240667804" sldId="351"/>
            <ac:spMk id="2" creationId="{AC672AE0-43FC-79E7-9E19-DC3610A9521C}"/>
          </ac:spMkLst>
        </pc:spChg>
      </pc:sldChg>
      <pc:sldChg chg="modSp new mod">
        <pc:chgData name="Malenková Miluše" userId="a413522e-5473-4032-893e-2f73976a1e09" providerId="ADAL" clId="{542B4108-D04E-4B72-B35F-FB670C128803}" dt="2026-10-30T12:15:04.279" v="704" actId="5793"/>
        <pc:sldMkLst>
          <pc:docMk/>
          <pc:sldMk cId="429235549" sldId="352"/>
        </pc:sldMkLst>
        <pc:spChg chg="mod">
          <ac:chgData name="Malenková Miluše" userId="a413522e-5473-4032-893e-2f73976a1e09" providerId="ADAL" clId="{542B4108-D04E-4B72-B35F-FB670C128803}" dt="2026-10-30T12:15:04.279" v="704" actId="5793"/>
          <ac:spMkLst>
            <pc:docMk/>
            <pc:sldMk cId="429235549" sldId="352"/>
            <ac:spMk id="2" creationId="{029FEE44-3962-35FE-D2F4-57ED788172F4}"/>
          </ac:spMkLst>
        </pc:spChg>
        <pc:spChg chg="mod">
          <ac:chgData name="Malenková Miluše" userId="a413522e-5473-4032-893e-2f73976a1e09" providerId="ADAL" clId="{542B4108-D04E-4B72-B35F-FB670C128803}" dt="2026-10-30T12:13:47.922" v="698" actId="6549"/>
          <ac:spMkLst>
            <pc:docMk/>
            <pc:sldMk cId="429235549" sldId="352"/>
            <ac:spMk id="4" creationId="{4EF6EEDF-141B-6A06-3F12-7E3B83C6E743}"/>
          </ac:spMkLst>
        </pc:spChg>
      </pc:sldChg>
      <pc:sldChg chg="modSp new mod">
        <pc:chgData name="Malenková Miluše" userId="a413522e-5473-4032-893e-2f73976a1e09" providerId="ADAL" clId="{542B4108-D04E-4B72-B35F-FB670C128803}" dt="2026-11-04T08:00:50.424" v="2361" actId="21"/>
        <pc:sldMkLst>
          <pc:docMk/>
          <pc:sldMk cId="190851165" sldId="353"/>
        </pc:sldMkLst>
        <pc:spChg chg="mod">
          <ac:chgData name="Malenková Miluše" userId="a413522e-5473-4032-893e-2f73976a1e09" providerId="ADAL" clId="{542B4108-D04E-4B72-B35F-FB670C128803}" dt="2026-11-04T08:00:50.424" v="2361" actId="21"/>
          <ac:spMkLst>
            <pc:docMk/>
            <pc:sldMk cId="190851165" sldId="353"/>
            <ac:spMk id="2" creationId="{72EC466A-7294-E34F-CD02-B5F6EE6CAA9D}"/>
          </ac:spMkLst>
        </pc:spChg>
        <pc:spChg chg="mod">
          <ac:chgData name="Malenková Miluše" userId="a413522e-5473-4032-893e-2f73976a1e09" providerId="ADAL" clId="{542B4108-D04E-4B72-B35F-FB670C128803}" dt="2026-10-30T12:19:14.083" v="722" actId="20577"/>
          <ac:spMkLst>
            <pc:docMk/>
            <pc:sldMk cId="190851165" sldId="353"/>
            <ac:spMk id="4" creationId="{969C35A6-1661-8F1D-19DB-2BE95E6A5D19}"/>
          </ac:spMkLst>
        </pc:spChg>
      </pc:sldChg>
      <pc:sldChg chg="modSp new del">
        <pc:chgData name="Malenková Miluše" userId="a413522e-5473-4032-893e-2f73976a1e09" providerId="ADAL" clId="{542B4108-D04E-4B72-B35F-FB670C128803}" dt="2026-10-30T12:17:34.316" v="707" actId="47"/>
        <pc:sldMkLst>
          <pc:docMk/>
          <pc:sldMk cId="4214570136" sldId="353"/>
        </pc:sldMkLst>
      </pc:sldChg>
      <pc:sldChg chg="modSp add mod">
        <pc:chgData name="Malenková Miluše" userId="a413522e-5473-4032-893e-2f73976a1e09" providerId="ADAL" clId="{542B4108-D04E-4B72-B35F-FB670C128803}" dt="2026-10-30T12:41:50.713" v="1172" actId="255"/>
        <pc:sldMkLst>
          <pc:docMk/>
          <pc:sldMk cId="3842850958" sldId="354"/>
        </pc:sldMkLst>
        <pc:spChg chg="mod">
          <ac:chgData name="Malenková Miluše" userId="a413522e-5473-4032-893e-2f73976a1e09" providerId="ADAL" clId="{542B4108-D04E-4B72-B35F-FB670C128803}" dt="2026-10-30T12:41:50.713" v="1172" actId="255"/>
          <ac:spMkLst>
            <pc:docMk/>
            <pc:sldMk cId="3842850958" sldId="354"/>
            <ac:spMk id="2" creationId="{6A7D54E4-DEB3-20C2-8F21-707C9100115C}"/>
          </ac:spMkLst>
        </pc:spChg>
      </pc:sldChg>
      <pc:sldChg chg="modSp new mod">
        <pc:chgData name="Malenková Miluše" userId="a413522e-5473-4032-893e-2f73976a1e09" providerId="ADAL" clId="{542B4108-D04E-4B72-B35F-FB670C128803}" dt="2026-10-30T12:45:37.280" v="1211" actId="115"/>
        <pc:sldMkLst>
          <pc:docMk/>
          <pc:sldMk cId="2922322461" sldId="355"/>
        </pc:sldMkLst>
        <pc:spChg chg="mod">
          <ac:chgData name="Malenková Miluše" userId="a413522e-5473-4032-893e-2f73976a1e09" providerId="ADAL" clId="{542B4108-D04E-4B72-B35F-FB670C128803}" dt="2026-10-30T12:45:37.280" v="1211" actId="115"/>
          <ac:spMkLst>
            <pc:docMk/>
            <pc:sldMk cId="2922322461" sldId="355"/>
            <ac:spMk id="2" creationId="{E8601130-B3BF-A5B7-8C3F-FCC23834C66F}"/>
          </ac:spMkLst>
        </pc:spChg>
        <pc:spChg chg="mod">
          <ac:chgData name="Malenková Miluše" userId="a413522e-5473-4032-893e-2f73976a1e09" providerId="ADAL" clId="{542B4108-D04E-4B72-B35F-FB670C128803}" dt="2026-10-30T12:44:16.948" v="1191" actId="6549"/>
          <ac:spMkLst>
            <pc:docMk/>
            <pc:sldMk cId="2922322461" sldId="355"/>
            <ac:spMk id="4" creationId="{47504913-95D0-B919-741A-2CFC3B8DC660}"/>
          </ac:spMkLst>
        </pc:spChg>
      </pc:sldChg>
      <pc:sldChg chg="new del">
        <pc:chgData name="Malenková Miluše" userId="a413522e-5473-4032-893e-2f73976a1e09" providerId="ADAL" clId="{542B4108-D04E-4B72-B35F-FB670C128803}" dt="2026-10-30T12:43:32.942" v="1174" actId="47"/>
        <pc:sldMkLst>
          <pc:docMk/>
          <pc:sldMk cId="3367061916" sldId="355"/>
        </pc:sldMkLst>
      </pc:sldChg>
      <pc:sldChg chg="modSp new mod">
        <pc:chgData name="Malenková Miluše" userId="a413522e-5473-4032-893e-2f73976a1e09" providerId="ADAL" clId="{542B4108-D04E-4B72-B35F-FB670C128803}" dt="2026-11-04T08:17:49.914" v="2371" actId="20578"/>
        <pc:sldMkLst>
          <pc:docMk/>
          <pc:sldMk cId="780758885" sldId="356"/>
        </pc:sldMkLst>
        <pc:spChg chg="mod">
          <ac:chgData name="Malenková Miluše" userId="a413522e-5473-4032-893e-2f73976a1e09" providerId="ADAL" clId="{542B4108-D04E-4B72-B35F-FB670C128803}" dt="2026-11-04T08:17:49.914" v="2371" actId="20578"/>
          <ac:spMkLst>
            <pc:docMk/>
            <pc:sldMk cId="780758885" sldId="356"/>
            <ac:spMk id="2" creationId="{3F6D6B0B-9C9D-4B07-18B3-A15DC9E33B3E}"/>
          </ac:spMkLst>
        </pc:spChg>
        <pc:spChg chg="mod">
          <ac:chgData name="Malenková Miluše" userId="a413522e-5473-4032-893e-2f73976a1e09" providerId="ADAL" clId="{542B4108-D04E-4B72-B35F-FB670C128803}" dt="2026-10-30T14:32:22.632" v="1262" actId="20577"/>
          <ac:spMkLst>
            <pc:docMk/>
            <pc:sldMk cId="780758885" sldId="356"/>
            <ac:spMk id="4" creationId="{A42F736A-7182-D6DC-1ACB-8DBF739BE54C}"/>
          </ac:spMkLst>
        </pc:spChg>
      </pc:sldChg>
      <pc:sldChg chg="modSp new mod">
        <pc:chgData name="Malenková Miluše" userId="a413522e-5473-4032-893e-2f73976a1e09" providerId="ADAL" clId="{542B4108-D04E-4B72-B35F-FB670C128803}" dt="2026-11-04T08:18:30.733" v="2372" actId="6549"/>
        <pc:sldMkLst>
          <pc:docMk/>
          <pc:sldMk cId="2512236740" sldId="357"/>
        </pc:sldMkLst>
        <pc:spChg chg="mod">
          <ac:chgData name="Malenková Miluše" userId="a413522e-5473-4032-893e-2f73976a1e09" providerId="ADAL" clId="{542B4108-D04E-4B72-B35F-FB670C128803}" dt="2026-11-04T08:18:30.733" v="2372" actId="6549"/>
          <ac:spMkLst>
            <pc:docMk/>
            <pc:sldMk cId="2512236740" sldId="357"/>
            <ac:spMk id="2" creationId="{A0A932A3-4CE1-A679-790C-A7E3B47A2023}"/>
          </ac:spMkLst>
        </pc:spChg>
        <pc:spChg chg="mod">
          <ac:chgData name="Malenková Miluše" userId="a413522e-5473-4032-893e-2f73976a1e09" providerId="ADAL" clId="{542B4108-D04E-4B72-B35F-FB670C128803}" dt="2026-10-30T14:35:34.073" v="1331" actId="6549"/>
          <ac:spMkLst>
            <pc:docMk/>
            <pc:sldMk cId="2512236740" sldId="357"/>
            <ac:spMk id="4" creationId="{C3FB7BB5-18B2-A9CD-A4F8-9FF143E36F44}"/>
          </ac:spMkLst>
        </pc:spChg>
      </pc:sldChg>
      <pc:sldChg chg="new del">
        <pc:chgData name="Malenková Miluše" userId="a413522e-5473-4032-893e-2f73976a1e09" providerId="ADAL" clId="{542B4108-D04E-4B72-B35F-FB670C128803}" dt="2026-10-30T14:40:28.976" v="1339" actId="680"/>
        <pc:sldMkLst>
          <pc:docMk/>
          <pc:sldMk cId="1162867411" sldId="358"/>
        </pc:sldMkLst>
      </pc:sldChg>
      <pc:sldChg chg="modSp new mod">
        <pc:chgData name="Malenková Miluše" userId="a413522e-5473-4032-893e-2f73976a1e09" providerId="ADAL" clId="{542B4108-D04E-4B72-B35F-FB670C128803}" dt="2026-11-04T08:20:10.007" v="2373" actId="20578"/>
        <pc:sldMkLst>
          <pc:docMk/>
          <pc:sldMk cId="3625217138" sldId="358"/>
        </pc:sldMkLst>
        <pc:spChg chg="mod">
          <ac:chgData name="Malenková Miluše" userId="a413522e-5473-4032-893e-2f73976a1e09" providerId="ADAL" clId="{542B4108-D04E-4B72-B35F-FB670C128803}" dt="2026-11-04T08:20:10.007" v="2373" actId="20578"/>
          <ac:spMkLst>
            <pc:docMk/>
            <pc:sldMk cId="3625217138" sldId="358"/>
            <ac:spMk id="2" creationId="{1845E68E-DA9E-1BE1-1B04-48D7566F6C33}"/>
          </ac:spMkLst>
        </pc:spChg>
        <pc:spChg chg="mod">
          <ac:chgData name="Malenková Miluše" userId="a413522e-5473-4032-893e-2f73976a1e09" providerId="ADAL" clId="{542B4108-D04E-4B72-B35F-FB670C128803}" dt="2026-10-30T14:42:48.580" v="1413" actId="6549"/>
          <ac:spMkLst>
            <pc:docMk/>
            <pc:sldMk cId="3625217138" sldId="358"/>
            <ac:spMk id="4" creationId="{7F2C675F-61FC-2608-C5C1-6B81F650A6C4}"/>
          </ac:spMkLst>
        </pc:spChg>
      </pc:sldChg>
      <pc:sldChg chg="modSp add mod">
        <pc:chgData name="Malenková Miluše" userId="a413522e-5473-4032-893e-2f73976a1e09" providerId="ADAL" clId="{542B4108-D04E-4B72-B35F-FB670C128803}" dt="2026-10-30T15:00:59.190" v="1598" actId="20578"/>
        <pc:sldMkLst>
          <pc:docMk/>
          <pc:sldMk cId="1146216860" sldId="359"/>
        </pc:sldMkLst>
        <pc:spChg chg="mod">
          <ac:chgData name="Malenková Miluše" userId="a413522e-5473-4032-893e-2f73976a1e09" providerId="ADAL" clId="{542B4108-D04E-4B72-B35F-FB670C128803}" dt="2026-10-30T15:00:59.190" v="1598" actId="20578"/>
          <ac:spMkLst>
            <pc:docMk/>
            <pc:sldMk cId="1146216860" sldId="359"/>
            <ac:spMk id="2" creationId="{03E999B9-DE40-89C5-8D9A-6BEB1651DC19}"/>
          </ac:spMkLst>
        </pc:spChg>
      </pc:sldChg>
      <pc:sldChg chg="new del">
        <pc:chgData name="Malenková Miluše" userId="a413522e-5473-4032-893e-2f73976a1e09" providerId="ADAL" clId="{542B4108-D04E-4B72-B35F-FB670C128803}" dt="2026-10-30T14:45:14.808" v="1425" actId="680"/>
        <pc:sldMkLst>
          <pc:docMk/>
          <pc:sldMk cId="533297435" sldId="360"/>
        </pc:sldMkLst>
      </pc:sldChg>
      <pc:sldChg chg="addSp delSp modSp new mod">
        <pc:chgData name="Malenková Miluše" userId="a413522e-5473-4032-893e-2f73976a1e09" providerId="ADAL" clId="{542B4108-D04E-4B72-B35F-FB670C128803}" dt="2026-10-30T14:52:23.417" v="1596" actId="14100"/>
        <pc:sldMkLst>
          <pc:docMk/>
          <pc:sldMk cId="1744558822" sldId="360"/>
        </pc:sldMkLst>
        <pc:graphicFrameChg chg="add mod modGraphic">
          <ac:chgData name="Malenková Miluše" userId="a413522e-5473-4032-893e-2f73976a1e09" providerId="ADAL" clId="{542B4108-D04E-4B72-B35F-FB670C128803}" dt="2026-10-30T14:52:23.417" v="1596" actId="14100"/>
          <ac:graphicFrameMkLst>
            <pc:docMk/>
            <pc:sldMk cId="1744558822" sldId="360"/>
            <ac:graphicFrameMk id="5" creationId="{992C1B9D-BFF5-3212-06BD-F2CEE184B783}"/>
          </ac:graphicFrameMkLst>
        </pc:graphicFrameChg>
      </pc:sldChg>
      <pc:sldChg chg="new del">
        <pc:chgData name="Malenková Miluše" userId="a413522e-5473-4032-893e-2f73976a1e09" providerId="ADAL" clId="{542B4108-D04E-4B72-B35F-FB670C128803}" dt="2026-10-30T15:05:19.892" v="1599" actId="47"/>
        <pc:sldMkLst>
          <pc:docMk/>
          <pc:sldMk cId="631332617" sldId="361"/>
        </pc:sldMkLst>
      </pc:sldChg>
      <pc:sldChg chg="modSp new mod">
        <pc:chgData name="Malenková Miluše" userId="a413522e-5473-4032-893e-2f73976a1e09" providerId="ADAL" clId="{542B4108-D04E-4B72-B35F-FB670C128803}" dt="2026-11-03T08:21:54.487" v="1686" actId="20577"/>
        <pc:sldMkLst>
          <pc:docMk/>
          <pc:sldMk cId="2792109346" sldId="361"/>
        </pc:sldMkLst>
        <pc:spChg chg="mod">
          <ac:chgData name="Malenková Miluše" userId="a413522e-5473-4032-893e-2f73976a1e09" providerId="ADAL" clId="{542B4108-D04E-4B72-B35F-FB670C128803}" dt="2026-11-03T08:21:54.487" v="1686" actId="20577"/>
          <ac:spMkLst>
            <pc:docMk/>
            <pc:sldMk cId="2792109346" sldId="361"/>
            <ac:spMk id="2" creationId="{A49498E9-108F-896F-6CE7-81A40643B6C4}"/>
          </ac:spMkLst>
        </pc:spChg>
        <pc:spChg chg="mod">
          <ac:chgData name="Malenková Miluše" userId="a413522e-5473-4032-893e-2f73976a1e09" providerId="ADAL" clId="{542B4108-D04E-4B72-B35F-FB670C128803}" dt="2026-11-03T08:21:08.887" v="1674" actId="20577"/>
          <ac:spMkLst>
            <pc:docMk/>
            <pc:sldMk cId="2792109346" sldId="361"/>
            <ac:spMk id="4" creationId="{E0DE360A-8A55-D08A-9791-E0DA1850ADCB}"/>
          </ac:spMkLst>
        </pc:spChg>
      </pc:sldChg>
      <pc:sldChg chg="new del">
        <pc:chgData name="Malenková Miluše" userId="a413522e-5473-4032-893e-2f73976a1e09" providerId="ADAL" clId="{542B4108-D04E-4B72-B35F-FB670C128803}" dt="2026-11-03T08:21:22.162" v="1676" actId="680"/>
        <pc:sldMkLst>
          <pc:docMk/>
          <pc:sldMk cId="248876837" sldId="362"/>
        </pc:sldMkLst>
      </pc:sldChg>
      <pc:sldChg chg="modSp new mod">
        <pc:chgData name="Malenková Miluše" userId="a413522e-5473-4032-893e-2f73976a1e09" providerId="ADAL" clId="{542B4108-D04E-4B72-B35F-FB670C128803}" dt="2026-11-04T08:28:03.082" v="2374" actId="14100"/>
        <pc:sldMkLst>
          <pc:docMk/>
          <pc:sldMk cId="359758298" sldId="362"/>
        </pc:sldMkLst>
        <pc:spChg chg="mod">
          <ac:chgData name="Malenková Miluše" userId="a413522e-5473-4032-893e-2f73976a1e09" providerId="ADAL" clId="{542B4108-D04E-4B72-B35F-FB670C128803}" dt="2026-11-04T08:28:03.082" v="2374" actId="14100"/>
          <ac:spMkLst>
            <pc:docMk/>
            <pc:sldMk cId="359758298" sldId="362"/>
            <ac:spMk id="2" creationId="{E2AE6B8C-1A79-900C-1641-72403338F5BC}"/>
          </ac:spMkLst>
        </pc:spChg>
        <pc:spChg chg="mod">
          <ac:chgData name="Malenková Miluše" userId="a413522e-5473-4032-893e-2f73976a1e09" providerId="ADAL" clId="{542B4108-D04E-4B72-B35F-FB670C128803}" dt="2026-11-03T08:26:48.220" v="1771" actId="20577"/>
          <ac:spMkLst>
            <pc:docMk/>
            <pc:sldMk cId="359758298" sldId="362"/>
            <ac:spMk id="4" creationId="{69DA682D-C5F9-946B-65F0-4B1985A6831F}"/>
          </ac:spMkLst>
        </pc:spChg>
      </pc:sldChg>
      <pc:sldChg chg="modSp add mod">
        <pc:chgData name="Malenková Miluše" userId="a413522e-5473-4032-893e-2f73976a1e09" providerId="ADAL" clId="{542B4108-D04E-4B72-B35F-FB670C128803}" dt="2026-11-03T08:38:21.578" v="1799" actId="6549"/>
        <pc:sldMkLst>
          <pc:docMk/>
          <pc:sldMk cId="3467327282" sldId="363"/>
        </pc:sldMkLst>
        <pc:spChg chg="mod">
          <ac:chgData name="Malenková Miluše" userId="a413522e-5473-4032-893e-2f73976a1e09" providerId="ADAL" clId="{542B4108-D04E-4B72-B35F-FB670C128803}" dt="2026-11-03T08:38:21.578" v="1799" actId="6549"/>
          <ac:spMkLst>
            <pc:docMk/>
            <pc:sldMk cId="3467327282" sldId="363"/>
            <ac:spMk id="2" creationId="{42D51908-390F-7739-D4F9-169134CEAE61}"/>
          </ac:spMkLst>
        </pc:spChg>
      </pc:sldChg>
      <pc:sldChg chg="new del">
        <pc:chgData name="Malenková Miluše" userId="a413522e-5473-4032-893e-2f73976a1e09" providerId="ADAL" clId="{542B4108-D04E-4B72-B35F-FB670C128803}" dt="2026-11-03T08:38:42.090" v="1801" actId="680"/>
        <pc:sldMkLst>
          <pc:docMk/>
          <pc:sldMk cId="1926011582" sldId="364"/>
        </pc:sldMkLst>
      </pc:sldChg>
      <pc:sldChg chg="new del">
        <pc:chgData name="Malenková Miluše" userId="a413522e-5473-4032-893e-2f73976a1e09" providerId="ADAL" clId="{542B4108-D04E-4B72-B35F-FB670C128803}" dt="2026-11-03T08:39:11.988" v="1805" actId="47"/>
        <pc:sldMkLst>
          <pc:docMk/>
          <pc:sldMk cId="3996962986" sldId="364"/>
        </pc:sldMkLst>
      </pc:sldChg>
      <pc:sldChg chg="modSp new mod">
        <pc:chgData name="Malenková Miluše" userId="a413522e-5473-4032-893e-2f73976a1e09" providerId="ADAL" clId="{542B4108-D04E-4B72-B35F-FB670C128803}" dt="2026-11-04T08:36:27.864" v="2375" actId="5793"/>
        <pc:sldMkLst>
          <pc:docMk/>
          <pc:sldMk cId="4215190074" sldId="364"/>
        </pc:sldMkLst>
        <pc:spChg chg="mod">
          <ac:chgData name="Malenková Miluše" userId="a413522e-5473-4032-893e-2f73976a1e09" providerId="ADAL" clId="{542B4108-D04E-4B72-B35F-FB670C128803}" dt="2026-11-04T08:36:27.864" v="2375" actId="5793"/>
          <ac:spMkLst>
            <pc:docMk/>
            <pc:sldMk cId="4215190074" sldId="364"/>
            <ac:spMk id="2" creationId="{6FF203DC-C7E2-809D-C603-5976AD064007}"/>
          </ac:spMkLst>
        </pc:spChg>
        <pc:spChg chg="mod">
          <ac:chgData name="Malenková Miluše" userId="a413522e-5473-4032-893e-2f73976a1e09" providerId="ADAL" clId="{542B4108-D04E-4B72-B35F-FB670C128803}" dt="2026-11-03T08:40:17.238" v="1833" actId="20578"/>
          <ac:spMkLst>
            <pc:docMk/>
            <pc:sldMk cId="4215190074" sldId="364"/>
            <ac:spMk id="4" creationId="{9198C854-3850-F5E5-1EF0-D06BA4C37399}"/>
          </ac:spMkLst>
        </pc:spChg>
      </pc:sldChg>
      <pc:sldChg chg="modSp new mod">
        <pc:chgData name="Malenková Miluše" userId="a413522e-5473-4032-893e-2f73976a1e09" providerId="ADAL" clId="{542B4108-D04E-4B72-B35F-FB670C128803}" dt="2026-11-03T08:46:27.148" v="1866" actId="6549"/>
        <pc:sldMkLst>
          <pc:docMk/>
          <pc:sldMk cId="865982678" sldId="365"/>
        </pc:sldMkLst>
        <pc:spChg chg="mod">
          <ac:chgData name="Malenková Miluše" userId="a413522e-5473-4032-893e-2f73976a1e09" providerId="ADAL" clId="{542B4108-D04E-4B72-B35F-FB670C128803}" dt="2026-11-03T08:45:49.905" v="1854" actId="20577"/>
          <ac:spMkLst>
            <pc:docMk/>
            <pc:sldMk cId="865982678" sldId="365"/>
            <ac:spMk id="2" creationId="{AF754021-3488-4889-9236-3A38657C8EEB}"/>
          </ac:spMkLst>
        </pc:spChg>
        <pc:spChg chg="mod">
          <ac:chgData name="Malenková Miluše" userId="a413522e-5473-4032-893e-2f73976a1e09" providerId="ADAL" clId="{542B4108-D04E-4B72-B35F-FB670C128803}" dt="2026-11-03T08:46:27.148" v="1866" actId="6549"/>
          <ac:spMkLst>
            <pc:docMk/>
            <pc:sldMk cId="865982678" sldId="365"/>
            <ac:spMk id="4" creationId="{CCE4E39F-9A56-C581-B1F4-D9CD587E2606}"/>
          </ac:spMkLst>
        </pc:spChg>
      </pc:sldChg>
      <pc:sldChg chg="new del">
        <pc:chgData name="Malenková Miluše" userId="a413522e-5473-4032-893e-2f73976a1e09" providerId="ADAL" clId="{542B4108-D04E-4B72-B35F-FB670C128803}" dt="2026-11-03T08:39:10.851" v="1804" actId="47"/>
        <pc:sldMkLst>
          <pc:docMk/>
          <pc:sldMk cId="2506891530" sldId="365"/>
        </pc:sldMkLst>
      </pc:sldChg>
      <pc:sldChg chg="new del">
        <pc:chgData name="Malenková Miluše" userId="a413522e-5473-4032-893e-2f73976a1e09" providerId="ADAL" clId="{542B4108-D04E-4B72-B35F-FB670C128803}" dt="2026-11-03T08:43:28.416" v="1844" actId="47"/>
        <pc:sldMkLst>
          <pc:docMk/>
          <pc:sldMk cId="3642578536" sldId="365"/>
        </pc:sldMkLst>
      </pc:sldChg>
      <pc:sldChg chg="modSp new del mod">
        <pc:chgData name="Malenková Miluše" userId="a413522e-5473-4032-893e-2f73976a1e09" providerId="ADAL" clId="{542B4108-D04E-4B72-B35F-FB670C128803}" dt="2026-11-03T11:46:40.392" v="1993" actId="47"/>
        <pc:sldMkLst>
          <pc:docMk/>
          <pc:sldMk cId="2699931413" sldId="366"/>
        </pc:sldMkLst>
        <pc:spChg chg="mod">
          <ac:chgData name="Malenková Miluše" userId="a413522e-5473-4032-893e-2f73976a1e09" providerId="ADAL" clId="{542B4108-D04E-4B72-B35F-FB670C128803}" dt="2026-11-03T11:43:17.247" v="1988"/>
          <ac:spMkLst>
            <pc:docMk/>
            <pc:sldMk cId="2699931413" sldId="366"/>
            <ac:spMk id="2" creationId="{95C2E77F-EAF5-4E4E-4359-052F5DFDCF91}"/>
          </ac:spMkLst>
        </pc:spChg>
      </pc:sldChg>
      <pc:sldChg chg="modSp new mod">
        <pc:chgData name="Malenková Miluše" userId="a413522e-5473-4032-893e-2f73976a1e09" providerId="ADAL" clId="{542B4108-D04E-4B72-B35F-FB670C128803}" dt="2026-11-03T12:03:07.600" v="2113" actId="20577"/>
        <pc:sldMkLst>
          <pc:docMk/>
          <pc:sldMk cId="3341270593" sldId="367"/>
        </pc:sldMkLst>
        <pc:spChg chg="mod">
          <ac:chgData name="Malenková Miluše" userId="a413522e-5473-4032-893e-2f73976a1e09" providerId="ADAL" clId="{542B4108-D04E-4B72-B35F-FB670C128803}" dt="2026-11-03T12:03:07.600" v="2113" actId="20577"/>
          <ac:spMkLst>
            <pc:docMk/>
            <pc:sldMk cId="3341270593" sldId="367"/>
            <ac:spMk id="2" creationId="{7A8DE62C-D610-5094-24E1-B499A4CD08FC}"/>
          </ac:spMkLst>
        </pc:spChg>
        <pc:spChg chg="mod">
          <ac:chgData name="Malenková Miluše" userId="a413522e-5473-4032-893e-2f73976a1e09" providerId="ADAL" clId="{542B4108-D04E-4B72-B35F-FB670C128803}" dt="2026-11-03T11:58:42.925" v="2061" actId="6549"/>
          <ac:spMkLst>
            <pc:docMk/>
            <pc:sldMk cId="3341270593" sldId="367"/>
            <ac:spMk id="4" creationId="{FA30901B-FEEE-FFB2-5A8C-A10A4601268A}"/>
          </ac:spMkLst>
        </pc:spChg>
      </pc:sldChg>
      <pc:sldChg chg="addSp delSp modSp add del mod">
        <pc:chgData name="Malenková Miluše" userId="a413522e-5473-4032-893e-2f73976a1e09" providerId="ADAL" clId="{542B4108-D04E-4B72-B35F-FB670C128803}" dt="2026-11-03T12:00:59.017" v="2087" actId="47"/>
        <pc:sldMkLst>
          <pc:docMk/>
          <pc:sldMk cId="2928305849" sldId="368"/>
        </pc:sldMkLst>
        <pc:spChg chg="mod">
          <ac:chgData name="Malenková Miluše" userId="a413522e-5473-4032-893e-2f73976a1e09" providerId="ADAL" clId="{542B4108-D04E-4B72-B35F-FB670C128803}" dt="2026-11-03T12:00:54.090" v="2085" actId="21"/>
          <ac:spMkLst>
            <pc:docMk/>
            <pc:sldMk cId="2928305849" sldId="368"/>
            <ac:spMk id="2" creationId="{82E5712E-2471-56F8-5D5D-F5CDBEB2D263}"/>
          </ac:spMkLst>
        </pc:spChg>
        <pc:spChg chg="del">
          <ac:chgData name="Malenková Miluše" userId="a413522e-5473-4032-893e-2f73976a1e09" providerId="ADAL" clId="{542B4108-D04E-4B72-B35F-FB670C128803}" dt="2026-11-03T12:00:01.415" v="2078" actId="478"/>
          <ac:spMkLst>
            <pc:docMk/>
            <pc:sldMk cId="2928305849" sldId="368"/>
            <ac:spMk id="4" creationId="{1DC89122-9121-FE4A-2B72-0DE236693641}"/>
          </ac:spMkLst>
        </pc:spChg>
        <pc:spChg chg="add mod">
          <ac:chgData name="Malenková Miluše" userId="a413522e-5473-4032-893e-2f73976a1e09" providerId="ADAL" clId="{542B4108-D04E-4B72-B35F-FB670C128803}" dt="2026-11-03T12:00:01.415" v="2078" actId="478"/>
          <ac:spMkLst>
            <pc:docMk/>
            <pc:sldMk cId="2928305849" sldId="368"/>
            <ac:spMk id="6" creationId="{18E9020D-A5C5-9395-A29E-17898C4B1650}"/>
          </ac:spMkLst>
        </pc:spChg>
      </pc:sldChg>
      <pc:sldChg chg="modSp new mod">
        <pc:chgData name="Malenková Miluše" userId="a413522e-5473-4032-893e-2f73976a1e09" providerId="ADAL" clId="{542B4108-D04E-4B72-B35F-FB670C128803}" dt="2026-11-03T12:03:18.644" v="2115" actId="113"/>
        <pc:sldMkLst>
          <pc:docMk/>
          <pc:sldMk cId="89766415" sldId="369"/>
        </pc:sldMkLst>
        <pc:spChg chg="mod">
          <ac:chgData name="Malenková Miluše" userId="a413522e-5473-4032-893e-2f73976a1e09" providerId="ADAL" clId="{542B4108-D04E-4B72-B35F-FB670C128803}" dt="2026-11-03T12:03:18.644" v="2115" actId="113"/>
          <ac:spMkLst>
            <pc:docMk/>
            <pc:sldMk cId="89766415" sldId="369"/>
            <ac:spMk id="2" creationId="{4FE85B80-7AC4-3B31-3EE7-AB47D1B47360}"/>
          </ac:spMkLst>
        </pc:spChg>
      </pc:sldChg>
      <pc:sldChg chg="new del">
        <pc:chgData name="Malenková Miluše" userId="a413522e-5473-4032-893e-2f73976a1e09" providerId="ADAL" clId="{542B4108-D04E-4B72-B35F-FB670C128803}" dt="2026-11-03T12:00:46.775" v="2083" actId="680"/>
        <pc:sldMkLst>
          <pc:docMk/>
          <pc:sldMk cId="3990212744" sldId="369"/>
        </pc:sldMkLst>
      </pc:sldChg>
      <pc:sldChg chg="modSp new mod">
        <pc:chgData name="Malenková Miluše" userId="a413522e-5473-4032-893e-2f73976a1e09" providerId="ADAL" clId="{542B4108-D04E-4B72-B35F-FB670C128803}" dt="2026-11-03T13:14:31.552" v="2154" actId="6549"/>
        <pc:sldMkLst>
          <pc:docMk/>
          <pc:sldMk cId="2838915038" sldId="370"/>
        </pc:sldMkLst>
        <pc:spChg chg="mod">
          <ac:chgData name="Malenková Miluše" userId="a413522e-5473-4032-893e-2f73976a1e09" providerId="ADAL" clId="{542B4108-D04E-4B72-B35F-FB670C128803}" dt="2026-11-03T13:14:11.165" v="2137" actId="20577"/>
          <ac:spMkLst>
            <pc:docMk/>
            <pc:sldMk cId="2838915038" sldId="370"/>
            <ac:spMk id="2" creationId="{94B2DDED-4036-A9EB-4718-4AF7071BAD16}"/>
          </ac:spMkLst>
        </pc:spChg>
        <pc:spChg chg="mod">
          <ac:chgData name="Malenková Miluše" userId="a413522e-5473-4032-893e-2f73976a1e09" providerId="ADAL" clId="{542B4108-D04E-4B72-B35F-FB670C128803}" dt="2026-11-03T13:14:31.552" v="2154" actId="6549"/>
          <ac:spMkLst>
            <pc:docMk/>
            <pc:sldMk cId="2838915038" sldId="370"/>
            <ac:spMk id="4" creationId="{82D3A3E9-7F0C-702E-29C7-F4959E4C7DB4}"/>
          </ac:spMkLst>
        </pc:spChg>
      </pc:sldChg>
      <pc:sldChg chg="modSp new mod">
        <pc:chgData name="Malenková Miluše" userId="a413522e-5473-4032-893e-2f73976a1e09" providerId="ADAL" clId="{542B4108-D04E-4B72-B35F-FB670C128803}" dt="2026-11-04T08:02:12.004" v="2370"/>
        <pc:sldMkLst>
          <pc:docMk/>
          <pc:sldMk cId="1949674552" sldId="371"/>
        </pc:sldMkLst>
        <pc:spChg chg="mod">
          <ac:chgData name="Malenková Miluše" userId="a413522e-5473-4032-893e-2f73976a1e09" providerId="ADAL" clId="{542B4108-D04E-4B72-B35F-FB670C128803}" dt="2026-11-04T08:01:12.168" v="2365"/>
          <ac:spMkLst>
            <pc:docMk/>
            <pc:sldMk cId="1949674552" sldId="371"/>
            <ac:spMk id="2" creationId="{13F54B93-C1FA-093B-6857-FD36B2BA775B}"/>
          </ac:spMkLst>
        </pc:spChg>
        <pc:spChg chg="mod">
          <ac:chgData name="Malenková Miluše" userId="a413522e-5473-4032-893e-2f73976a1e09" providerId="ADAL" clId="{542B4108-D04E-4B72-B35F-FB670C128803}" dt="2026-11-04T08:02:12.004" v="2370"/>
          <ac:spMkLst>
            <pc:docMk/>
            <pc:sldMk cId="1949674552" sldId="371"/>
            <ac:spMk id="4" creationId="{F6263D76-DA26-7A15-2EAC-BB3567349A83}"/>
          </ac:spMkLst>
        </pc:spChg>
      </pc:sldChg>
      <pc:sldChg chg="new del">
        <pc:chgData name="Malenková Miluše" userId="a413522e-5473-4032-893e-2f73976a1e09" providerId="ADAL" clId="{542B4108-D04E-4B72-B35F-FB670C128803}" dt="2026-11-04T08:01:06.631" v="2363" actId="47"/>
        <pc:sldMkLst>
          <pc:docMk/>
          <pc:sldMk cId="2912337162" sldId="371"/>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26A826F-6134-4D3E-899F-B630A408F0CD}"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cs-CZ"/>
        </a:p>
      </dgm:t>
    </dgm:pt>
    <dgm:pt modelId="{3BEB8B75-20A8-4C2F-8AD8-B94D8A43BA33}">
      <dgm:prSet phldrT="[Text]"/>
      <dgm:spPr/>
      <dgm:t>
        <a:bodyPr/>
        <a:lstStyle/>
        <a:p>
          <a:r>
            <a:rPr lang="cs-CZ" dirty="0"/>
            <a:t>komunikace</a:t>
          </a:r>
        </a:p>
      </dgm:t>
    </dgm:pt>
    <dgm:pt modelId="{9DFE062C-21A9-4578-94DF-1CF2EA0E44E2}" type="parTrans" cxnId="{6E5DE33F-64FB-4FF5-AF56-4464FA4153FF}">
      <dgm:prSet/>
      <dgm:spPr/>
      <dgm:t>
        <a:bodyPr/>
        <a:lstStyle/>
        <a:p>
          <a:endParaRPr lang="cs-CZ"/>
        </a:p>
      </dgm:t>
    </dgm:pt>
    <dgm:pt modelId="{E278B4F6-2FA1-400E-B2BB-E0AFC2CAF53D}" type="sibTrans" cxnId="{6E5DE33F-64FB-4FF5-AF56-4464FA4153FF}">
      <dgm:prSet/>
      <dgm:spPr/>
      <dgm:t>
        <a:bodyPr/>
        <a:lstStyle/>
        <a:p>
          <a:endParaRPr lang="cs-CZ"/>
        </a:p>
      </dgm:t>
    </dgm:pt>
    <dgm:pt modelId="{F8B2E62D-C85D-4A25-A83F-101FF70A8108}">
      <dgm:prSet phldrT="[Text]"/>
      <dgm:spPr/>
      <dgm:t>
        <a:bodyPr/>
        <a:lstStyle/>
        <a:p>
          <a:r>
            <a:rPr lang="cs-CZ" dirty="0"/>
            <a:t>písemná</a:t>
          </a:r>
        </a:p>
      </dgm:t>
    </dgm:pt>
    <dgm:pt modelId="{90A9E427-DBAB-464F-9BCF-5D3613BB0FD9}" type="parTrans" cxnId="{60C25B94-D886-4419-B225-2BADE4A97C78}">
      <dgm:prSet/>
      <dgm:spPr/>
      <dgm:t>
        <a:bodyPr/>
        <a:lstStyle/>
        <a:p>
          <a:endParaRPr lang="cs-CZ"/>
        </a:p>
      </dgm:t>
    </dgm:pt>
    <dgm:pt modelId="{C7DC1CC6-B1D8-4AF7-BFA5-D413A3D0BC0E}" type="sibTrans" cxnId="{60C25B94-D886-4419-B225-2BADE4A97C78}">
      <dgm:prSet/>
      <dgm:spPr/>
      <dgm:t>
        <a:bodyPr/>
        <a:lstStyle/>
        <a:p>
          <a:endParaRPr lang="cs-CZ"/>
        </a:p>
      </dgm:t>
    </dgm:pt>
    <dgm:pt modelId="{400839B2-655F-4046-BE84-92448A99243E}">
      <dgm:prSet phldrT="[Text]"/>
      <dgm:spPr/>
      <dgm:t>
        <a:bodyPr/>
        <a:lstStyle/>
        <a:p>
          <a:r>
            <a:rPr lang="cs-CZ" dirty="0"/>
            <a:t>elektronická</a:t>
          </a:r>
        </a:p>
      </dgm:t>
    </dgm:pt>
    <dgm:pt modelId="{9ADA085A-A50A-447D-8B0D-2DD28A2AE4BE}" type="parTrans" cxnId="{7FF4DC3E-0D09-434C-9209-644D59A4B208}">
      <dgm:prSet/>
      <dgm:spPr/>
      <dgm:t>
        <a:bodyPr/>
        <a:lstStyle/>
        <a:p>
          <a:endParaRPr lang="cs-CZ"/>
        </a:p>
      </dgm:t>
    </dgm:pt>
    <dgm:pt modelId="{9BA22C5B-E13B-412F-B8E7-696144A1B774}" type="sibTrans" cxnId="{7FF4DC3E-0D09-434C-9209-644D59A4B208}">
      <dgm:prSet/>
      <dgm:spPr/>
      <dgm:t>
        <a:bodyPr/>
        <a:lstStyle/>
        <a:p>
          <a:endParaRPr lang="cs-CZ"/>
        </a:p>
      </dgm:t>
    </dgm:pt>
    <dgm:pt modelId="{334916F7-E8D8-4778-BEAC-EC99CB4461CF}">
      <dgm:prSet phldrT="[Text]"/>
      <dgm:spPr/>
      <dgm:t>
        <a:bodyPr/>
        <a:lstStyle/>
        <a:p>
          <a:r>
            <a:rPr lang="cs-CZ" dirty="0"/>
            <a:t>listinná</a:t>
          </a:r>
        </a:p>
      </dgm:t>
    </dgm:pt>
    <dgm:pt modelId="{5202DB43-5C8B-43FD-BE6A-926C0658CF7E}" type="parTrans" cxnId="{39ABED62-70B9-4512-905A-B75F41F2FB99}">
      <dgm:prSet/>
      <dgm:spPr/>
      <dgm:t>
        <a:bodyPr/>
        <a:lstStyle/>
        <a:p>
          <a:endParaRPr lang="cs-CZ"/>
        </a:p>
      </dgm:t>
    </dgm:pt>
    <dgm:pt modelId="{D8135848-DAEB-480B-9CC8-6AA590DE8E6F}" type="sibTrans" cxnId="{39ABED62-70B9-4512-905A-B75F41F2FB99}">
      <dgm:prSet/>
      <dgm:spPr/>
      <dgm:t>
        <a:bodyPr/>
        <a:lstStyle/>
        <a:p>
          <a:endParaRPr lang="cs-CZ"/>
        </a:p>
      </dgm:t>
    </dgm:pt>
    <dgm:pt modelId="{EF659EB4-8ECC-44CE-AD2B-39EBA8448EC9}">
      <dgm:prSet phldrT="[Text]"/>
      <dgm:spPr/>
      <dgm:t>
        <a:bodyPr/>
        <a:lstStyle/>
        <a:p>
          <a:r>
            <a:rPr lang="cs-CZ" dirty="0"/>
            <a:t>ústní</a:t>
          </a:r>
        </a:p>
      </dgm:t>
    </dgm:pt>
    <dgm:pt modelId="{604C7624-3757-4279-83B6-40A5D625068A}" type="parTrans" cxnId="{E120E9AF-8B6E-44F4-8F27-56BBBC3E2C87}">
      <dgm:prSet/>
      <dgm:spPr/>
      <dgm:t>
        <a:bodyPr/>
        <a:lstStyle/>
        <a:p>
          <a:endParaRPr lang="cs-CZ"/>
        </a:p>
      </dgm:t>
    </dgm:pt>
    <dgm:pt modelId="{8A700D21-7B47-4717-8412-846F4300B1DC}" type="sibTrans" cxnId="{E120E9AF-8B6E-44F4-8F27-56BBBC3E2C87}">
      <dgm:prSet/>
      <dgm:spPr/>
      <dgm:t>
        <a:bodyPr/>
        <a:lstStyle/>
        <a:p>
          <a:endParaRPr lang="cs-CZ"/>
        </a:p>
      </dgm:t>
    </dgm:pt>
    <dgm:pt modelId="{A31A1221-58D0-4E82-A32F-E778169C7458}">
      <dgm:prSet phldrT="[Text]"/>
      <dgm:spPr/>
      <dgm:t>
        <a:bodyPr/>
        <a:lstStyle/>
        <a:p>
          <a:pPr>
            <a:buNone/>
          </a:pPr>
          <a:r>
            <a:rPr lang="cs-CZ" b="0" i="0" dirty="0"/>
            <a:t>zdokumentovaná</a:t>
          </a:r>
        </a:p>
        <a:p>
          <a:pPr>
            <a:buNone/>
          </a:pPr>
          <a:r>
            <a:rPr lang="cs-CZ" b="0" i="0" dirty="0"/>
            <a:t>(zápisy, zvukové záznamy, souhrny hlavních prvků komunikace)</a:t>
          </a:r>
        </a:p>
      </dgm:t>
    </dgm:pt>
    <dgm:pt modelId="{163F92F4-1CAB-4F07-B756-219B97C8A028}" type="parTrans" cxnId="{274E820E-E480-4745-993F-4B10206DE8DE}">
      <dgm:prSet/>
      <dgm:spPr/>
      <dgm:t>
        <a:bodyPr/>
        <a:lstStyle/>
        <a:p>
          <a:endParaRPr lang="cs-CZ"/>
        </a:p>
      </dgm:t>
    </dgm:pt>
    <dgm:pt modelId="{A2BCA75B-FDDD-4424-BE8F-5586289ECB3A}" type="sibTrans" cxnId="{274E820E-E480-4745-993F-4B10206DE8DE}">
      <dgm:prSet/>
      <dgm:spPr/>
      <dgm:t>
        <a:bodyPr/>
        <a:lstStyle/>
        <a:p>
          <a:endParaRPr lang="cs-CZ"/>
        </a:p>
      </dgm:t>
    </dgm:pt>
    <dgm:pt modelId="{543B26C9-16FA-4893-A84C-97679F128CCC}" type="pres">
      <dgm:prSet presAssocID="{F26A826F-6134-4D3E-899F-B630A408F0CD}" presName="hierChild1" presStyleCnt="0">
        <dgm:presLayoutVars>
          <dgm:chPref val="1"/>
          <dgm:dir/>
          <dgm:animOne val="branch"/>
          <dgm:animLvl val="lvl"/>
          <dgm:resizeHandles/>
        </dgm:presLayoutVars>
      </dgm:prSet>
      <dgm:spPr/>
    </dgm:pt>
    <dgm:pt modelId="{D2DC28CE-485A-416A-B09D-2AD48F52975F}" type="pres">
      <dgm:prSet presAssocID="{3BEB8B75-20A8-4C2F-8AD8-B94D8A43BA33}" presName="hierRoot1" presStyleCnt="0"/>
      <dgm:spPr/>
    </dgm:pt>
    <dgm:pt modelId="{BEE6FE2A-8B82-42D0-B6F8-A3437DB4B71A}" type="pres">
      <dgm:prSet presAssocID="{3BEB8B75-20A8-4C2F-8AD8-B94D8A43BA33}" presName="composite" presStyleCnt="0"/>
      <dgm:spPr/>
    </dgm:pt>
    <dgm:pt modelId="{EBC8FD35-496A-46DB-A95B-8F74F51B5928}" type="pres">
      <dgm:prSet presAssocID="{3BEB8B75-20A8-4C2F-8AD8-B94D8A43BA33}" presName="background" presStyleLbl="node0" presStyleIdx="0" presStyleCnt="1"/>
      <dgm:spPr/>
    </dgm:pt>
    <dgm:pt modelId="{6CE21712-594B-4425-9049-4F1925FD58C9}" type="pres">
      <dgm:prSet presAssocID="{3BEB8B75-20A8-4C2F-8AD8-B94D8A43BA33}" presName="text" presStyleLbl="fgAcc0" presStyleIdx="0" presStyleCnt="1">
        <dgm:presLayoutVars>
          <dgm:chPref val="3"/>
        </dgm:presLayoutVars>
      </dgm:prSet>
      <dgm:spPr/>
    </dgm:pt>
    <dgm:pt modelId="{81FB7980-E000-4C1E-B777-D4E5F585CE44}" type="pres">
      <dgm:prSet presAssocID="{3BEB8B75-20A8-4C2F-8AD8-B94D8A43BA33}" presName="hierChild2" presStyleCnt="0"/>
      <dgm:spPr/>
    </dgm:pt>
    <dgm:pt modelId="{0A65E93F-6C18-4236-97F2-E56626C1CE6D}" type="pres">
      <dgm:prSet presAssocID="{90A9E427-DBAB-464F-9BCF-5D3613BB0FD9}" presName="Name10" presStyleLbl="parChTrans1D2" presStyleIdx="0" presStyleCnt="2"/>
      <dgm:spPr/>
    </dgm:pt>
    <dgm:pt modelId="{4964678F-47A1-48B5-8C8E-B8FD32F0DBFD}" type="pres">
      <dgm:prSet presAssocID="{F8B2E62D-C85D-4A25-A83F-101FF70A8108}" presName="hierRoot2" presStyleCnt="0"/>
      <dgm:spPr/>
    </dgm:pt>
    <dgm:pt modelId="{FA782DFA-53A7-406C-9D80-58CB0188B980}" type="pres">
      <dgm:prSet presAssocID="{F8B2E62D-C85D-4A25-A83F-101FF70A8108}" presName="composite2" presStyleCnt="0"/>
      <dgm:spPr/>
    </dgm:pt>
    <dgm:pt modelId="{C4FE68DC-2297-4EB4-84A6-D0AB162518A1}" type="pres">
      <dgm:prSet presAssocID="{F8B2E62D-C85D-4A25-A83F-101FF70A8108}" presName="background2" presStyleLbl="node2" presStyleIdx="0" presStyleCnt="2"/>
      <dgm:spPr/>
    </dgm:pt>
    <dgm:pt modelId="{EF330331-073F-4870-9A74-BE75502021AA}" type="pres">
      <dgm:prSet presAssocID="{F8B2E62D-C85D-4A25-A83F-101FF70A8108}" presName="text2" presStyleLbl="fgAcc2" presStyleIdx="0" presStyleCnt="2">
        <dgm:presLayoutVars>
          <dgm:chPref val="3"/>
        </dgm:presLayoutVars>
      </dgm:prSet>
      <dgm:spPr/>
    </dgm:pt>
    <dgm:pt modelId="{3C2322D6-5043-4A32-9DEF-367AC534BF28}" type="pres">
      <dgm:prSet presAssocID="{F8B2E62D-C85D-4A25-A83F-101FF70A8108}" presName="hierChild3" presStyleCnt="0"/>
      <dgm:spPr/>
    </dgm:pt>
    <dgm:pt modelId="{4AA00EBC-1B2A-4B0B-9873-3ABA0233306A}" type="pres">
      <dgm:prSet presAssocID="{9ADA085A-A50A-447D-8B0D-2DD28A2AE4BE}" presName="Name17" presStyleLbl="parChTrans1D3" presStyleIdx="0" presStyleCnt="3"/>
      <dgm:spPr/>
    </dgm:pt>
    <dgm:pt modelId="{ECD48EA6-CA6F-4756-A21C-E11039EFF304}" type="pres">
      <dgm:prSet presAssocID="{400839B2-655F-4046-BE84-92448A99243E}" presName="hierRoot3" presStyleCnt="0"/>
      <dgm:spPr/>
    </dgm:pt>
    <dgm:pt modelId="{9C4E5D17-6733-4F4A-BE0A-661D6287740B}" type="pres">
      <dgm:prSet presAssocID="{400839B2-655F-4046-BE84-92448A99243E}" presName="composite3" presStyleCnt="0"/>
      <dgm:spPr/>
    </dgm:pt>
    <dgm:pt modelId="{CC1454CF-89D6-4FD5-8559-08616CB6A63B}" type="pres">
      <dgm:prSet presAssocID="{400839B2-655F-4046-BE84-92448A99243E}" presName="background3" presStyleLbl="node3" presStyleIdx="0" presStyleCnt="3"/>
      <dgm:spPr/>
    </dgm:pt>
    <dgm:pt modelId="{84174DF4-73E7-414B-982B-F33841811CD5}" type="pres">
      <dgm:prSet presAssocID="{400839B2-655F-4046-BE84-92448A99243E}" presName="text3" presStyleLbl="fgAcc3" presStyleIdx="0" presStyleCnt="3">
        <dgm:presLayoutVars>
          <dgm:chPref val="3"/>
        </dgm:presLayoutVars>
      </dgm:prSet>
      <dgm:spPr/>
    </dgm:pt>
    <dgm:pt modelId="{829A733C-9300-4E0A-A829-54CDE9B24824}" type="pres">
      <dgm:prSet presAssocID="{400839B2-655F-4046-BE84-92448A99243E}" presName="hierChild4" presStyleCnt="0"/>
      <dgm:spPr/>
    </dgm:pt>
    <dgm:pt modelId="{6B287845-4B7A-4B17-ABA6-E689E42A4992}" type="pres">
      <dgm:prSet presAssocID="{5202DB43-5C8B-43FD-BE6A-926C0658CF7E}" presName="Name17" presStyleLbl="parChTrans1D3" presStyleIdx="1" presStyleCnt="3"/>
      <dgm:spPr/>
    </dgm:pt>
    <dgm:pt modelId="{9E09A3E0-AC6C-4FF3-932D-F64E7C8F6D4E}" type="pres">
      <dgm:prSet presAssocID="{334916F7-E8D8-4778-BEAC-EC99CB4461CF}" presName="hierRoot3" presStyleCnt="0"/>
      <dgm:spPr/>
    </dgm:pt>
    <dgm:pt modelId="{6C1B411E-3651-4C7E-A59C-992CBB56869C}" type="pres">
      <dgm:prSet presAssocID="{334916F7-E8D8-4778-BEAC-EC99CB4461CF}" presName="composite3" presStyleCnt="0"/>
      <dgm:spPr/>
    </dgm:pt>
    <dgm:pt modelId="{E63B60C6-83B7-4908-A34D-01DE9CF18B12}" type="pres">
      <dgm:prSet presAssocID="{334916F7-E8D8-4778-BEAC-EC99CB4461CF}" presName="background3" presStyleLbl="node3" presStyleIdx="1" presStyleCnt="3"/>
      <dgm:spPr/>
    </dgm:pt>
    <dgm:pt modelId="{419ADB78-DE83-4101-A5C5-5E42AB8DC941}" type="pres">
      <dgm:prSet presAssocID="{334916F7-E8D8-4778-BEAC-EC99CB4461CF}" presName="text3" presStyleLbl="fgAcc3" presStyleIdx="1" presStyleCnt="3">
        <dgm:presLayoutVars>
          <dgm:chPref val="3"/>
        </dgm:presLayoutVars>
      </dgm:prSet>
      <dgm:spPr/>
    </dgm:pt>
    <dgm:pt modelId="{E869977C-3AD6-4C22-B61A-EF858CA076CE}" type="pres">
      <dgm:prSet presAssocID="{334916F7-E8D8-4778-BEAC-EC99CB4461CF}" presName="hierChild4" presStyleCnt="0"/>
      <dgm:spPr/>
    </dgm:pt>
    <dgm:pt modelId="{0C6D72D7-385D-4917-AE25-0944C84D4869}" type="pres">
      <dgm:prSet presAssocID="{604C7624-3757-4279-83B6-40A5D625068A}" presName="Name10" presStyleLbl="parChTrans1D2" presStyleIdx="1" presStyleCnt="2"/>
      <dgm:spPr/>
    </dgm:pt>
    <dgm:pt modelId="{F9C52117-5B56-4D55-9381-4ADB76743F35}" type="pres">
      <dgm:prSet presAssocID="{EF659EB4-8ECC-44CE-AD2B-39EBA8448EC9}" presName="hierRoot2" presStyleCnt="0"/>
      <dgm:spPr/>
    </dgm:pt>
    <dgm:pt modelId="{DFAB3DF3-FC68-46CC-B10E-67FD9E6111C1}" type="pres">
      <dgm:prSet presAssocID="{EF659EB4-8ECC-44CE-AD2B-39EBA8448EC9}" presName="composite2" presStyleCnt="0"/>
      <dgm:spPr/>
    </dgm:pt>
    <dgm:pt modelId="{849A8575-2560-4443-92FE-F0486F340B32}" type="pres">
      <dgm:prSet presAssocID="{EF659EB4-8ECC-44CE-AD2B-39EBA8448EC9}" presName="background2" presStyleLbl="node2" presStyleIdx="1" presStyleCnt="2"/>
      <dgm:spPr/>
    </dgm:pt>
    <dgm:pt modelId="{D5CF6704-2A1D-4B97-8054-1307D8F3295C}" type="pres">
      <dgm:prSet presAssocID="{EF659EB4-8ECC-44CE-AD2B-39EBA8448EC9}" presName="text2" presStyleLbl="fgAcc2" presStyleIdx="1" presStyleCnt="2">
        <dgm:presLayoutVars>
          <dgm:chPref val="3"/>
        </dgm:presLayoutVars>
      </dgm:prSet>
      <dgm:spPr/>
    </dgm:pt>
    <dgm:pt modelId="{84D14C1A-E715-4B9B-80F8-2B971F467794}" type="pres">
      <dgm:prSet presAssocID="{EF659EB4-8ECC-44CE-AD2B-39EBA8448EC9}" presName="hierChild3" presStyleCnt="0"/>
      <dgm:spPr/>
    </dgm:pt>
    <dgm:pt modelId="{E5204AFC-1A0C-49FF-B066-C8689D8553D1}" type="pres">
      <dgm:prSet presAssocID="{163F92F4-1CAB-4F07-B756-219B97C8A028}" presName="Name17" presStyleLbl="parChTrans1D3" presStyleIdx="2" presStyleCnt="3"/>
      <dgm:spPr/>
    </dgm:pt>
    <dgm:pt modelId="{E1FD713C-F0AA-439C-A522-39FD1D2EA416}" type="pres">
      <dgm:prSet presAssocID="{A31A1221-58D0-4E82-A32F-E778169C7458}" presName="hierRoot3" presStyleCnt="0"/>
      <dgm:spPr/>
    </dgm:pt>
    <dgm:pt modelId="{DD662567-35E0-40F2-A089-8B024DFB91F8}" type="pres">
      <dgm:prSet presAssocID="{A31A1221-58D0-4E82-A32F-E778169C7458}" presName="composite3" presStyleCnt="0"/>
      <dgm:spPr/>
    </dgm:pt>
    <dgm:pt modelId="{EA983A62-3539-4A8E-835B-421519C5B0A0}" type="pres">
      <dgm:prSet presAssocID="{A31A1221-58D0-4E82-A32F-E778169C7458}" presName="background3" presStyleLbl="node3" presStyleIdx="2" presStyleCnt="3"/>
      <dgm:spPr/>
    </dgm:pt>
    <dgm:pt modelId="{A063C9B8-E227-4C31-B3FB-A4E8413A58B5}" type="pres">
      <dgm:prSet presAssocID="{A31A1221-58D0-4E82-A32F-E778169C7458}" presName="text3" presStyleLbl="fgAcc3" presStyleIdx="2" presStyleCnt="3">
        <dgm:presLayoutVars>
          <dgm:chPref val="3"/>
        </dgm:presLayoutVars>
      </dgm:prSet>
      <dgm:spPr/>
    </dgm:pt>
    <dgm:pt modelId="{05B07330-2739-42D0-9355-39B465E71276}" type="pres">
      <dgm:prSet presAssocID="{A31A1221-58D0-4E82-A32F-E778169C7458}" presName="hierChild4" presStyleCnt="0"/>
      <dgm:spPr/>
    </dgm:pt>
  </dgm:ptLst>
  <dgm:cxnLst>
    <dgm:cxn modelId="{B9876207-BED1-4EB1-9DAF-18F600049203}" type="presOf" srcId="{3BEB8B75-20A8-4C2F-8AD8-B94D8A43BA33}" destId="{6CE21712-594B-4425-9049-4F1925FD58C9}" srcOrd="0" destOrd="0" presId="urn:microsoft.com/office/officeart/2005/8/layout/hierarchy1"/>
    <dgm:cxn modelId="{01A0090B-DE28-43C3-979A-627A4C20BD83}" type="presOf" srcId="{A31A1221-58D0-4E82-A32F-E778169C7458}" destId="{A063C9B8-E227-4C31-B3FB-A4E8413A58B5}" srcOrd="0" destOrd="0" presId="urn:microsoft.com/office/officeart/2005/8/layout/hierarchy1"/>
    <dgm:cxn modelId="{274E820E-E480-4745-993F-4B10206DE8DE}" srcId="{EF659EB4-8ECC-44CE-AD2B-39EBA8448EC9}" destId="{A31A1221-58D0-4E82-A32F-E778169C7458}" srcOrd="0" destOrd="0" parTransId="{163F92F4-1CAB-4F07-B756-219B97C8A028}" sibTransId="{A2BCA75B-FDDD-4424-BE8F-5586289ECB3A}"/>
    <dgm:cxn modelId="{818E492B-D3B6-4FAD-A9D9-6A07F5D72D6C}" type="presOf" srcId="{9ADA085A-A50A-447D-8B0D-2DD28A2AE4BE}" destId="{4AA00EBC-1B2A-4B0B-9873-3ABA0233306A}" srcOrd="0" destOrd="0" presId="urn:microsoft.com/office/officeart/2005/8/layout/hierarchy1"/>
    <dgm:cxn modelId="{7FF4DC3E-0D09-434C-9209-644D59A4B208}" srcId="{F8B2E62D-C85D-4A25-A83F-101FF70A8108}" destId="{400839B2-655F-4046-BE84-92448A99243E}" srcOrd="0" destOrd="0" parTransId="{9ADA085A-A50A-447D-8B0D-2DD28A2AE4BE}" sibTransId="{9BA22C5B-E13B-412F-B8E7-696144A1B774}"/>
    <dgm:cxn modelId="{6E5DE33F-64FB-4FF5-AF56-4464FA4153FF}" srcId="{F26A826F-6134-4D3E-899F-B630A408F0CD}" destId="{3BEB8B75-20A8-4C2F-8AD8-B94D8A43BA33}" srcOrd="0" destOrd="0" parTransId="{9DFE062C-21A9-4578-94DF-1CF2EA0E44E2}" sibTransId="{E278B4F6-2FA1-400E-B2BB-E0AFC2CAF53D}"/>
    <dgm:cxn modelId="{39ABED62-70B9-4512-905A-B75F41F2FB99}" srcId="{F8B2E62D-C85D-4A25-A83F-101FF70A8108}" destId="{334916F7-E8D8-4778-BEAC-EC99CB4461CF}" srcOrd="1" destOrd="0" parTransId="{5202DB43-5C8B-43FD-BE6A-926C0658CF7E}" sibTransId="{D8135848-DAEB-480B-9CC8-6AA590DE8E6F}"/>
    <dgm:cxn modelId="{7557E543-D81F-4AF0-848D-8365C32D0C95}" type="presOf" srcId="{604C7624-3757-4279-83B6-40A5D625068A}" destId="{0C6D72D7-385D-4917-AE25-0944C84D4869}" srcOrd="0" destOrd="0" presId="urn:microsoft.com/office/officeart/2005/8/layout/hierarchy1"/>
    <dgm:cxn modelId="{449C7275-8303-4D2E-BE89-CAB684706DA1}" type="presOf" srcId="{5202DB43-5C8B-43FD-BE6A-926C0658CF7E}" destId="{6B287845-4B7A-4B17-ABA6-E689E42A4992}" srcOrd="0" destOrd="0" presId="urn:microsoft.com/office/officeart/2005/8/layout/hierarchy1"/>
    <dgm:cxn modelId="{16139A7E-ABD1-4545-9570-D4044B8868C5}" type="presOf" srcId="{EF659EB4-8ECC-44CE-AD2B-39EBA8448EC9}" destId="{D5CF6704-2A1D-4B97-8054-1307D8F3295C}" srcOrd="0" destOrd="0" presId="urn:microsoft.com/office/officeart/2005/8/layout/hierarchy1"/>
    <dgm:cxn modelId="{9DF1F981-7E67-4754-BFA6-B1AA203E8BBF}" type="presOf" srcId="{400839B2-655F-4046-BE84-92448A99243E}" destId="{84174DF4-73E7-414B-982B-F33841811CD5}" srcOrd="0" destOrd="0" presId="urn:microsoft.com/office/officeart/2005/8/layout/hierarchy1"/>
    <dgm:cxn modelId="{4CEC8C84-2AB7-49B2-BF35-FFEC5EA7D1C9}" type="presOf" srcId="{F8B2E62D-C85D-4A25-A83F-101FF70A8108}" destId="{EF330331-073F-4870-9A74-BE75502021AA}" srcOrd="0" destOrd="0" presId="urn:microsoft.com/office/officeart/2005/8/layout/hierarchy1"/>
    <dgm:cxn modelId="{8AA35C8C-65C7-4370-91FB-5E5328C16AEF}" type="presOf" srcId="{90A9E427-DBAB-464F-9BCF-5D3613BB0FD9}" destId="{0A65E93F-6C18-4236-97F2-E56626C1CE6D}" srcOrd="0" destOrd="0" presId="urn:microsoft.com/office/officeart/2005/8/layout/hierarchy1"/>
    <dgm:cxn modelId="{60C25B94-D886-4419-B225-2BADE4A97C78}" srcId="{3BEB8B75-20A8-4C2F-8AD8-B94D8A43BA33}" destId="{F8B2E62D-C85D-4A25-A83F-101FF70A8108}" srcOrd="0" destOrd="0" parTransId="{90A9E427-DBAB-464F-9BCF-5D3613BB0FD9}" sibTransId="{C7DC1CC6-B1D8-4AF7-BFA5-D413A3D0BC0E}"/>
    <dgm:cxn modelId="{20012FA3-6F61-4211-8337-5C84645A9148}" type="presOf" srcId="{163F92F4-1CAB-4F07-B756-219B97C8A028}" destId="{E5204AFC-1A0C-49FF-B066-C8689D8553D1}" srcOrd="0" destOrd="0" presId="urn:microsoft.com/office/officeart/2005/8/layout/hierarchy1"/>
    <dgm:cxn modelId="{E120E9AF-8B6E-44F4-8F27-56BBBC3E2C87}" srcId="{3BEB8B75-20A8-4C2F-8AD8-B94D8A43BA33}" destId="{EF659EB4-8ECC-44CE-AD2B-39EBA8448EC9}" srcOrd="1" destOrd="0" parTransId="{604C7624-3757-4279-83B6-40A5D625068A}" sibTransId="{8A700D21-7B47-4717-8412-846F4300B1DC}"/>
    <dgm:cxn modelId="{A2DFF9C4-E205-4D92-85A0-9B0B24FE7BE3}" type="presOf" srcId="{334916F7-E8D8-4778-BEAC-EC99CB4461CF}" destId="{419ADB78-DE83-4101-A5C5-5E42AB8DC941}" srcOrd="0" destOrd="0" presId="urn:microsoft.com/office/officeart/2005/8/layout/hierarchy1"/>
    <dgm:cxn modelId="{3CF279E2-13DF-4C8E-8CD1-1F9A3CE6168F}" type="presOf" srcId="{F26A826F-6134-4D3E-899F-B630A408F0CD}" destId="{543B26C9-16FA-4893-A84C-97679F128CCC}" srcOrd="0" destOrd="0" presId="urn:microsoft.com/office/officeart/2005/8/layout/hierarchy1"/>
    <dgm:cxn modelId="{713005DF-76BF-4BB9-B9DA-04A07B163ABB}" type="presParOf" srcId="{543B26C9-16FA-4893-A84C-97679F128CCC}" destId="{D2DC28CE-485A-416A-B09D-2AD48F52975F}" srcOrd="0" destOrd="0" presId="urn:microsoft.com/office/officeart/2005/8/layout/hierarchy1"/>
    <dgm:cxn modelId="{62524446-16B7-4D7E-925D-BA2234098606}" type="presParOf" srcId="{D2DC28CE-485A-416A-B09D-2AD48F52975F}" destId="{BEE6FE2A-8B82-42D0-B6F8-A3437DB4B71A}" srcOrd="0" destOrd="0" presId="urn:microsoft.com/office/officeart/2005/8/layout/hierarchy1"/>
    <dgm:cxn modelId="{51CEA939-63A5-4EEC-A3B0-BDC9C797E03A}" type="presParOf" srcId="{BEE6FE2A-8B82-42D0-B6F8-A3437DB4B71A}" destId="{EBC8FD35-496A-46DB-A95B-8F74F51B5928}" srcOrd="0" destOrd="0" presId="urn:microsoft.com/office/officeart/2005/8/layout/hierarchy1"/>
    <dgm:cxn modelId="{7B7C68C5-517C-4CBE-A810-7945B886E667}" type="presParOf" srcId="{BEE6FE2A-8B82-42D0-B6F8-A3437DB4B71A}" destId="{6CE21712-594B-4425-9049-4F1925FD58C9}" srcOrd="1" destOrd="0" presId="urn:microsoft.com/office/officeart/2005/8/layout/hierarchy1"/>
    <dgm:cxn modelId="{DA2DF770-D312-4118-981C-CCC4971E41A2}" type="presParOf" srcId="{D2DC28CE-485A-416A-B09D-2AD48F52975F}" destId="{81FB7980-E000-4C1E-B777-D4E5F585CE44}" srcOrd="1" destOrd="0" presId="urn:microsoft.com/office/officeart/2005/8/layout/hierarchy1"/>
    <dgm:cxn modelId="{E1DE3DD9-2655-40F8-B032-5F0BA49A9FF6}" type="presParOf" srcId="{81FB7980-E000-4C1E-B777-D4E5F585CE44}" destId="{0A65E93F-6C18-4236-97F2-E56626C1CE6D}" srcOrd="0" destOrd="0" presId="urn:microsoft.com/office/officeart/2005/8/layout/hierarchy1"/>
    <dgm:cxn modelId="{F0163F14-1B5E-4284-A284-2E778CE54DC3}" type="presParOf" srcId="{81FB7980-E000-4C1E-B777-D4E5F585CE44}" destId="{4964678F-47A1-48B5-8C8E-B8FD32F0DBFD}" srcOrd="1" destOrd="0" presId="urn:microsoft.com/office/officeart/2005/8/layout/hierarchy1"/>
    <dgm:cxn modelId="{56F5D00C-96E8-4FBF-9FC5-9BE98834984A}" type="presParOf" srcId="{4964678F-47A1-48B5-8C8E-B8FD32F0DBFD}" destId="{FA782DFA-53A7-406C-9D80-58CB0188B980}" srcOrd="0" destOrd="0" presId="urn:microsoft.com/office/officeart/2005/8/layout/hierarchy1"/>
    <dgm:cxn modelId="{F113BADD-2D21-4005-B41F-8A8DC9D86DEE}" type="presParOf" srcId="{FA782DFA-53A7-406C-9D80-58CB0188B980}" destId="{C4FE68DC-2297-4EB4-84A6-D0AB162518A1}" srcOrd="0" destOrd="0" presId="urn:microsoft.com/office/officeart/2005/8/layout/hierarchy1"/>
    <dgm:cxn modelId="{C7CEF18E-8ECC-42B4-A90D-87EE16ECE09C}" type="presParOf" srcId="{FA782DFA-53A7-406C-9D80-58CB0188B980}" destId="{EF330331-073F-4870-9A74-BE75502021AA}" srcOrd="1" destOrd="0" presId="urn:microsoft.com/office/officeart/2005/8/layout/hierarchy1"/>
    <dgm:cxn modelId="{9CE0AB0B-7C6B-463D-A4A1-CA9C6FD51FCA}" type="presParOf" srcId="{4964678F-47A1-48B5-8C8E-B8FD32F0DBFD}" destId="{3C2322D6-5043-4A32-9DEF-367AC534BF28}" srcOrd="1" destOrd="0" presId="urn:microsoft.com/office/officeart/2005/8/layout/hierarchy1"/>
    <dgm:cxn modelId="{C9A54A5F-C418-4F04-BC1E-AB2650C2E8C0}" type="presParOf" srcId="{3C2322D6-5043-4A32-9DEF-367AC534BF28}" destId="{4AA00EBC-1B2A-4B0B-9873-3ABA0233306A}" srcOrd="0" destOrd="0" presId="urn:microsoft.com/office/officeart/2005/8/layout/hierarchy1"/>
    <dgm:cxn modelId="{E9264AC0-6E5D-4D3F-A725-ECD4F9AF51AB}" type="presParOf" srcId="{3C2322D6-5043-4A32-9DEF-367AC534BF28}" destId="{ECD48EA6-CA6F-4756-A21C-E11039EFF304}" srcOrd="1" destOrd="0" presId="urn:microsoft.com/office/officeart/2005/8/layout/hierarchy1"/>
    <dgm:cxn modelId="{65C432CA-8CA4-48C2-9F09-B3E004A48AA0}" type="presParOf" srcId="{ECD48EA6-CA6F-4756-A21C-E11039EFF304}" destId="{9C4E5D17-6733-4F4A-BE0A-661D6287740B}" srcOrd="0" destOrd="0" presId="urn:microsoft.com/office/officeart/2005/8/layout/hierarchy1"/>
    <dgm:cxn modelId="{8830AFFB-5EC3-4C6D-ABB6-B679373FF40E}" type="presParOf" srcId="{9C4E5D17-6733-4F4A-BE0A-661D6287740B}" destId="{CC1454CF-89D6-4FD5-8559-08616CB6A63B}" srcOrd="0" destOrd="0" presId="urn:microsoft.com/office/officeart/2005/8/layout/hierarchy1"/>
    <dgm:cxn modelId="{1801E5BA-206E-4C97-A135-076A60DF35D2}" type="presParOf" srcId="{9C4E5D17-6733-4F4A-BE0A-661D6287740B}" destId="{84174DF4-73E7-414B-982B-F33841811CD5}" srcOrd="1" destOrd="0" presId="urn:microsoft.com/office/officeart/2005/8/layout/hierarchy1"/>
    <dgm:cxn modelId="{396B8D1C-FE64-41C5-8579-B14F782EA069}" type="presParOf" srcId="{ECD48EA6-CA6F-4756-A21C-E11039EFF304}" destId="{829A733C-9300-4E0A-A829-54CDE9B24824}" srcOrd="1" destOrd="0" presId="urn:microsoft.com/office/officeart/2005/8/layout/hierarchy1"/>
    <dgm:cxn modelId="{32260E25-2908-4192-8BFB-08CC28AA6B14}" type="presParOf" srcId="{3C2322D6-5043-4A32-9DEF-367AC534BF28}" destId="{6B287845-4B7A-4B17-ABA6-E689E42A4992}" srcOrd="2" destOrd="0" presId="urn:microsoft.com/office/officeart/2005/8/layout/hierarchy1"/>
    <dgm:cxn modelId="{83B9353D-259B-4FF3-BEA2-E7F104AFCB98}" type="presParOf" srcId="{3C2322D6-5043-4A32-9DEF-367AC534BF28}" destId="{9E09A3E0-AC6C-4FF3-932D-F64E7C8F6D4E}" srcOrd="3" destOrd="0" presId="urn:microsoft.com/office/officeart/2005/8/layout/hierarchy1"/>
    <dgm:cxn modelId="{A866AE1D-1012-48FF-A407-3E8F9E85A4B5}" type="presParOf" srcId="{9E09A3E0-AC6C-4FF3-932D-F64E7C8F6D4E}" destId="{6C1B411E-3651-4C7E-A59C-992CBB56869C}" srcOrd="0" destOrd="0" presId="urn:microsoft.com/office/officeart/2005/8/layout/hierarchy1"/>
    <dgm:cxn modelId="{7CCF6BCC-29EE-4F9F-AFB7-61113AF481C8}" type="presParOf" srcId="{6C1B411E-3651-4C7E-A59C-992CBB56869C}" destId="{E63B60C6-83B7-4908-A34D-01DE9CF18B12}" srcOrd="0" destOrd="0" presId="urn:microsoft.com/office/officeart/2005/8/layout/hierarchy1"/>
    <dgm:cxn modelId="{8BD6AD0D-6319-4DF7-850D-6F7DE706DBCB}" type="presParOf" srcId="{6C1B411E-3651-4C7E-A59C-992CBB56869C}" destId="{419ADB78-DE83-4101-A5C5-5E42AB8DC941}" srcOrd="1" destOrd="0" presId="urn:microsoft.com/office/officeart/2005/8/layout/hierarchy1"/>
    <dgm:cxn modelId="{E20A2842-A116-45AA-943C-AC681111F447}" type="presParOf" srcId="{9E09A3E0-AC6C-4FF3-932D-F64E7C8F6D4E}" destId="{E869977C-3AD6-4C22-B61A-EF858CA076CE}" srcOrd="1" destOrd="0" presId="urn:microsoft.com/office/officeart/2005/8/layout/hierarchy1"/>
    <dgm:cxn modelId="{56AB5CA9-F16A-4EF5-BCB5-1D99F1CE1E19}" type="presParOf" srcId="{81FB7980-E000-4C1E-B777-D4E5F585CE44}" destId="{0C6D72D7-385D-4917-AE25-0944C84D4869}" srcOrd="2" destOrd="0" presId="urn:microsoft.com/office/officeart/2005/8/layout/hierarchy1"/>
    <dgm:cxn modelId="{2C26A7C5-C419-415B-9ABE-BE75F86D7B33}" type="presParOf" srcId="{81FB7980-E000-4C1E-B777-D4E5F585CE44}" destId="{F9C52117-5B56-4D55-9381-4ADB76743F35}" srcOrd="3" destOrd="0" presId="urn:microsoft.com/office/officeart/2005/8/layout/hierarchy1"/>
    <dgm:cxn modelId="{2EEC9CED-B67B-4DF5-9FB2-D226DE029CF0}" type="presParOf" srcId="{F9C52117-5B56-4D55-9381-4ADB76743F35}" destId="{DFAB3DF3-FC68-46CC-B10E-67FD9E6111C1}" srcOrd="0" destOrd="0" presId="urn:microsoft.com/office/officeart/2005/8/layout/hierarchy1"/>
    <dgm:cxn modelId="{D68BDB0E-A56E-447C-AC79-BBBEE02DDFF2}" type="presParOf" srcId="{DFAB3DF3-FC68-46CC-B10E-67FD9E6111C1}" destId="{849A8575-2560-4443-92FE-F0486F340B32}" srcOrd="0" destOrd="0" presId="urn:microsoft.com/office/officeart/2005/8/layout/hierarchy1"/>
    <dgm:cxn modelId="{C978EC34-4166-425C-8A2D-52DF8EA3C4F0}" type="presParOf" srcId="{DFAB3DF3-FC68-46CC-B10E-67FD9E6111C1}" destId="{D5CF6704-2A1D-4B97-8054-1307D8F3295C}" srcOrd="1" destOrd="0" presId="urn:microsoft.com/office/officeart/2005/8/layout/hierarchy1"/>
    <dgm:cxn modelId="{1642625C-A63E-4F7C-BC4B-191023F3A4F3}" type="presParOf" srcId="{F9C52117-5B56-4D55-9381-4ADB76743F35}" destId="{84D14C1A-E715-4B9B-80F8-2B971F467794}" srcOrd="1" destOrd="0" presId="urn:microsoft.com/office/officeart/2005/8/layout/hierarchy1"/>
    <dgm:cxn modelId="{9DE2FD1D-2914-41D1-BF81-EC77011E3669}" type="presParOf" srcId="{84D14C1A-E715-4B9B-80F8-2B971F467794}" destId="{E5204AFC-1A0C-49FF-B066-C8689D8553D1}" srcOrd="0" destOrd="0" presId="urn:microsoft.com/office/officeart/2005/8/layout/hierarchy1"/>
    <dgm:cxn modelId="{4D67C72A-B31C-47D0-9EB6-6096330D4117}" type="presParOf" srcId="{84D14C1A-E715-4B9B-80F8-2B971F467794}" destId="{E1FD713C-F0AA-439C-A522-39FD1D2EA416}" srcOrd="1" destOrd="0" presId="urn:microsoft.com/office/officeart/2005/8/layout/hierarchy1"/>
    <dgm:cxn modelId="{34665120-832E-4840-9498-A8462630B9FE}" type="presParOf" srcId="{E1FD713C-F0AA-439C-A522-39FD1D2EA416}" destId="{DD662567-35E0-40F2-A089-8B024DFB91F8}" srcOrd="0" destOrd="0" presId="urn:microsoft.com/office/officeart/2005/8/layout/hierarchy1"/>
    <dgm:cxn modelId="{85F71657-0665-402A-926D-2A39084A013D}" type="presParOf" srcId="{DD662567-35E0-40F2-A089-8B024DFB91F8}" destId="{EA983A62-3539-4A8E-835B-421519C5B0A0}" srcOrd="0" destOrd="0" presId="urn:microsoft.com/office/officeart/2005/8/layout/hierarchy1"/>
    <dgm:cxn modelId="{B2C74489-461C-4202-BBD7-DB159C7683CF}" type="presParOf" srcId="{DD662567-35E0-40F2-A089-8B024DFB91F8}" destId="{A063C9B8-E227-4C31-B3FB-A4E8413A58B5}" srcOrd="1" destOrd="0" presId="urn:microsoft.com/office/officeart/2005/8/layout/hierarchy1"/>
    <dgm:cxn modelId="{BF089A29-D2C4-4F53-874A-835546CC5442}" type="presParOf" srcId="{E1FD713C-F0AA-439C-A522-39FD1D2EA416}" destId="{05B07330-2739-42D0-9355-39B465E7127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204AFC-1A0C-49FF-B066-C8689D8553D1}">
      <dsp:nvSpPr>
        <dsp:cNvPr id="0" name=""/>
        <dsp:cNvSpPr/>
      </dsp:nvSpPr>
      <dsp:spPr>
        <a:xfrm>
          <a:off x="8356290" y="3815136"/>
          <a:ext cx="91440" cy="710823"/>
        </a:xfrm>
        <a:custGeom>
          <a:avLst/>
          <a:gdLst/>
          <a:ahLst/>
          <a:cxnLst/>
          <a:rect l="0" t="0" r="0" b="0"/>
          <a:pathLst>
            <a:path>
              <a:moveTo>
                <a:pt x="45720" y="0"/>
              </a:moveTo>
              <a:lnTo>
                <a:pt x="45720" y="71082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C6D72D7-385D-4917-AE25-0944C84D4869}">
      <dsp:nvSpPr>
        <dsp:cNvPr id="0" name=""/>
        <dsp:cNvSpPr/>
      </dsp:nvSpPr>
      <dsp:spPr>
        <a:xfrm>
          <a:off x="6161591" y="1552313"/>
          <a:ext cx="2240418" cy="710823"/>
        </a:xfrm>
        <a:custGeom>
          <a:avLst/>
          <a:gdLst/>
          <a:ahLst/>
          <a:cxnLst/>
          <a:rect l="0" t="0" r="0" b="0"/>
          <a:pathLst>
            <a:path>
              <a:moveTo>
                <a:pt x="0" y="0"/>
              </a:moveTo>
              <a:lnTo>
                <a:pt x="0" y="484405"/>
              </a:lnTo>
              <a:lnTo>
                <a:pt x="2240418" y="484405"/>
              </a:lnTo>
              <a:lnTo>
                <a:pt x="2240418" y="71082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B287845-4B7A-4B17-ABA6-E689E42A4992}">
      <dsp:nvSpPr>
        <dsp:cNvPr id="0" name=""/>
        <dsp:cNvSpPr/>
      </dsp:nvSpPr>
      <dsp:spPr>
        <a:xfrm>
          <a:off x="3921173" y="3815136"/>
          <a:ext cx="1493612" cy="710823"/>
        </a:xfrm>
        <a:custGeom>
          <a:avLst/>
          <a:gdLst/>
          <a:ahLst/>
          <a:cxnLst/>
          <a:rect l="0" t="0" r="0" b="0"/>
          <a:pathLst>
            <a:path>
              <a:moveTo>
                <a:pt x="0" y="0"/>
              </a:moveTo>
              <a:lnTo>
                <a:pt x="0" y="484405"/>
              </a:lnTo>
              <a:lnTo>
                <a:pt x="1493612" y="484405"/>
              </a:lnTo>
              <a:lnTo>
                <a:pt x="1493612" y="71082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AA00EBC-1B2A-4B0B-9873-3ABA0233306A}">
      <dsp:nvSpPr>
        <dsp:cNvPr id="0" name=""/>
        <dsp:cNvSpPr/>
      </dsp:nvSpPr>
      <dsp:spPr>
        <a:xfrm>
          <a:off x="2427560" y="3815136"/>
          <a:ext cx="1493612" cy="710823"/>
        </a:xfrm>
        <a:custGeom>
          <a:avLst/>
          <a:gdLst/>
          <a:ahLst/>
          <a:cxnLst/>
          <a:rect l="0" t="0" r="0" b="0"/>
          <a:pathLst>
            <a:path>
              <a:moveTo>
                <a:pt x="1493612" y="0"/>
              </a:moveTo>
              <a:lnTo>
                <a:pt x="1493612" y="484405"/>
              </a:lnTo>
              <a:lnTo>
                <a:pt x="0" y="484405"/>
              </a:lnTo>
              <a:lnTo>
                <a:pt x="0" y="71082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A65E93F-6C18-4236-97F2-E56626C1CE6D}">
      <dsp:nvSpPr>
        <dsp:cNvPr id="0" name=""/>
        <dsp:cNvSpPr/>
      </dsp:nvSpPr>
      <dsp:spPr>
        <a:xfrm>
          <a:off x="3921173" y="1552313"/>
          <a:ext cx="2240418" cy="710823"/>
        </a:xfrm>
        <a:custGeom>
          <a:avLst/>
          <a:gdLst/>
          <a:ahLst/>
          <a:cxnLst/>
          <a:rect l="0" t="0" r="0" b="0"/>
          <a:pathLst>
            <a:path>
              <a:moveTo>
                <a:pt x="2240418" y="0"/>
              </a:moveTo>
              <a:lnTo>
                <a:pt x="2240418" y="484405"/>
              </a:lnTo>
              <a:lnTo>
                <a:pt x="0" y="484405"/>
              </a:lnTo>
              <a:lnTo>
                <a:pt x="0" y="71082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BC8FD35-496A-46DB-A95B-8F74F51B5928}">
      <dsp:nvSpPr>
        <dsp:cNvPr id="0" name=""/>
        <dsp:cNvSpPr/>
      </dsp:nvSpPr>
      <dsp:spPr>
        <a:xfrm>
          <a:off x="4939545" y="314"/>
          <a:ext cx="2444093" cy="15519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E21712-594B-4425-9049-4F1925FD58C9}">
      <dsp:nvSpPr>
        <dsp:cNvPr id="0" name=""/>
        <dsp:cNvSpPr/>
      </dsp:nvSpPr>
      <dsp:spPr>
        <a:xfrm>
          <a:off x="5211111" y="258302"/>
          <a:ext cx="2444093" cy="15519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cs-CZ" sz="1700" kern="1200" dirty="0"/>
            <a:t>komunikace</a:t>
          </a:r>
        </a:p>
      </dsp:txBody>
      <dsp:txXfrm>
        <a:off x="5256567" y="303758"/>
        <a:ext cx="2353181" cy="1461087"/>
      </dsp:txXfrm>
    </dsp:sp>
    <dsp:sp modelId="{C4FE68DC-2297-4EB4-84A6-D0AB162518A1}">
      <dsp:nvSpPr>
        <dsp:cNvPr id="0" name=""/>
        <dsp:cNvSpPr/>
      </dsp:nvSpPr>
      <dsp:spPr>
        <a:xfrm>
          <a:off x="2699126" y="2263137"/>
          <a:ext cx="2444093" cy="15519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F330331-073F-4870-9A74-BE75502021AA}">
      <dsp:nvSpPr>
        <dsp:cNvPr id="0" name=""/>
        <dsp:cNvSpPr/>
      </dsp:nvSpPr>
      <dsp:spPr>
        <a:xfrm>
          <a:off x="2970692" y="2521125"/>
          <a:ext cx="2444093" cy="15519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cs-CZ" sz="1700" kern="1200" dirty="0"/>
            <a:t>písemná</a:t>
          </a:r>
        </a:p>
      </dsp:txBody>
      <dsp:txXfrm>
        <a:off x="3016148" y="2566581"/>
        <a:ext cx="2353181" cy="1461087"/>
      </dsp:txXfrm>
    </dsp:sp>
    <dsp:sp modelId="{CC1454CF-89D6-4FD5-8559-08616CB6A63B}">
      <dsp:nvSpPr>
        <dsp:cNvPr id="0" name=""/>
        <dsp:cNvSpPr/>
      </dsp:nvSpPr>
      <dsp:spPr>
        <a:xfrm>
          <a:off x="1205514" y="4525960"/>
          <a:ext cx="2444093" cy="15519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174DF4-73E7-414B-982B-F33841811CD5}">
      <dsp:nvSpPr>
        <dsp:cNvPr id="0" name=""/>
        <dsp:cNvSpPr/>
      </dsp:nvSpPr>
      <dsp:spPr>
        <a:xfrm>
          <a:off x="1477079" y="4783948"/>
          <a:ext cx="2444093" cy="15519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cs-CZ" sz="1700" kern="1200" dirty="0"/>
            <a:t>elektronická</a:t>
          </a:r>
        </a:p>
      </dsp:txBody>
      <dsp:txXfrm>
        <a:off x="1522535" y="4829404"/>
        <a:ext cx="2353181" cy="1461087"/>
      </dsp:txXfrm>
    </dsp:sp>
    <dsp:sp modelId="{E63B60C6-83B7-4908-A34D-01DE9CF18B12}">
      <dsp:nvSpPr>
        <dsp:cNvPr id="0" name=""/>
        <dsp:cNvSpPr/>
      </dsp:nvSpPr>
      <dsp:spPr>
        <a:xfrm>
          <a:off x="4192738" y="4525960"/>
          <a:ext cx="2444093" cy="15519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9ADB78-DE83-4101-A5C5-5E42AB8DC941}">
      <dsp:nvSpPr>
        <dsp:cNvPr id="0" name=""/>
        <dsp:cNvSpPr/>
      </dsp:nvSpPr>
      <dsp:spPr>
        <a:xfrm>
          <a:off x="4464304" y="4783948"/>
          <a:ext cx="2444093" cy="15519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cs-CZ" sz="1700" kern="1200" dirty="0"/>
            <a:t>listinná</a:t>
          </a:r>
        </a:p>
      </dsp:txBody>
      <dsp:txXfrm>
        <a:off x="4509760" y="4829404"/>
        <a:ext cx="2353181" cy="1461087"/>
      </dsp:txXfrm>
    </dsp:sp>
    <dsp:sp modelId="{849A8575-2560-4443-92FE-F0486F340B32}">
      <dsp:nvSpPr>
        <dsp:cNvPr id="0" name=""/>
        <dsp:cNvSpPr/>
      </dsp:nvSpPr>
      <dsp:spPr>
        <a:xfrm>
          <a:off x="7179963" y="2263137"/>
          <a:ext cx="2444093" cy="15519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CF6704-2A1D-4B97-8054-1307D8F3295C}">
      <dsp:nvSpPr>
        <dsp:cNvPr id="0" name=""/>
        <dsp:cNvSpPr/>
      </dsp:nvSpPr>
      <dsp:spPr>
        <a:xfrm>
          <a:off x="7451529" y="2521125"/>
          <a:ext cx="2444093" cy="15519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cs-CZ" sz="1700" kern="1200" dirty="0"/>
            <a:t>ústní</a:t>
          </a:r>
        </a:p>
      </dsp:txBody>
      <dsp:txXfrm>
        <a:off x="7496985" y="2566581"/>
        <a:ext cx="2353181" cy="1461087"/>
      </dsp:txXfrm>
    </dsp:sp>
    <dsp:sp modelId="{EA983A62-3539-4A8E-835B-421519C5B0A0}">
      <dsp:nvSpPr>
        <dsp:cNvPr id="0" name=""/>
        <dsp:cNvSpPr/>
      </dsp:nvSpPr>
      <dsp:spPr>
        <a:xfrm>
          <a:off x="7179963" y="4525960"/>
          <a:ext cx="2444093" cy="15519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63C9B8-E227-4C31-B3FB-A4E8413A58B5}">
      <dsp:nvSpPr>
        <dsp:cNvPr id="0" name=""/>
        <dsp:cNvSpPr/>
      </dsp:nvSpPr>
      <dsp:spPr>
        <a:xfrm>
          <a:off x="7451529" y="4783948"/>
          <a:ext cx="2444093" cy="15519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cs-CZ" sz="1700" b="0" i="0" kern="1200" dirty="0"/>
            <a:t>zdokumentovaná</a:t>
          </a:r>
        </a:p>
        <a:p>
          <a:pPr marL="0" lvl="0" indent="0" algn="ctr" defTabSz="755650">
            <a:lnSpc>
              <a:spcPct val="90000"/>
            </a:lnSpc>
            <a:spcBef>
              <a:spcPct val="0"/>
            </a:spcBef>
            <a:spcAft>
              <a:spcPct val="35000"/>
            </a:spcAft>
            <a:buNone/>
          </a:pPr>
          <a:r>
            <a:rPr lang="cs-CZ" sz="1700" b="0" i="0" kern="1200" dirty="0"/>
            <a:t>(zápisy, zvukové záznamy, souhrny hlavních prvků komunikace)</a:t>
          </a:r>
        </a:p>
      </dsp:txBody>
      <dsp:txXfrm>
        <a:off x="7496985" y="4829404"/>
        <a:ext cx="2353181" cy="146108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b="0" i="0">
                <a:latin typeface="Arial" panose="020B0604020202020204" pitchFamily="34" charset="0"/>
              </a:defRPr>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b="0" i="0">
                <a:latin typeface="Arial" panose="020B0604020202020204" pitchFamily="34" charset="0"/>
              </a:defRPr>
            </a:lvl1pPr>
          </a:lstStyle>
          <a:p>
            <a:fld id="{DEE7B8BB-D9D6-467F-9994-F012167BAEAE}" type="datetimeFigureOut">
              <a:rPr lang="cs-CZ" smtClean="0"/>
              <a:pPr/>
              <a:t>04.11.2026</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b="0" i="0">
                <a:latin typeface="Arial" panose="020B0604020202020204" pitchFamily="34" charset="0"/>
              </a:defRPr>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b="0" i="0">
                <a:latin typeface="Arial" panose="020B0604020202020204" pitchFamily="34" charset="0"/>
              </a:defRPr>
            </a:lvl1pPr>
          </a:lstStyle>
          <a:p>
            <a:fld id="{D658EE2B-939F-47CD-9BC5-5FD16CEF397F}" type="slidenum">
              <a:rPr lang="cs-CZ" smtClean="0"/>
              <a:pPr/>
              <a:t>‹#›</a:t>
            </a:fld>
            <a:endParaRPr lang="cs-CZ"/>
          </a:p>
        </p:txBody>
      </p:sp>
    </p:spTree>
    <p:extLst>
      <p:ext uri="{BB962C8B-B14F-4D97-AF65-F5344CB8AC3E}">
        <p14:creationId xmlns:p14="http://schemas.microsoft.com/office/powerpoint/2010/main" val="2435218095"/>
      </p:ext>
    </p:extLst>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Arial" panose="020B0604020202020204" pitchFamily="34" charset="0"/>
        <a:ea typeface="+mn-ea"/>
        <a:cs typeface="+mn-cs"/>
      </a:defRPr>
    </a:lvl1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a:off x="6300000" y="2109600"/>
            <a:ext cx="5400000" cy="1916866"/>
          </a:xfrm>
        </p:spPr>
        <p:txBody>
          <a:bodyPr lIns="0" tIns="0" rIns="0" bIns="0" anchor="t"/>
          <a:lstStyle>
            <a:lvl1pPr algn="l">
              <a:lnSpc>
                <a:spcPct val="100000"/>
              </a:lnSpc>
              <a:defRPr sz="3700" b="1">
                <a:solidFill>
                  <a:schemeClr val="bg1"/>
                </a:solidFill>
              </a:defRPr>
            </a:lvl1pPr>
          </a:lstStyle>
          <a:p>
            <a:r>
              <a:rPr lang="cs-CZ"/>
              <a:t>Kliknutím lze upravit styl.</a:t>
            </a:r>
            <a:endParaRPr lang="cs-CZ" dirty="0"/>
          </a:p>
        </p:txBody>
      </p:sp>
      <p:sp>
        <p:nvSpPr>
          <p:cNvPr id="3" name="Podnadpis 2"/>
          <p:cNvSpPr>
            <a:spLocks noGrp="1"/>
          </p:cNvSpPr>
          <p:nvPr>
            <p:ph type="subTitle" idx="1"/>
          </p:nvPr>
        </p:nvSpPr>
        <p:spPr>
          <a:xfrm>
            <a:off x="6300000" y="4237200"/>
            <a:ext cx="5400000" cy="1968940"/>
          </a:xfrm>
        </p:spPr>
        <p:txBody>
          <a:bodyPr lIns="0" tIns="0" rIns="0" bIns="0"/>
          <a:lstStyle>
            <a:lvl1pPr marL="0" indent="0" algn="l">
              <a:lnSpc>
                <a:spcPct val="100000"/>
              </a:lnSpc>
              <a:spcBef>
                <a:spcPts val="0"/>
              </a:spcBef>
              <a:buNone/>
              <a:defRPr sz="2000">
                <a:solidFill>
                  <a:schemeClr val="accent5"/>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endParaRPr lang="cs-CZ" dirty="0"/>
          </a:p>
        </p:txBody>
      </p:sp>
      <p:pic>
        <p:nvPicPr>
          <p:cNvPr id="8" name="Grafický objekt 7">
            <a:extLst>
              <a:ext uri="{FF2B5EF4-FFF2-40B4-BE49-F238E27FC236}">
                <a16:creationId xmlns:a16="http://schemas.microsoft.com/office/drawing/2014/main" id="{288C4D31-3818-C91C-120D-4CB29985D93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84000" y="648000"/>
            <a:ext cx="3363081" cy="1596614"/>
          </a:xfrm>
          <a:prstGeom prst="rect">
            <a:avLst/>
          </a:prstGeom>
        </p:spPr>
      </p:pic>
    </p:spTree>
    <p:extLst>
      <p:ext uri="{BB962C8B-B14F-4D97-AF65-F5344CB8AC3E}">
        <p14:creationId xmlns:p14="http://schemas.microsoft.com/office/powerpoint/2010/main" val="336481060"/>
      </p:ext>
    </p:extLst>
  </p:cSld>
  <p:clrMapOvr>
    <a:masterClrMapping/>
  </p:clrMapOvr>
  <p:extLst>
    <p:ext uri="{DCECCB84-F9BA-43D5-87BE-67443E8EF086}">
      <p15:sldGuideLst xmlns:p15="http://schemas.microsoft.com/office/powerpoint/2012/main">
        <p15:guide id="1" orient="horz" pos="1402">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2_Úvodní snímek">
    <p:bg>
      <p:bgPr>
        <a:solidFill>
          <a:schemeClr val="tx2"/>
        </a:solidFill>
        <a:effectLst/>
      </p:bgPr>
    </p:bg>
    <p:spTree>
      <p:nvGrpSpPr>
        <p:cNvPr id="1" name=""/>
        <p:cNvGrpSpPr/>
        <p:nvPr/>
      </p:nvGrpSpPr>
      <p:grpSpPr>
        <a:xfrm>
          <a:off x="0" y="0"/>
          <a:ext cx="0" cy="0"/>
          <a:chOff x="0" y="0"/>
          <a:chExt cx="0" cy="0"/>
        </a:xfrm>
      </p:grpSpPr>
      <p:sp>
        <p:nvSpPr>
          <p:cNvPr id="6" name="Zástupný symbol obrázku 5">
            <a:extLst>
              <a:ext uri="{FF2B5EF4-FFF2-40B4-BE49-F238E27FC236}">
                <a16:creationId xmlns:a16="http://schemas.microsoft.com/office/drawing/2014/main" id="{9F0403E7-BC0D-3F6B-6A17-DC5CF67E19DD}"/>
              </a:ext>
            </a:extLst>
          </p:cNvPr>
          <p:cNvSpPr>
            <a:spLocks noGrp="1"/>
          </p:cNvSpPr>
          <p:nvPr>
            <p:ph type="pic" sz="quarter" idx="10"/>
          </p:nvPr>
        </p:nvSpPr>
        <p:spPr>
          <a:xfrm>
            <a:off x="0" y="0"/>
            <a:ext cx="5905499" cy="6858000"/>
          </a:xfrm>
        </p:spPr>
        <p:txBody>
          <a:bodyPr/>
          <a:lstStyle/>
          <a:p>
            <a:r>
              <a:rPr lang="cs-CZ"/>
              <a:t>Kliknutím na ikonu přidáte obrázek.</a:t>
            </a:r>
          </a:p>
        </p:txBody>
      </p:sp>
      <p:sp>
        <p:nvSpPr>
          <p:cNvPr id="2" name="Nadpis 1"/>
          <p:cNvSpPr>
            <a:spLocks noGrp="1"/>
          </p:cNvSpPr>
          <p:nvPr>
            <p:ph type="ctrTitle"/>
          </p:nvPr>
        </p:nvSpPr>
        <p:spPr>
          <a:xfrm>
            <a:off x="6300000" y="2109516"/>
            <a:ext cx="5400000" cy="1916866"/>
          </a:xfrm>
        </p:spPr>
        <p:txBody>
          <a:bodyPr lIns="0" tIns="0" rIns="0" bIns="0" anchor="t"/>
          <a:lstStyle>
            <a:lvl1pPr algn="l">
              <a:lnSpc>
                <a:spcPct val="100000"/>
              </a:lnSpc>
              <a:defRPr sz="3700" b="1">
                <a:solidFill>
                  <a:schemeClr val="bg1"/>
                </a:solidFill>
              </a:defRPr>
            </a:lvl1pPr>
          </a:lstStyle>
          <a:p>
            <a:r>
              <a:rPr lang="cs-CZ"/>
              <a:t>Kliknutím lze upravit styl.</a:t>
            </a:r>
            <a:endParaRPr lang="cs-CZ" dirty="0"/>
          </a:p>
        </p:txBody>
      </p:sp>
      <p:sp>
        <p:nvSpPr>
          <p:cNvPr id="3" name="Podnadpis 2"/>
          <p:cNvSpPr>
            <a:spLocks noGrp="1"/>
          </p:cNvSpPr>
          <p:nvPr>
            <p:ph type="subTitle" idx="1"/>
          </p:nvPr>
        </p:nvSpPr>
        <p:spPr>
          <a:xfrm>
            <a:off x="6300000" y="4237731"/>
            <a:ext cx="5400000" cy="1968940"/>
          </a:xfrm>
        </p:spPr>
        <p:txBody>
          <a:bodyPr lIns="0" tIns="0" rIns="0" bIns="0"/>
          <a:lstStyle>
            <a:lvl1pPr marL="0" indent="0" algn="l">
              <a:lnSpc>
                <a:spcPct val="100000"/>
              </a:lnSpc>
              <a:spcBef>
                <a:spcPts val="0"/>
              </a:spcBef>
              <a:buNone/>
              <a:defRPr sz="2000">
                <a:solidFill>
                  <a:schemeClr val="accent5"/>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endParaRPr lang="cs-CZ" dirty="0"/>
          </a:p>
        </p:txBody>
      </p:sp>
    </p:spTree>
    <p:extLst>
      <p:ext uri="{BB962C8B-B14F-4D97-AF65-F5344CB8AC3E}">
        <p14:creationId xmlns:p14="http://schemas.microsoft.com/office/powerpoint/2010/main" val="2166930870"/>
      </p:ext>
    </p:extLst>
  </p:cSld>
  <p:clrMapOvr>
    <a:masterClrMapping/>
  </p:clrMapOvr>
  <p:extLst>
    <p:ext uri="{DCECCB84-F9BA-43D5-87BE-67443E8EF086}">
      <p15:sldGuideLst xmlns:p15="http://schemas.microsoft.com/office/powerpoint/2012/main">
        <p15:guide id="1" orient="horz" pos="1402"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1_Úvodní snímek">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a:off x="5400000" y="2340000"/>
            <a:ext cx="6300000" cy="1916866"/>
          </a:xfrm>
        </p:spPr>
        <p:txBody>
          <a:bodyPr lIns="0" tIns="0" rIns="0" bIns="0" anchor="t"/>
          <a:lstStyle>
            <a:lvl1pPr algn="l">
              <a:lnSpc>
                <a:spcPct val="100000"/>
              </a:lnSpc>
              <a:defRPr sz="3700" b="1">
                <a:solidFill>
                  <a:schemeClr val="bg1"/>
                </a:solidFill>
              </a:defRPr>
            </a:lvl1pPr>
          </a:lstStyle>
          <a:p>
            <a:r>
              <a:rPr lang="cs-CZ"/>
              <a:t>Kliknutím lze upravit styl.</a:t>
            </a:r>
          </a:p>
        </p:txBody>
      </p:sp>
      <p:sp>
        <p:nvSpPr>
          <p:cNvPr id="3" name="Podnadpis 2"/>
          <p:cNvSpPr>
            <a:spLocks noGrp="1"/>
          </p:cNvSpPr>
          <p:nvPr>
            <p:ph type="subTitle" idx="1"/>
          </p:nvPr>
        </p:nvSpPr>
        <p:spPr>
          <a:xfrm>
            <a:off x="5400000" y="4500000"/>
            <a:ext cx="6300000" cy="1968940"/>
          </a:xfrm>
        </p:spPr>
        <p:txBody>
          <a:bodyPr lIns="0" tIns="0" rIns="0" bIns="0"/>
          <a:lstStyle>
            <a:lvl1pPr marL="0" indent="0" algn="l">
              <a:lnSpc>
                <a:spcPct val="100000"/>
              </a:lnSpc>
              <a:spcBef>
                <a:spcPts val="0"/>
              </a:spcBef>
              <a:buNone/>
              <a:defRPr sz="2000">
                <a:solidFill>
                  <a:schemeClr val="accent5"/>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pic>
        <p:nvPicPr>
          <p:cNvPr id="6" name="Grafický objekt 5">
            <a:extLst>
              <a:ext uri="{FF2B5EF4-FFF2-40B4-BE49-F238E27FC236}">
                <a16:creationId xmlns:a16="http://schemas.microsoft.com/office/drawing/2014/main" id="{A60389E6-721D-E56F-59B1-B75533A6FA6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84000" y="648000"/>
            <a:ext cx="3363081" cy="1596614"/>
          </a:xfrm>
          <a:prstGeom prst="rect">
            <a:avLst/>
          </a:prstGeom>
        </p:spPr>
      </p:pic>
    </p:spTree>
    <p:extLst>
      <p:ext uri="{BB962C8B-B14F-4D97-AF65-F5344CB8AC3E}">
        <p14:creationId xmlns:p14="http://schemas.microsoft.com/office/powerpoint/2010/main" val="33887050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Nadpis a text">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1070756"/>
          </a:xfrm>
        </p:spPr>
        <p:txBody>
          <a:bodyPr>
            <a:noAutofit/>
          </a:bodyPr>
          <a:lstStyle>
            <a:lvl1pPr>
              <a:defRPr sz="3600"/>
            </a:lvl1pPr>
          </a:lstStyle>
          <a:p>
            <a:r>
              <a:rPr lang="cs-CZ"/>
              <a:t>Kliknutím lze upravit styl.</a:t>
            </a:r>
          </a:p>
        </p:txBody>
      </p:sp>
      <p:sp>
        <p:nvSpPr>
          <p:cNvPr id="3" name="Zástupný symbol pro obsah 2"/>
          <p:cNvSpPr>
            <a:spLocks noGrp="1"/>
          </p:cNvSpPr>
          <p:nvPr>
            <p:ph idx="1" hasCustomPrompt="1"/>
          </p:nvPr>
        </p:nvSpPr>
        <p:spPr>
          <a:xfrm>
            <a:off x="1620000" y="2160000"/>
            <a:ext cx="8964000" cy="3960000"/>
          </a:xfrm>
        </p:spPr>
        <p:txBody>
          <a:bodyPr numCol="2" spcCol="360000"/>
          <a:lstStyle>
            <a:lvl1pPr marL="504000" indent="-504000">
              <a:lnSpc>
                <a:spcPct val="100000"/>
              </a:lnSpc>
              <a:spcAft>
                <a:spcPts val="1000"/>
              </a:spcAft>
              <a:buNone/>
              <a:defRPr sz="2000"/>
            </a:lvl1pPr>
            <a:lvl2pPr indent="0">
              <a:lnSpc>
                <a:spcPct val="120000"/>
              </a:lnSpc>
              <a:spcAft>
                <a:spcPts val="400"/>
              </a:spcAft>
              <a:buNone/>
              <a:defRPr sz="1800"/>
            </a:lvl2pPr>
            <a:lvl3pPr indent="0">
              <a:lnSpc>
                <a:spcPct val="120000"/>
              </a:lnSpc>
              <a:spcAft>
                <a:spcPts val="400"/>
              </a:spcAft>
              <a:buNone/>
              <a:defRPr/>
            </a:lvl3pPr>
            <a:lvl4pPr indent="0">
              <a:lnSpc>
                <a:spcPct val="120000"/>
              </a:lnSpc>
              <a:spcAft>
                <a:spcPts val="400"/>
              </a:spcAft>
              <a:buNone/>
              <a:defRPr/>
            </a:lvl4pPr>
            <a:lvl5pPr indent="0">
              <a:lnSpc>
                <a:spcPct val="120000"/>
              </a:lnSpc>
              <a:spcAft>
                <a:spcPts val="400"/>
              </a:spcAft>
              <a:buNone/>
              <a:defRPr/>
            </a:lvl5p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Tree>
    <p:extLst>
      <p:ext uri="{BB962C8B-B14F-4D97-AF65-F5344CB8AC3E}">
        <p14:creationId xmlns:p14="http://schemas.microsoft.com/office/powerpoint/2010/main" val="2563824936"/>
      </p:ext>
    </p:extLst>
  </p:cSld>
  <p:clrMapOvr>
    <a:masterClrMapping/>
  </p:clrMapOvr>
  <p:extLst>
    <p:ext uri="{DCECCB84-F9BA-43D5-87BE-67443E8EF086}">
      <p15:sldGuideLst xmlns:p15="http://schemas.microsoft.com/office/powerpoint/2012/main">
        <p15:guide id="1" pos="415">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Nadpis popis text">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623877"/>
          </a:xfrm>
        </p:spPr>
        <p:txBody>
          <a:bodyPr>
            <a:noAutofit/>
          </a:bodyPr>
          <a:lstStyle>
            <a:lvl1pPr>
              <a:defRPr sz="3600"/>
            </a:lvl1pPr>
          </a:lstStyle>
          <a:p>
            <a:r>
              <a:rPr lang="cs-CZ"/>
              <a:t>Kliknutím lze upravit styl.</a:t>
            </a:r>
            <a:endParaRPr lang="cs-CZ" dirty="0"/>
          </a:p>
        </p:txBody>
      </p:sp>
      <p:sp>
        <p:nvSpPr>
          <p:cNvPr id="3" name="Zástupný symbol pro obsah 2"/>
          <p:cNvSpPr>
            <a:spLocks noGrp="1"/>
          </p:cNvSpPr>
          <p:nvPr>
            <p:ph idx="1" hasCustomPrompt="1"/>
          </p:nvPr>
        </p:nvSpPr>
        <p:spPr>
          <a:xfrm>
            <a:off x="1620000" y="2160000"/>
            <a:ext cx="8964000" cy="3960000"/>
          </a:xfrm>
        </p:spPr>
        <p:txBody>
          <a:bodyPr numCol="1" spcCol="360000"/>
          <a:lstStyle>
            <a:lvl1pPr marL="504000" indent="-504000">
              <a:lnSpc>
                <a:spcPct val="100000"/>
              </a:lnSpc>
              <a:spcAft>
                <a:spcPts val="1000"/>
              </a:spcAft>
              <a:buNone/>
              <a:defRPr sz="2000"/>
            </a:lvl1pPr>
            <a:lvl2pPr indent="0">
              <a:lnSpc>
                <a:spcPct val="120000"/>
              </a:lnSpc>
              <a:spcAft>
                <a:spcPts val="400"/>
              </a:spcAft>
              <a:buNone/>
              <a:defRPr sz="1800"/>
            </a:lvl2pPr>
            <a:lvl3pPr indent="0">
              <a:lnSpc>
                <a:spcPct val="120000"/>
              </a:lnSpc>
              <a:spcAft>
                <a:spcPts val="400"/>
              </a:spcAft>
              <a:buNone/>
              <a:defRPr/>
            </a:lvl3pPr>
            <a:lvl4pPr indent="0">
              <a:lnSpc>
                <a:spcPct val="120000"/>
              </a:lnSpc>
              <a:spcAft>
                <a:spcPts val="400"/>
              </a:spcAft>
              <a:buNone/>
              <a:defRPr/>
            </a:lvl4pPr>
            <a:lvl5pPr indent="0">
              <a:lnSpc>
                <a:spcPct val="120000"/>
              </a:lnSpc>
              <a:spcAft>
                <a:spcPts val="400"/>
              </a:spcAft>
              <a:buNone/>
              <a:defRPr/>
            </a:lvl5p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text 8">
            <a:extLst>
              <a:ext uri="{FF2B5EF4-FFF2-40B4-BE49-F238E27FC236}">
                <a16:creationId xmlns:a16="http://schemas.microsoft.com/office/drawing/2014/main" id="{26B0628B-EF5A-FB58-09F8-EEC3145E0BD7}"/>
              </a:ext>
            </a:extLst>
          </p:cNvPr>
          <p:cNvSpPr>
            <a:spLocks noGrp="1"/>
          </p:cNvSpPr>
          <p:nvPr>
            <p:ph type="body" sz="quarter" idx="14"/>
          </p:nvPr>
        </p:nvSpPr>
        <p:spPr>
          <a:xfrm>
            <a:off x="683999" y="1243809"/>
            <a:ext cx="9900000" cy="772560"/>
          </a:xfrm>
        </p:spPr>
        <p:txBody>
          <a:bodyPr/>
          <a:lstStyle>
            <a:lvl1pPr marL="0" indent="0">
              <a:buNone/>
              <a:defRPr>
                <a:solidFill>
                  <a:schemeClr val="accent5"/>
                </a:solidFill>
              </a:defRPr>
            </a:lvl1pPr>
            <a:lvl2pPr>
              <a:buNone/>
              <a:defRPr/>
            </a:lvl2pPr>
            <a:lvl3pPr>
              <a:buNone/>
              <a:defRPr/>
            </a:lvl3pPr>
            <a:lvl4pPr>
              <a:buNone/>
              <a:defRPr/>
            </a:lvl4pPr>
            <a:lvl5pPr>
              <a:buNone/>
              <a:defRPr/>
            </a:lvl5pPr>
          </a:lstStyle>
          <a:p>
            <a:pPr lvl="0"/>
            <a:r>
              <a:rPr lang="cs-CZ"/>
              <a:t>Po kliknutí můžete upravovat styly textu v předloze.</a:t>
            </a:r>
          </a:p>
        </p:txBody>
      </p:sp>
    </p:spTree>
    <p:extLst>
      <p:ext uri="{BB962C8B-B14F-4D97-AF65-F5344CB8AC3E}">
        <p14:creationId xmlns:p14="http://schemas.microsoft.com/office/powerpoint/2010/main" val="2949276644"/>
      </p:ext>
    </p:extLst>
  </p:cSld>
  <p:clrMapOvr>
    <a:masterClrMapping/>
  </p:clrMapOvr>
  <p:extLst>
    <p:ext uri="{DCECCB84-F9BA-43D5-87BE-67443E8EF086}">
      <p15:sldGuideLst xmlns:p15="http://schemas.microsoft.com/office/powerpoint/2012/main">
        <p15:guide id="1" pos="415">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ext velký">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1070756"/>
          </a:xfrm>
        </p:spPr>
        <p:txBody>
          <a:bodyPr>
            <a:noAutofit/>
          </a:bodyPr>
          <a:lstStyle>
            <a:lvl1pPr>
              <a:defRPr sz="3600"/>
            </a:lvl1pPr>
          </a:lstStyle>
          <a:p>
            <a:r>
              <a:rPr lang="cs-CZ"/>
              <a:t>Kliknutím lze upravit styl.</a:t>
            </a:r>
          </a:p>
        </p:txBody>
      </p:sp>
      <p:sp>
        <p:nvSpPr>
          <p:cNvPr id="3" name="Zástupný symbol pro obsah 2"/>
          <p:cNvSpPr>
            <a:spLocks noGrp="1"/>
          </p:cNvSpPr>
          <p:nvPr>
            <p:ph idx="1" hasCustomPrompt="1"/>
          </p:nvPr>
        </p:nvSpPr>
        <p:spPr>
          <a:xfrm>
            <a:off x="1620000" y="2160000"/>
            <a:ext cx="8964000" cy="3960000"/>
          </a:xfrm>
        </p:spPr>
        <p:txBody>
          <a:bodyPr numCol="1" spcCol="360000">
            <a:noAutofit/>
          </a:bodyPr>
          <a:lstStyle>
            <a:lvl1pPr marL="0" indent="0">
              <a:lnSpc>
                <a:spcPct val="100000"/>
              </a:lnSpc>
              <a:spcAft>
                <a:spcPts val="1000"/>
              </a:spcAft>
              <a:buNone/>
              <a:defRPr sz="3200"/>
            </a:lvl1pPr>
            <a:lvl2pPr indent="0">
              <a:lnSpc>
                <a:spcPct val="120000"/>
              </a:lnSpc>
              <a:spcAft>
                <a:spcPts val="400"/>
              </a:spcAft>
              <a:buNone/>
              <a:defRPr sz="1800"/>
            </a:lvl2pPr>
            <a:lvl3pPr indent="0">
              <a:lnSpc>
                <a:spcPct val="120000"/>
              </a:lnSpc>
              <a:spcAft>
                <a:spcPts val="400"/>
              </a:spcAft>
              <a:buNone/>
              <a:defRPr sz="1800"/>
            </a:lvl3pPr>
            <a:lvl4pPr indent="0">
              <a:lnSpc>
                <a:spcPct val="120000"/>
              </a:lnSpc>
              <a:spcAft>
                <a:spcPts val="400"/>
              </a:spcAft>
              <a:buNone/>
              <a:defRPr sz="1800"/>
            </a:lvl4pPr>
            <a:lvl5pPr indent="0">
              <a:lnSpc>
                <a:spcPct val="120000"/>
              </a:lnSpc>
              <a:spcAft>
                <a:spcPts val="400"/>
              </a:spcAft>
              <a:buNone/>
              <a:defRPr sz="1800"/>
            </a:lvl5pPr>
          </a:lstStyle>
          <a:p>
            <a:pPr lvl="0"/>
            <a:r>
              <a:rPr lang="cs-CZ"/>
              <a:t>Upravte styly předlohy textu.</a:t>
            </a:r>
          </a:p>
        </p:txBody>
      </p:sp>
      <p:sp>
        <p:nvSpPr>
          <p:cNvPr id="6" name="Zástupný symbol pro číslo snímku 5"/>
          <p:cNvSpPr>
            <a:spLocks noGrp="1"/>
          </p:cNvSpPr>
          <p:nvPr>
            <p:ph type="sldNum" sz="quarter" idx="12"/>
          </p:nvPr>
        </p:nvSpPr>
        <p:spPr/>
        <p:txBody>
          <a:bodyPr/>
          <a:lstStyle/>
          <a:p>
            <a:fld id="{1CF5A12E-3DFE-4C3E-9036-7893F29C52C1}" type="slidenum">
              <a:rPr lang="cs-CZ" smtClean="0"/>
              <a:t>‹#›</a:t>
            </a:fld>
            <a:endParaRPr lang="cs-CZ"/>
          </a:p>
        </p:txBody>
      </p:sp>
      <p:sp>
        <p:nvSpPr>
          <p:cNvPr id="4" name="Zástupný symbol pro číslo snímku 5">
            <a:extLst>
              <a:ext uri="{FF2B5EF4-FFF2-40B4-BE49-F238E27FC236}">
                <a16:creationId xmlns:a16="http://schemas.microsoft.com/office/drawing/2014/main" id="{FB23D414-7544-6455-E8D2-C72A3EBC3FA9}"/>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cs-CZ" sz="1000">
                <a:solidFill>
                  <a:schemeClr val="accent5"/>
                </a:solidFill>
              </a:rPr>
              <a:t>Ministerstvo pro místní rozvoj</a:t>
            </a:r>
          </a:p>
        </p:txBody>
      </p:sp>
    </p:spTree>
    <p:extLst>
      <p:ext uri="{BB962C8B-B14F-4D97-AF65-F5344CB8AC3E}">
        <p14:creationId xmlns:p14="http://schemas.microsoft.com/office/powerpoint/2010/main" val="1549922830"/>
      </p:ext>
    </p:extLst>
  </p:cSld>
  <p:clrMapOvr>
    <a:masterClrMapping/>
  </p:clrMapOvr>
  <p:extLst>
    <p:ext uri="{DCECCB84-F9BA-43D5-87BE-67443E8EF086}">
      <p15:sldGuideLst xmlns:p15="http://schemas.microsoft.com/office/powerpoint/2012/main">
        <p15:guide id="1" pos="415">
          <p15:clr>
            <a:srgbClr val="FBAE40"/>
          </p15:clr>
        </p15:guide>
        <p15:guide id="2" orient="horz" pos="411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ext běžný">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1070756"/>
          </a:xfrm>
        </p:spPr>
        <p:txBody>
          <a:bodyPr>
            <a:noAutofit/>
          </a:bodyPr>
          <a:lstStyle>
            <a:lvl1pPr>
              <a:defRPr sz="3600"/>
            </a:lvl1pPr>
          </a:lstStyle>
          <a:p>
            <a:r>
              <a:rPr lang="cs-CZ"/>
              <a:t>Kliknutím lze upravit styl.</a:t>
            </a:r>
          </a:p>
        </p:txBody>
      </p:sp>
      <p:sp>
        <p:nvSpPr>
          <p:cNvPr id="3" name="Zástupný symbol pro obsah 2"/>
          <p:cNvSpPr>
            <a:spLocks noGrp="1"/>
          </p:cNvSpPr>
          <p:nvPr>
            <p:ph idx="1" hasCustomPrompt="1"/>
          </p:nvPr>
        </p:nvSpPr>
        <p:spPr>
          <a:xfrm>
            <a:off x="1620000" y="2160000"/>
            <a:ext cx="8964000" cy="3926021"/>
          </a:xfrm>
        </p:spPr>
        <p:txBody>
          <a:bodyPr numCol="1" spcCol="360000">
            <a:noAutofit/>
          </a:bodyPr>
          <a:lstStyle>
            <a:lvl1pPr marL="0" indent="0">
              <a:lnSpc>
                <a:spcPct val="100000"/>
              </a:lnSpc>
              <a:spcAft>
                <a:spcPts val="1000"/>
              </a:spcAft>
              <a:buNone/>
              <a:defRPr sz="2000"/>
            </a:lvl1pPr>
            <a:lvl2pPr indent="0">
              <a:lnSpc>
                <a:spcPct val="120000"/>
              </a:lnSpc>
              <a:spcAft>
                <a:spcPts val="400"/>
              </a:spcAft>
              <a:buNone/>
              <a:defRPr sz="1800"/>
            </a:lvl2pPr>
            <a:lvl3pPr indent="0">
              <a:lnSpc>
                <a:spcPct val="120000"/>
              </a:lnSpc>
              <a:spcAft>
                <a:spcPts val="400"/>
              </a:spcAft>
              <a:buNone/>
              <a:defRPr sz="1800"/>
            </a:lvl3pPr>
            <a:lvl4pPr indent="0">
              <a:lnSpc>
                <a:spcPct val="120000"/>
              </a:lnSpc>
              <a:spcAft>
                <a:spcPts val="400"/>
              </a:spcAft>
              <a:buNone/>
              <a:defRPr sz="1800"/>
            </a:lvl4pPr>
            <a:lvl5pPr indent="0">
              <a:lnSpc>
                <a:spcPct val="120000"/>
              </a:lnSpc>
              <a:spcAft>
                <a:spcPts val="400"/>
              </a:spcAft>
              <a:buNone/>
              <a:defRPr sz="1800"/>
            </a:lvl5pPr>
          </a:lstStyle>
          <a:p>
            <a:pPr lvl="0"/>
            <a:r>
              <a:rPr lang="cs-CZ"/>
              <a:t>Upravte styly předlohy textu.</a:t>
            </a:r>
          </a:p>
        </p:txBody>
      </p:sp>
      <p:sp>
        <p:nvSpPr>
          <p:cNvPr id="6" name="Zástupný symbol pro číslo snímku 5"/>
          <p:cNvSpPr>
            <a:spLocks noGrp="1"/>
          </p:cNvSpPr>
          <p:nvPr>
            <p:ph type="sldNum" sz="quarter" idx="12"/>
          </p:nvPr>
        </p:nvSpPr>
        <p:spPr/>
        <p:txBody>
          <a:bodyPr/>
          <a:lstStyle/>
          <a:p>
            <a:fld id="{1CF5A12E-3DFE-4C3E-9036-7893F29C52C1}" type="slidenum">
              <a:rPr lang="cs-CZ" smtClean="0"/>
              <a:t>‹#›</a:t>
            </a:fld>
            <a:endParaRPr lang="cs-CZ"/>
          </a:p>
        </p:txBody>
      </p:sp>
      <p:sp>
        <p:nvSpPr>
          <p:cNvPr id="5" name="Zástupný symbol pro číslo snímku 5">
            <a:extLst>
              <a:ext uri="{FF2B5EF4-FFF2-40B4-BE49-F238E27FC236}">
                <a16:creationId xmlns:a16="http://schemas.microsoft.com/office/drawing/2014/main" id="{287EABB6-9EA1-4F27-1C21-C571E0100C58}"/>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cs-CZ" sz="1000">
                <a:solidFill>
                  <a:schemeClr val="accent5"/>
                </a:solidFill>
              </a:rPr>
              <a:t>Ministerstvo pro místní rozvoj</a:t>
            </a:r>
          </a:p>
        </p:txBody>
      </p:sp>
    </p:spTree>
    <p:extLst>
      <p:ext uri="{BB962C8B-B14F-4D97-AF65-F5344CB8AC3E}">
        <p14:creationId xmlns:p14="http://schemas.microsoft.com/office/powerpoint/2010/main" val="3767757764"/>
      </p:ext>
    </p:extLst>
  </p:cSld>
  <p:clrMapOvr>
    <a:masterClrMapping/>
  </p:clrMapOvr>
  <p:extLst>
    <p:ext uri="{DCECCB84-F9BA-43D5-87BE-67443E8EF086}">
      <p15:sldGuideLst xmlns:p15="http://schemas.microsoft.com/office/powerpoint/2012/main">
        <p15:guide id="1" pos="415">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Odrážky velké">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1070756"/>
          </a:xfrm>
        </p:spPr>
        <p:txBody>
          <a:bodyPr>
            <a:noAutofit/>
          </a:bodyPr>
          <a:lstStyle>
            <a:lvl1pPr>
              <a:defRPr sz="3600"/>
            </a:lvl1pPr>
          </a:lstStyle>
          <a:p>
            <a:r>
              <a:rPr lang="cs-CZ"/>
              <a:t>Kliknutím lze upravit styl.</a:t>
            </a:r>
          </a:p>
        </p:txBody>
      </p:sp>
      <p:sp>
        <p:nvSpPr>
          <p:cNvPr id="3" name="Zástupný symbol pro obsah 2"/>
          <p:cNvSpPr>
            <a:spLocks noGrp="1"/>
          </p:cNvSpPr>
          <p:nvPr>
            <p:ph idx="1" hasCustomPrompt="1"/>
          </p:nvPr>
        </p:nvSpPr>
        <p:spPr>
          <a:xfrm>
            <a:off x="1620000" y="2160000"/>
            <a:ext cx="8964000" cy="3946919"/>
          </a:xfrm>
        </p:spPr>
        <p:txBody>
          <a:bodyPr numCol="1" spcCol="360000">
            <a:noAutofit/>
          </a:bodyPr>
          <a:lstStyle>
            <a:lvl1pPr marL="504000" indent="-504000">
              <a:lnSpc>
                <a:spcPct val="100000"/>
              </a:lnSpc>
              <a:spcAft>
                <a:spcPts val="1000"/>
              </a:spcAft>
              <a:buClr>
                <a:schemeClr val="accent5"/>
              </a:buClr>
              <a:buSzPct val="90000"/>
              <a:buFont typeface="Wingdings" pitchFamily="2" charset="2"/>
              <a:buChar char="§"/>
              <a:defRPr sz="3200"/>
            </a:lvl1pPr>
            <a:lvl2pPr indent="0">
              <a:lnSpc>
                <a:spcPct val="120000"/>
              </a:lnSpc>
              <a:spcAft>
                <a:spcPts val="400"/>
              </a:spcAft>
              <a:buNone/>
              <a:defRPr sz="1800"/>
            </a:lvl2pPr>
            <a:lvl3pPr indent="0">
              <a:lnSpc>
                <a:spcPct val="120000"/>
              </a:lnSpc>
              <a:spcAft>
                <a:spcPts val="400"/>
              </a:spcAft>
              <a:buNone/>
              <a:defRPr sz="1800"/>
            </a:lvl3pPr>
            <a:lvl4pPr indent="0">
              <a:lnSpc>
                <a:spcPct val="120000"/>
              </a:lnSpc>
              <a:spcAft>
                <a:spcPts val="400"/>
              </a:spcAft>
              <a:buNone/>
              <a:defRPr sz="1800"/>
            </a:lvl4pPr>
            <a:lvl5pPr indent="0">
              <a:lnSpc>
                <a:spcPct val="120000"/>
              </a:lnSpc>
              <a:spcAft>
                <a:spcPts val="400"/>
              </a:spcAft>
              <a:buNone/>
              <a:defRPr sz="1800"/>
            </a:lvl5pPr>
          </a:lstStyle>
          <a:p>
            <a:pPr lvl="0"/>
            <a:r>
              <a:rPr lang="cs-CZ"/>
              <a:t>Upravte styly předlohy textu</a:t>
            </a:r>
          </a:p>
        </p:txBody>
      </p:sp>
      <p:sp>
        <p:nvSpPr>
          <p:cNvPr id="6" name="Zástupný symbol pro číslo snímku 5"/>
          <p:cNvSpPr>
            <a:spLocks noGrp="1"/>
          </p:cNvSpPr>
          <p:nvPr>
            <p:ph type="sldNum" sz="quarter" idx="12"/>
          </p:nvPr>
        </p:nvSpPr>
        <p:spPr/>
        <p:txBody>
          <a:bodyPr/>
          <a:lstStyle/>
          <a:p>
            <a:fld id="{1CF5A12E-3DFE-4C3E-9036-7893F29C52C1}" type="slidenum">
              <a:rPr lang="cs-CZ" smtClean="0"/>
              <a:t>‹#›</a:t>
            </a:fld>
            <a:endParaRPr lang="cs-CZ"/>
          </a:p>
        </p:txBody>
      </p:sp>
      <p:sp>
        <p:nvSpPr>
          <p:cNvPr id="5" name="Zástupný symbol pro číslo snímku 5">
            <a:extLst>
              <a:ext uri="{FF2B5EF4-FFF2-40B4-BE49-F238E27FC236}">
                <a16:creationId xmlns:a16="http://schemas.microsoft.com/office/drawing/2014/main" id="{B5547E9F-BA9C-9C4B-9DF5-F81989FE8098}"/>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2562001902"/>
      </p:ext>
    </p:extLst>
  </p:cSld>
  <p:clrMapOvr>
    <a:masterClrMapping/>
  </p:clrMapOvr>
  <p:extLst>
    <p:ext uri="{DCECCB84-F9BA-43D5-87BE-67443E8EF086}">
      <p15:sldGuideLst xmlns:p15="http://schemas.microsoft.com/office/powerpoint/2012/main">
        <p15:guide id="1" pos="415">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Odrážky malé">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1070756"/>
          </a:xfrm>
        </p:spPr>
        <p:txBody>
          <a:bodyPr>
            <a:normAutofit/>
          </a:bodyPr>
          <a:lstStyle>
            <a:lvl1pPr>
              <a:defRPr sz="3600"/>
            </a:lvl1pPr>
          </a:lstStyle>
          <a:p>
            <a:r>
              <a:rPr lang="cs-CZ"/>
              <a:t>Kliknutím lze upravit styl.</a:t>
            </a:r>
          </a:p>
        </p:txBody>
      </p:sp>
      <p:sp>
        <p:nvSpPr>
          <p:cNvPr id="3" name="Zástupný symbol pro obsah 2"/>
          <p:cNvSpPr>
            <a:spLocks noGrp="1"/>
          </p:cNvSpPr>
          <p:nvPr>
            <p:ph idx="1" hasCustomPrompt="1"/>
          </p:nvPr>
        </p:nvSpPr>
        <p:spPr>
          <a:xfrm>
            <a:off x="1620000" y="2160000"/>
            <a:ext cx="8964000" cy="3915521"/>
          </a:xfrm>
        </p:spPr>
        <p:txBody>
          <a:bodyPr numCol="1" spcCol="360000">
            <a:noAutofit/>
          </a:bodyPr>
          <a:lstStyle>
            <a:lvl1pPr marL="360000" indent="-360000">
              <a:lnSpc>
                <a:spcPct val="100000"/>
              </a:lnSpc>
              <a:spcBef>
                <a:spcPts val="900"/>
              </a:spcBef>
              <a:spcAft>
                <a:spcPts val="900"/>
              </a:spcAft>
              <a:buClr>
                <a:schemeClr val="accent5"/>
              </a:buClr>
              <a:buSzPct val="90000"/>
              <a:buFont typeface="Wingdings" pitchFamily="2" charset="2"/>
              <a:buChar char="§"/>
              <a:defRPr sz="2000"/>
            </a:lvl1pPr>
            <a:lvl2pPr indent="0">
              <a:lnSpc>
                <a:spcPct val="120000"/>
              </a:lnSpc>
              <a:spcAft>
                <a:spcPts val="400"/>
              </a:spcAft>
              <a:buNone/>
              <a:defRPr sz="1800"/>
            </a:lvl2pPr>
            <a:lvl3pPr indent="0">
              <a:lnSpc>
                <a:spcPct val="120000"/>
              </a:lnSpc>
              <a:spcAft>
                <a:spcPts val="400"/>
              </a:spcAft>
              <a:buNone/>
              <a:defRPr sz="1800"/>
            </a:lvl3pPr>
            <a:lvl4pPr indent="0">
              <a:lnSpc>
                <a:spcPct val="120000"/>
              </a:lnSpc>
              <a:spcAft>
                <a:spcPts val="400"/>
              </a:spcAft>
              <a:buNone/>
              <a:defRPr sz="1800"/>
            </a:lvl4pPr>
            <a:lvl5pPr indent="0">
              <a:lnSpc>
                <a:spcPct val="120000"/>
              </a:lnSpc>
              <a:spcAft>
                <a:spcPts val="400"/>
              </a:spcAft>
              <a:buNone/>
              <a:defRPr sz="1800"/>
            </a:lvl5pPr>
          </a:lstStyle>
          <a:p>
            <a:pPr lvl="0"/>
            <a:r>
              <a:rPr lang="cs-CZ" dirty="0"/>
              <a:t>Upravte styly předlohy textu</a:t>
            </a:r>
          </a:p>
        </p:txBody>
      </p:sp>
      <p:sp>
        <p:nvSpPr>
          <p:cNvPr id="6" name="Zástupný symbol pro číslo snímku 5"/>
          <p:cNvSpPr>
            <a:spLocks noGrp="1"/>
          </p:cNvSpPr>
          <p:nvPr>
            <p:ph type="sldNum" sz="quarter" idx="12"/>
          </p:nvPr>
        </p:nvSpPr>
        <p:spPr/>
        <p:txBody>
          <a:bodyPr/>
          <a:lstStyle/>
          <a:p>
            <a:fld id="{1CF5A12E-3DFE-4C3E-9036-7893F29C52C1}" type="slidenum">
              <a:rPr lang="cs-CZ" smtClean="0"/>
              <a:t>‹#›</a:t>
            </a:fld>
            <a:endParaRPr lang="cs-CZ"/>
          </a:p>
        </p:txBody>
      </p:sp>
      <p:sp>
        <p:nvSpPr>
          <p:cNvPr id="5" name="Zástupný symbol pro číslo snímku 5">
            <a:extLst>
              <a:ext uri="{FF2B5EF4-FFF2-40B4-BE49-F238E27FC236}">
                <a16:creationId xmlns:a16="http://schemas.microsoft.com/office/drawing/2014/main" id="{667C9E67-68A9-C008-6034-D232C1AF110C}"/>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3407055048"/>
      </p:ext>
    </p:extLst>
  </p:cSld>
  <p:clrMapOvr>
    <a:masterClrMapping/>
  </p:clrMapOvr>
  <p:extLst>
    <p:ext uri="{DCECCB84-F9BA-43D5-87BE-67443E8EF086}">
      <p15:sldGuideLst xmlns:p15="http://schemas.microsoft.com/office/powerpoint/2012/main">
        <p15:guide id="1" pos="415">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Předělový slide">
    <p:bg>
      <p:bgPr>
        <a:solidFill>
          <a:schemeClr val="accent5"/>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1015999"/>
            <a:ext cx="9900000" cy="2413001"/>
          </a:xfrm>
        </p:spPr>
        <p:txBody>
          <a:bodyPr anchor="b"/>
          <a:lstStyle>
            <a:lvl1pPr>
              <a:lnSpc>
                <a:spcPct val="100000"/>
              </a:lnSpc>
              <a:defRPr sz="4800">
                <a:solidFill>
                  <a:schemeClr val="tx2"/>
                </a:solidFill>
              </a:defRPr>
            </a:lvl1pPr>
          </a:lstStyle>
          <a:p>
            <a:r>
              <a:rPr lang="cs-CZ"/>
              <a:t>Kliknutím lze upravit styl.</a:t>
            </a:r>
          </a:p>
        </p:txBody>
      </p:sp>
      <p:sp>
        <p:nvSpPr>
          <p:cNvPr id="3" name="Zástupný symbol pro text 2"/>
          <p:cNvSpPr>
            <a:spLocks noGrp="1"/>
          </p:cNvSpPr>
          <p:nvPr>
            <p:ph type="body" idx="1" hasCustomPrompt="1"/>
          </p:nvPr>
        </p:nvSpPr>
        <p:spPr>
          <a:xfrm>
            <a:off x="684000" y="3676651"/>
            <a:ext cx="9900000" cy="2413000"/>
          </a:xfrm>
        </p:spPr>
        <p:txBody>
          <a:bodyPr/>
          <a:lstStyle>
            <a:lvl1pPr marL="0" indent="0">
              <a:lnSpc>
                <a:spcPct val="120000"/>
              </a:lnSpc>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Upravte styly předlohy textu.</a:t>
            </a:r>
          </a:p>
        </p:txBody>
      </p:sp>
    </p:spTree>
    <p:extLst>
      <p:ext uri="{BB962C8B-B14F-4D97-AF65-F5344CB8AC3E}">
        <p14:creationId xmlns:p14="http://schemas.microsoft.com/office/powerpoint/2010/main" val="10801033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ředělový slide 1">
    <p:bg>
      <p:bgPr>
        <a:solidFill>
          <a:schemeClr val="accent5"/>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561599"/>
            <a:ext cx="9900000" cy="2160000"/>
          </a:xfrm>
        </p:spPr>
        <p:txBody>
          <a:bodyPr anchor="t">
            <a:noAutofit/>
          </a:bodyPr>
          <a:lstStyle>
            <a:lvl1pPr>
              <a:lnSpc>
                <a:spcPct val="100000"/>
              </a:lnSpc>
              <a:defRPr sz="3600">
                <a:solidFill>
                  <a:schemeClr val="tx2"/>
                </a:solidFill>
              </a:defRPr>
            </a:lvl1pPr>
          </a:lstStyle>
          <a:p>
            <a:r>
              <a:rPr lang="cs-CZ"/>
              <a:t>Kliknutím lze upravit styl.</a:t>
            </a:r>
          </a:p>
        </p:txBody>
      </p:sp>
    </p:spTree>
    <p:extLst>
      <p:ext uri="{BB962C8B-B14F-4D97-AF65-F5344CB8AC3E}">
        <p14:creationId xmlns:p14="http://schemas.microsoft.com/office/powerpoint/2010/main" val="42838500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ředělový slide s obrázkem">
    <p:bg>
      <p:bgPr>
        <a:solidFill>
          <a:schemeClr val="accent5"/>
        </a:solidFill>
        <a:effectLst/>
      </p:bgPr>
    </p:bg>
    <p:spTree>
      <p:nvGrpSpPr>
        <p:cNvPr id="1" name=""/>
        <p:cNvGrpSpPr/>
        <p:nvPr/>
      </p:nvGrpSpPr>
      <p:grpSpPr>
        <a:xfrm>
          <a:off x="0" y="0"/>
          <a:ext cx="0" cy="0"/>
          <a:chOff x="0" y="0"/>
          <a:chExt cx="0" cy="0"/>
        </a:xfrm>
      </p:grpSpPr>
      <p:sp>
        <p:nvSpPr>
          <p:cNvPr id="3" name="Zástupný symbol obrázku 5">
            <a:extLst>
              <a:ext uri="{FF2B5EF4-FFF2-40B4-BE49-F238E27FC236}">
                <a16:creationId xmlns:a16="http://schemas.microsoft.com/office/drawing/2014/main" id="{0EED0200-723A-192F-A0AB-3C11FC5331B7}"/>
              </a:ext>
            </a:extLst>
          </p:cNvPr>
          <p:cNvSpPr>
            <a:spLocks noGrp="1"/>
          </p:cNvSpPr>
          <p:nvPr>
            <p:ph type="pic" sz="quarter" idx="10"/>
          </p:nvPr>
        </p:nvSpPr>
        <p:spPr>
          <a:xfrm>
            <a:off x="6286501" y="0"/>
            <a:ext cx="5905499" cy="6858000"/>
          </a:xfrm>
        </p:spPr>
        <p:txBody>
          <a:bodyPr/>
          <a:lstStyle/>
          <a:p>
            <a:r>
              <a:rPr lang="cs-CZ"/>
              <a:t>Kliknutím na ikonu přidáte obrázek.</a:t>
            </a:r>
          </a:p>
        </p:txBody>
      </p:sp>
      <p:sp>
        <p:nvSpPr>
          <p:cNvPr id="2" name="Nadpis 1"/>
          <p:cNvSpPr>
            <a:spLocks noGrp="1"/>
          </p:cNvSpPr>
          <p:nvPr>
            <p:ph type="title"/>
          </p:nvPr>
        </p:nvSpPr>
        <p:spPr>
          <a:xfrm>
            <a:off x="684000" y="563174"/>
            <a:ext cx="5412000" cy="3384358"/>
          </a:xfrm>
        </p:spPr>
        <p:txBody>
          <a:bodyPr anchor="t">
            <a:noAutofit/>
          </a:bodyPr>
          <a:lstStyle>
            <a:lvl1pPr>
              <a:lnSpc>
                <a:spcPct val="100000"/>
              </a:lnSpc>
              <a:defRPr sz="3600">
                <a:solidFill>
                  <a:schemeClr val="tx2"/>
                </a:solidFill>
              </a:defRPr>
            </a:lvl1pPr>
          </a:lstStyle>
          <a:p>
            <a:r>
              <a:rPr lang="cs-CZ"/>
              <a:t>Kliknutím lze upravit styl.</a:t>
            </a:r>
            <a:endParaRPr lang="cs-CZ" dirty="0"/>
          </a:p>
        </p:txBody>
      </p:sp>
    </p:spTree>
    <p:extLst>
      <p:ext uri="{BB962C8B-B14F-4D97-AF65-F5344CB8AC3E}">
        <p14:creationId xmlns:p14="http://schemas.microsoft.com/office/powerpoint/2010/main" val="14766654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xt běžný s obrázkem">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1070756"/>
          </a:xfrm>
        </p:spPr>
        <p:txBody>
          <a:bodyPr>
            <a:noAutofit/>
          </a:bodyPr>
          <a:lstStyle>
            <a:lvl1pPr>
              <a:defRPr sz="3600"/>
            </a:lvl1pPr>
          </a:lstStyle>
          <a:p>
            <a:r>
              <a:rPr lang="cs-CZ"/>
              <a:t>Kliknutím lze upravit styl.</a:t>
            </a:r>
          </a:p>
        </p:txBody>
      </p:sp>
      <p:sp>
        <p:nvSpPr>
          <p:cNvPr id="3" name="Zástupný symbol pro obsah 2"/>
          <p:cNvSpPr>
            <a:spLocks noGrp="1"/>
          </p:cNvSpPr>
          <p:nvPr>
            <p:ph idx="1" hasCustomPrompt="1"/>
          </p:nvPr>
        </p:nvSpPr>
        <p:spPr>
          <a:xfrm>
            <a:off x="1620000" y="2160000"/>
            <a:ext cx="4476000" cy="3797036"/>
          </a:xfrm>
        </p:spPr>
        <p:txBody>
          <a:bodyPr numCol="1" spcCol="360000">
            <a:noAutofit/>
          </a:bodyPr>
          <a:lstStyle>
            <a:lvl1pPr marL="288000" indent="-288000">
              <a:lnSpc>
                <a:spcPct val="100000"/>
              </a:lnSpc>
              <a:spcAft>
                <a:spcPts val="1000"/>
              </a:spcAft>
              <a:buClr>
                <a:schemeClr val="accent5"/>
              </a:buClr>
              <a:buFont typeface="Wingdings" pitchFamily="2" charset="2"/>
              <a:buChar char="§"/>
              <a:defRPr sz="2000"/>
            </a:lvl1pPr>
            <a:lvl2pPr indent="0">
              <a:lnSpc>
                <a:spcPct val="120000"/>
              </a:lnSpc>
              <a:spcAft>
                <a:spcPts val="400"/>
              </a:spcAft>
              <a:buNone/>
              <a:defRPr sz="1800"/>
            </a:lvl2pPr>
            <a:lvl3pPr indent="0">
              <a:lnSpc>
                <a:spcPct val="120000"/>
              </a:lnSpc>
              <a:spcAft>
                <a:spcPts val="400"/>
              </a:spcAft>
              <a:buNone/>
              <a:defRPr sz="1800"/>
            </a:lvl3pPr>
            <a:lvl4pPr indent="0">
              <a:lnSpc>
                <a:spcPct val="120000"/>
              </a:lnSpc>
              <a:spcAft>
                <a:spcPts val="400"/>
              </a:spcAft>
              <a:buNone/>
              <a:defRPr sz="1800"/>
            </a:lvl4pPr>
            <a:lvl5pPr indent="0">
              <a:lnSpc>
                <a:spcPct val="120000"/>
              </a:lnSpc>
              <a:spcAft>
                <a:spcPts val="400"/>
              </a:spcAft>
              <a:buNone/>
              <a:defRPr sz="1800"/>
            </a:lvl5pPr>
          </a:lstStyle>
          <a:p>
            <a:pPr lvl="0"/>
            <a:r>
              <a:rPr lang="cs-CZ" dirty="0"/>
              <a:t>Upravte styly předlohy textu.</a:t>
            </a:r>
          </a:p>
        </p:txBody>
      </p:sp>
      <p:sp>
        <p:nvSpPr>
          <p:cNvPr id="6" name="Zástupný symbol pro číslo snímku 5"/>
          <p:cNvSpPr>
            <a:spLocks noGrp="1"/>
          </p:cNvSpPr>
          <p:nvPr>
            <p:ph type="sldNum" sz="quarter" idx="12"/>
          </p:nvPr>
        </p:nvSpPr>
        <p:spPr/>
        <p:txBody>
          <a:bodyPr/>
          <a:lstStyle/>
          <a:p>
            <a:fld id="{1CF5A12E-3DFE-4C3E-9036-7893F29C52C1}" type="slidenum">
              <a:rPr lang="cs-CZ" smtClean="0"/>
              <a:t>‹#›</a:t>
            </a:fld>
            <a:endParaRPr lang="cs-CZ"/>
          </a:p>
        </p:txBody>
      </p:sp>
      <p:sp>
        <p:nvSpPr>
          <p:cNvPr id="5" name="Zástupný symbol obrázku 5">
            <a:extLst>
              <a:ext uri="{FF2B5EF4-FFF2-40B4-BE49-F238E27FC236}">
                <a16:creationId xmlns:a16="http://schemas.microsoft.com/office/drawing/2014/main" id="{BB38CCEF-CF1A-B72B-D67E-9A39E14D3EA2}"/>
              </a:ext>
            </a:extLst>
          </p:cNvPr>
          <p:cNvSpPr>
            <a:spLocks noGrp="1"/>
          </p:cNvSpPr>
          <p:nvPr>
            <p:ph type="pic" sz="quarter" idx="10"/>
          </p:nvPr>
        </p:nvSpPr>
        <p:spPr>
          <a:xfrm>
            <a:off x="6298501" y="2213429"/>
            <a:ext cx="4285499" cy="3618660"/>
          </a:xfrm>
        </p:spPr>
        <p:txBody>
          <a:bodyPr/>
          <a:lstStyle/>
          <a:p>
            <a:r>
              <a:rPr lang="cs-CZ"/>
              <a:t>Kliknutím na ikonu přidáte obrázek.</a:t>
            </a:r>
          </a:p>
        </p:txBody>
      </p:sp>
      <p:sp>
        <p:nvSpPr>
          <p:cNvPr id="7" name="Zástupný symbol pro číslo snímku 5">
            <a:extLst>
              <a:ext uri="{FF2B5EF4-FFF2-40B4-BE49-F238E27FC236}">
                <a16:creationId xmlns:a16="http://schemas.microsoft.com/office/drawing/2014/main" id="{9217DFE5-4AB5-CB80-1E80-AF1A38727F6E}"/>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4102232353"/>
      </p:ext>
    </p:extLst>
  </p:cSld>
  <p:clrMapOvr>
    <a:masterClrMapping/>
  </p:clrMapOvr>
  <p:extLst>
    <p:ext uri="{DCECCB84-F9BA-43D5-87BE-67443E8EF086}">
      <p15:sldGuideLst xmlns:p15="http://schemas.microsoft.com/office/powerpoint/2012/main">
        <p15:guide id="1" pos="415"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odnadpis, dva sloupce">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lstStyle/>
          <a:p>
            <a:r>
              <a:rPr lang="cs-CZ"/>
              <a:t>Kliknutím lze upravit styl.</a:t>
            </a:r>
          </a:p>
        </p:txBody>
      </p:sp>
      <p:sp>
        <p:nvSpPr>
          <p:cNvPr id="3" name="Zástupný symbol pro obsah 2"/>
          <p:cNvSpPr>
            <a:spLocks noGrp="1"/>
          </p:cNvSpPr>
          <p:nvPr>
            <p:ph sz="half" idx="1" hasCustomPrompt="1"/>
          </p:nvPr>
        </p:nvSpPr>
        <p:spPr>
          <a:xfrm>
            <a:off x="1620000" y="2160000"/>
            <a:ext cx="4323523" cy="3960537"/>
          </a:xfrm>
        </p:spPr>
        <p:txBody>
          <a:bodyPr/>
          <a:lstStyle>
            <a:lvl1pPr>
              <a:spcAft>
                <a:spcPts val="1800"/>
              </a:spcAft>
              <a:buFont typeface="Wingdings" pitchFamily="2" charset="2"/>
              <a:buNone/>
              <a:defRPr b="1">
                <a:solidFill>
                  <a:schemeClr val="accent3"/>
                </a:solidFill>
              </a:defRPr>
            </a:lvl1pPr>
            <a:lvl2pPr marL="0" indent="-288000">
              <a:buClr>
                <a:schemeClr val="accent5"/>
              </a:buClr>
              <a:buSzPct val="90000"/>
              <a:buFont typeface="Wingdings" pitchFamily="2" charset="2"/>
              <a:buChar char="§"/>
              <a:defRPr/>
            </a:lvl2pPr>
            <a:lvl3pPr>
              <a:buFont typeface="Wingdings" pitchFamily="2" charset="2"/>
              <a:buChar char="§"/>
              <a:defRPr/>
            </a:lvl3pPr>
            <a:lvl4pPr>
              <a:buFont typeface="Wingdings" pitchFamily="2" charset="2"/>
              <a:buChar char="§"/>
              <a:defRPr/>
            </a:lvl4pPr>
            <a:lvl5pPr>
              <a:buFont typeface="Wingdings" pitchFamily="2" charset="2"/>
              <a:buChar char="§"/>
              <a:defRPr/>
            </a:lvl5p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sp>
        <p:nvSpPr>
          <p:cNvPr id="6" name="Zástupný symbol pro obsah 2">
            <a:extLst>
              <a:ext uri="{FF2B5EF4-FFF2-40B4-BE49-F238E27FC236}">
                <a16:creationId xmlns:a16="http://schemas.microsoft.com/office/drawing/2014/main" id="{4BF51896-151D-3843-DB7C-41BB6E22FE4B}"/>
              </a:ext>
            </a:extLst>
          </p:cNvPr>
          <p:cNvSpPr>
            <a:spLocks noGrp="1"/>
          </p:cNvSpPr>
          <p:nvPr>
            <p:ph sz="half" idx="13" hasCustomPrompt="1"/>
          </p:nvPr>
        </p:nvSpPr>
        <p:spPr>
          <a:xfrm>
            <a:off x="6260477" y="2165625"/>
            <a:ext cx="4323523" cy="3960537"/>
          </a:xfrm>
        </p:spPr>
        <p:txBody>
          <a:bodyPr/>
          <a:lstStyle>
            <a:lvl1pPr>
              <a:spcAft>
                <a:spcPts val="1800"/>
              </a:spcAft>
              <a:buFont typeface="Wingdings" pitchFamily="2" charset="2"/>
              <a:buNone/>
              <a:defRPr b="1">
                <a:solidFill>
                  <a:schemeClr val="accent3"/>
                </a:solidFill>
              </a:defRPr>
            </a:lvl1pPr>
            <a:lvl2pPr marL="0" indent="-288000">
              <a:buClr>
                <a:schemeClr val="accent5"/>
              </a:buClr>
              <a:buSzPct val="90000"/>
              <a:buFont typeface="Wingdings" pitchFamily="2" charset="2"/>
              <a:buChar char="§"/>
              <a:defRPr/>
            </a:lvl2pPr>
            <a:lvl3pPr>
              <a:buFont typeface="Wingdings" pitchFamily="2" charset="2"/>
              <a:buChar char="§"/>
              <a:defRPr/>
            </a:lvl3pPr>
            <a:lvl4pPr>
              <a:buFont typeface="Wingdings" pitchFamily="2" charset="2"/>
              <a:buChar char="§"/>
              <a:defRPr/>
            </a:lvl4pPr>
            <a:lvl5pPr>
              <a:buFont typeface="Wingdings" pitchFamily="2" charset="2"/>
              <a:buChar char="§"/>
              <a:defRPr/>
            </a:lvl5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9" name="Zástupný text 8">
            <a:extLst>
              <a:ext uri="{FF2B5EF4-FFF2-40B4-BE49-F238E27FC236}">
                <a16:creationId xmlns:a16="http://schemas.microsoft.com/office/drawing/2014/main" id="{6F99AF0C-D583-5D11-E4A5-C93DED75A4D9}"/>
              </a:ext>
            </a:extLst>
          </p:cNvPr>
          <p:cNvSpPr>
            <a:spLocks noGrp="1"/>
          </p:cNvSpPr>
          <p:nvPr>
            <p:ph type="body" sz="quarter" idx="14"/>
          </p:nvPr>
        </p:nvSpPr>
        <p:spPr>
          <a:xfrm>
            <a:off x="683999" y="1243809"/>
            <a:ext cx="5259600" cy="772560"/>
          </a:xfrm>
        </p:spPr>
        <p:txBody>
          <a:bodyPr/>
          <a:lstStyle>
            <a:lvl1pPr marL="0" indent="0">
              <a:buNone/>
              <a:defRPr>
                <a:solidFill>
                  <a:schemeClr val="accent5"/>
                </a:solidFill>
              </a:defRPr>
            </a:lvl1pPr>
            <a:lvl2pPr>
              <a:buNone/>
              <a:defRPr/>
            </a:lvl2pPr>
            <a:lvl3pPr>
              <a:buNone/>
              <a:defRPr/>
            </a:lvl3pPr>
            <a:lvl4pPr>
              <a:buNone/>
              <a:defRPr/>
            </a:lvl4pPr>
            <a:lvl5pPr>
              <a:buNone/>
              <a:defRPr/>
            </a:lvl5pPr>
          </a:lstStyle>
          <a:p>
            <a:pPr lvl="0"/>
            <a:r>
              <a:rPr lang="cs-CZ"/>
              <a:t>Po kliknutí můžete upravovat styly textu v předloze.</a:t>
            </a:r>
          </a:p>
        </p:txBody>
      </p:sp>
      <p:sp>
        <p:nvSpPr>
          <p:cNvPr id="10" name="Zástupný symbol pro číslo snímku 5">
            <a:extLst>
              <a:ext uri="{FF2B5EF4-FFF2-40B4-BE49-F238E27FC236}">
                <a16:creationId xmlns:a16="http://schemas.microsoft.com/office/drawing/2014/main" id="{506D5A9D-5B24-E761-D1A3-27947B1C890A}"/>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21705855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ři sloupce">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lstStyle/>
          <a:p>
            <a:r>
              <a:rPr lang="cs-CZ"/>
              <a:t>Kliknutím lze upravit styl.</a:t>
            </a:r>
          </a:p>
        </p:txBody>
      </p:sp>
      <p:sp>
        <p:nvSpPr>
          <p:cNvPr id="3" name="Zástupný symbol pro obsah 2"/>
          <p:cNvSpPr>
            <a:spLocks noGrp="1"/>
          </p:cNvSpPr>
          <p:nvPr>
            <p:ph sz="half" idx="1" hasCustomPrompt="1"/>
          </p:nvPr>
        </p:nvSpPr>
        <p:spPr>
          <a:xfrm>
            <a:off x="693601" y="2165625"/>
            <a:ext cx="3375982" cy="3960537"/>
          </a:xfrm>
        </p:spPr>
        <p:txBody>
          <a:bodyPr/>
          <a:lstStyle>
            <a:lvl1pPr marL="0" indent="0">
              <a:spcAft>
                <a:spcPts val="1800"/>
              </a:spcAft>
              <a:buFont typeface="Arial" panose="020B0604020202020204" pitchFamily="34" charset="0"/>
              <a:buNone/>
              <a:defRPr b="1">
                <a:solidFill>
                  <a:schemeClr val="accent3"/>
                </a:solidFill>
              </a:defRPr>
            </a:lvl1pPr>
            <a:lvl2pPr marL="0" indent="-288000">
              <a:buClr>
                <a:schemeClr val="accent5"/>
              </a:buClr>
              <a:buSzPct val="90000"/>
              <a:buFont typeface="Wingdings" pitchFamily="2" charset="2"/>
              <a:buNone/>
              <a:defRPr/>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Upravte styly předlohy textu.</a:t>
            </a:r>
          </a:p>
          <a:p>
            <a:pPr lvl="1"/>
            <a:r>
              <a:rPr lang="cs-CZ"/>
              <a:t>Druhá úroveň</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sp>
        <p:nvSpPr>
          <p:cNvPr id="10" name="Zástupný symbol pro obsah 2">
            <a:extLst>
              <a:ext uri="{FF2B5EF4-FFF2-40B4-BE49-F238E27FC236}">
                <a16:creationId xmlns:a16="http://schemas.microsoft.com/office/drawing/2014/main" id="{7671851E-E145-B540-BFE6-BCB164F7650F}"/>
              </a:ext>
            </a:extLst>
          </p:cNvPr>
          <p:cNvSpPr>
            <a:spLocks noGrp="1"/>
          </p:cNvSpPr>
          <p:nvPr>
            <p:ph sz="half" idx="13" hasCustomPrompt="1"/>
          </p:nvPr>
        </p:nvSpPr>
        <p:spPr>
          <a:xfrm>
            <a:off x="8119333" y="2165625"/>
            <a:ext cx="3375982" cy="3960537"/>
          </a:xfrm>
        </p:spPr>
        <p:txBody>
          <a:bodyPr/>
          <a:lstStyle>
            <a:lvl1pPr marL="0" indent="0">
              <a:spcAft>
                <a:spcPts val="1800"/>
              </a:spcAft>
              <a:buFont typeface="Arial" panose="020B0604020202020204" pitchFamily="34" charset="0"/>
              <a:buNone/>
              <a:defRPr b="1">
                <a:solidFill>
                  <a:schemeClr val="accent3"/>
                </a:solidFill>
              </a:defRPr>
            </a:lvl1pPr>
            <a:lvl2pPr marL="0" indent="-288000">
              <a:buClr>
                <a:schemeClr val="accent5"/>
              </a:buClr>
              <a:buSzPct val="90000"/>
              <a:buFont typeface="Wingdings" pitchFamily="2" charset="2"/>
              <a:buNone/>
              <a:defRPr/>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Upravte styly předlohy textu.</a:t>
            </a:r>
          </a:p>
          <a:p>
            <a:pPr lvl="1"/>
            <a:r>
              <a:rPr lang="cs-CZ"/>
              <a:t>Druhá úroveň</a:t>
            </a:r>
          </a:p>
        </p:txBody>
      </p:sp>
      <p:sp>
        <p:nvSpPr>
          <p:cNvPr id="11" name="Zástupný symbol pro obsah 2">
            <a:extLst>
              <a:ext uri="{FF2B5EF4-FFF2-40B4-BE49-F238E27FC236}">
                <a16:creationId xmlns:a16="http://schemas.microsoft.com/office/drawing/2014/main" id="{C5DD8208-8E62-3BCD-5295-A5DE908611EA}"/>
              </a:ext>
            </a:extLst>
          </p:cNvPr>
          <p:cNvSpPr>
            <a:spLocks noGrp="1"/>
          </p:cNvSpPr>
          <p:nvPr>
            <p:ph sz="half" idx="14" hasCustomPrompt="1"/>
          </p:nvPr>
        </p:nvSpPr>
        <p:spPr>
          <a:xfrm>
            <a:off x="4408009" y="2165625"/>
            <a:ext cx="3375982" cy="3960537"/>
          </a:xfrm>
        </p:spPr>
        <p:txBody>
          <a:bodyPr/>
          <a:lstStyle>
            <a:lvl1pPr marL="0" indent="0">
              <a:spcAft>
                <a:spcPts val="1800"/>
              </a:spcAft>
              <a:buFont typeface="Arial" panose="020B0604020202020204" pitchFamily="34" charset="0"/>
              <a:buNone/>
              <a:defRPr b="1">
                <a:solidFill>
                  <a:schemeClr val="accent3"/>
                </a:solidFill>
              </a:defRPr>
            </a:lvl1pPr>
            <a:lvl2pPr marL="0" indent="-288000">
              <a:buClr>
                <a:schemeClr val="accent5"/>
              </a:buClr>
              <a:buSzPct val="90000"/>
              <a:buFont typeface="Wingdings" pitchFamily="2" charset="2"/>
              <a:buNone/>
              <a:defRPr/>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Upravte styly předlohy textu.</a:t>
            </a:r>
          </a:p>
          <a:p>
            <a:pPr lvl="1"/>
            <a:r>
              <a:rPr lang="cs-CZ"/>
              <a:t>Druhá úroveň</a:t>
            </a:r>
          </a:p>
        </p:txBody>
      </p:sp>
      <p:sp>
        <p:nvSpPr>
          <p:cNvPr id="12" name="Zástupný symbol pro číslo snímku 5">
            <a:extLst>
              <a:ext uri="{FF2B5EF4-FFF2-40B4-BE49-F238E27FC236}">
                <a16:creationId xmlns:a16="http://schemas.microsoft.com/office/drawing/2014/main" id="{C2D358F0-6A79-42DF-456E-F8DBAF212BBF}"/>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2346318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odnadpis, 3 sloupce podbarvené">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lstStyle/>
          <a:p>
            <a:r>
              <a:rPr lang="cs-CZ"/>
              <a:t>Kliknutím lze upravit styl.</a:t>
            </a:r>
          </a:p>
        </p:txBody>
      </p:sp>
      <p:sp>
        <p:nvSpPr>
          <p:cNvPr id="3" name="Zástupný symbol pro obsah 2"/>
          <p:cNvSpPr>
            <a:spLocks noGrp="1"/>
          </p:cNvSpPr>
          <p:nvPr>
            <p:ph sz="half" idx="1" hasCustomPrompt="1"/>
          </p:nvPr>
        </p:nvSpPr>
        <p:spPr>
          <a:xfrm>
            <a:off x="684000" y="2257436"/>
            <a:ext cx="3355437" cy="3590706"/>
          </a:xfrm>
          <a:solidFill>
            <a:schemeClr val="accent1"/>
          </a:solidFill>
        </p:spPr>
        <p:txBody>
          <a:bodyPr lIns="180000" tIns="108000" rIns="144000" bIns="72000"/>
          <a:lstStyle>
            <a:lvl1pPr marL="0">
              <a:spcAft>
                <a:spcPts val="1800"/>
              </a:spcAft>
              <a:buFont typeface="Arial" panose="020B0604020202020204" pitchFamily="34" charset="0"/>
              <a:buNone/>
              <a:defRPr b="1">
                <a:solidFill>
                  <a:schemeClr val="accent5"/>
                </a:solidFill>
              </a:defRPr>
            </a:lvl1pPr>
            <a:lvl2pPr marL="0" indent="-288000">
              <a:buClr>
                <a:schemeClr val="accent5"/>
              </a:buClr>
              <a:buSzPct val="90000"/>
              <a:buFont typeface="Wingdings" pitchFamily="2" charset="2"/>
              <a:buNone/>
              <a:defRPr sz="15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dirty="0"/>
              <a:t>Upravte styly předlohy textu.</a:t>
            </a:r>
          </a:p>
          <a:p>
            <a:pPr lvl="1"/>
            <a:r>
              <a:rPr lang="cs-CZ" dirty="0"/>
              <a:t>Druhá úroveň</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sp>
        <p:nvSpPr>
          <p:cNvPr id="9" name="Zástupný text 8">
            <a:extLst>
              <a:ext uri="{FF2B5EF4-FFF2-40B4-BE49-F238E27FC236}">
                <a16:creationId xmlns:a16="http://schemas.microsoft.com/office/drawing/2014/main" id="{6F99AF0C-D583-5D11-E4A5-C93DED75A4D9}"/>
              </a:ext>
            </a:extLst>
          </p:cNvPr>
          <p:cNvSpPr>
            <a:spLocks noGrp="1"/>
          </p:cNvSpPr>
          <p:nvPr>
            <p:ph type="body" sz="quarter" idx="14"/>
          </p:nvPr>
        </p:nvSpPr>
        <p:spPr>
          <a:xfrm>
            <a:off x="684000" y="1243809"/>
            <a:ext cx="9900000" cy="772560"/>
          </a:xfrm>
        </p:spPr>
        <p:txBody>
          <a:bodyPr/>
          <a:lstStyle>
            <a:lvl1pPr marL="0" indent="0">
              <a:buNone/>
              <a:defRPr>
                <a:solidFill>
                  <a:schemeClr val="accent5"/>
                </a:solidFill>
              </a:defRPr>
            </a:lvl1pPr>
            <a:lvl2pPr>
              <a:buNone/>
              <a:defRPr/>
            </a:lvl2pPr>
            <a:lvl3pPr>
              <a:buNone/>
              <a:defRPr/>
            </a:lvl3pPr>
            <a:lvl4pPr>
              <a:buNone/>
              <a:defRPr/>
            </a:lvl4pPr>
            <a:lvl5pPr>
              <a:buNone/>
              <a:defRPr/>
            </a:lvl5pPr>
          </a:lstStyle>
          <a:p>
            <a:pPr lvl="0"/>
            <a:r>
              <a:rPr lang="cs-CZ"/>
              <a:t>Po kliknutí můžete upravovat styly textu v předloze.</a:t>
            </a:r>
          </a:p>
        </p:txBody>
      </p:sp>
      <p:sp>
        <p:nvSpPr>
          <p:cNvPr id="4" name="Zástupný symbol pro obsah 2">
            <a:extLst>
              <a:ext uri="{FF2B5EF4-FFF2-40B4-BE49-F238E27FC236}">
                <a16:creationId xmlns:a16="http://schemas.microsoft.com/office/drawing/2014/main" id="{2C9E7C88-D105-85BB-7817-7828128845B7}"/>
              </a:ext>
            </a:extLst>
          </p:cNvPr>
          <p:cNvSpPr>
            <a:spLocks noGrp="1"/>
          </p:cNvSpPr>
          <p:nvPr>
            <p:ph sz="half" idx="15" hasCustomPrompt="1"/>
          </p:nvPr>
        </p:nvSpPr>
        <p:spPr>
          <a:xfrm>
            <a:off x="8156517" y="2257436"/>
            <a:ext cx="3355437" cy="3590706"/>
          </a:xfrm>
          <a:solidFill>
            <a:schemeClr val="accent1"/>
          </a:solidFill>
        </p:spPr>
        <p:txBody>
          <a:bodyPr lIns="180000" tIns="108000" rIns="144000" bIns="72000"/>
          <a:lstStyle>
            <a:lvl1pPr marL="0">
              <a:spcAft>
                <a:spcPts val="1800"/>
              </a:spcAft>
              <a:buFont typeface="Arial" panose="020B0604020202020204" pitchFamily="34" charset="0"/>
              <a:buNone/>
              <a:defRPr b="1">
                <a:solidFill>
                  <a:schemeClr val="accent5"/>
                </a:solidFill>
              </a:defRPr>
            </a:lvl1pPr>
            <a:lvl2pPr marL="0" indent="-288000">
              <a:buClr>
                <a:schemeClr val="accent5"/>
              </a:buClr>
              <a:buSzPct val="90000"/>
              <a:buFont typeface="Wingdings" pitchFamily="2" charset="2"/>
              <a:buNone/>
              <a:defRPr sz="15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Upravte styly předlohy textu.</a:t>
            </a:r>
          </a:p>
          <a:p>
            <a:pPr lvl="1"/>
            <a:r>
              <a:rPr lang="cs-CZ"/>
              <a:t>Druhá úroveň</a:t>
            </a:r>
          </a:p>
        </p:txBody>
      </p:sp>
      <p:sp>
        <p:nvSpPr>
          <p:cNvPr id="8" name="Zástupný symbol pro obsah 2">
            <a:extLst>
              <a:ext uri="{FF2B5EF4-FFF2-40B4-BE49-F238E27FC236}">
                <a16:creationId xmlns:a16="http://schemas.microsoft.com/office/drawing/2014/main" id="{F3B495C6-E9D9-BB16-034D-BB35D518475B}"/>
              </a:ext>
            </a:extLst>
          </p:cNvPr>
          <p:cNvSpPr>
            <a:spLocks noGrp="1"/>
          </p:cNvSpPr>
          <p:nvPr>
            <p:ph sz="half" idx="16" hasCustomPrompt="1"/>
          </p:nvPr>
        </p:nvSpPr>
        <p:spPr>
          <a:xfrm>
            <a:off x="4420259" y="2257436"/>
            <a:ext cx="3355437" cy="3590706"/>
          </a:xfrm>
          <a:solidFill>
            <a:schemeClr val="accent1"/>
          </a:solidFill>
        </p:spPr>
        <p:txBody>
          <a:bodyPr lIns="180000" tIns="108000" rIns="144000" bIns="72000"/>
          <a:lstStyle>
            <a:lvl1pPr marL="0">
              <a:spcAft>
                <a:spcPts val="1800"/>
              </a:spcAft>
              <a:buFont typeface="Arial" panose="020B0604020202020204" pitchFamily="34" charset="0"/>
              <a:buNone/>
              <a:defRPr b="1">
                <a:solidFill>
                  <a:schemeClr val="accent5"/>
                </a:solidFill>
              </a:defRPr>
            </a:lvl1pPr>
            <a:lvl2pPr marL="0" indent="-288000">
              <a:buClr>
                <a:schemeClr val="accent5"/>
              </a:buClr>
              <a:buSzPct val="90000"/>
              <a:buFont typeface="Wingdings" pitchFamily="2" charset="2"/>
              <a:buNone/>
              <a:defRPr sz="15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Upravte styly předlohy textu.</a:t>
            </a:r>
          </a:p>
          <a:p>
            <a:pPr lvl="1"/>
            <a:r>
              <a:rPr lang="cs-CZ"/>
              <a:t>Druhá úroveň</a:t>
            </a:r>
          </a:p>
        </p:txBody>
      </p:sp>
      <p:sp>
        <p:nvSpPr>
          <p:cNvPr id="10" name="Zástupný symbol pro číslo snímku 5">
            <a:extLst>
              <a:ext uri="{FF2B5EF4-FFF2-40B4-BE49-F238E27FC236}">
                <a16:creationId xmlns:a16="http://schemas.microsoft.com/office/drawing/2014/main" id="{6362B212-FD62-9F50-CE3D-DFF199FD57C2}"/>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6830137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 sloupce podbarvené se šipkami">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lstStyle/>
          <a:p>
            <a:r>
              <a:rPr lang="cs-CZ"/>
              <a:t>Kliknutím lze upravit styl.</a:t>
            </a:r>
          </a:p>
        </p:txBody>
      </p:sp>
      <p:sp>
        <p:nvSpPr>
          <p:cNvPr id="3" name="Zástupný symbol pro obsah 2"/>
          <p:cNvSpPr>
            <a:spLocks noGrp="1"/>
          </p:cNvSpPr>
          <p:nvPr>
            <p:ph sz="half" idx="1" hasCustomPrompt="1"/>
          </p:nvPr>
        </p:nvSpPr>
        <p:spPr>
          <a:xfrm>
            <a:off x="684001" y="2257436"/>
            <a:ext cx="3105680" cy="3590706"/>
          </a:xfrm>
          <a:solidFill>
            <a:schemeClr val="accent1"/>
          </a:solidFill>
        </p:spPr>
        <p:txBody>
          <a:bodyPr lIns="180000" tIns="180000" rIns="144000" bIns="72000"/>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5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pic>
        <p:nvPicPr>
          <p:cNvPr id="6" name="Obrázek 5">
            <a:extLst>
              <a:ext uri="{FF2B5EF4-FFF2-40B4-BE49-F238E27FC236}">
                <a16:creationId xmlns:a16="http://schemas.microsoft.com/office/drawing/2014/main" id="{36B0AA4C-B328-7C47-A4DA-F8ED2EFC4710}"/>
              </a:ext>
            </a:extLst>
          </p:cNvPr>
          <p:cNvPicPr>
            <a:picLocks noChangeAspect="1"/>
          </p:cNvPicPr>
          <p:nvPr userDrawn="1"/>
        </p:nvPicPr>
        <p:blipFill>
          <a:blip r:embed="rId2"/>
          <a:stretch>
            <a:fillRect/>
          </a:stretch>
        </p:blipFill>
        <p:spPr>
          <a:xfrm>
            <a:off x="3985314" y="3880589"/>
            <a:ext cx="363853" cy="301120"/>
          </a:xfrm>
          <a:prstGeom prst="rect">
            <a:avLst/>
          </a:prstGeom>
        </p:spPr>
      </p:pic>
      <p:sp>
        <p:nvSpPr>
          <p:cNvPr id="10" name="Zástupný symbol pro obsah 2">
            <a:extLst>
              <a:ext uri="{FF2B5EF4-FFF2-40B4-BE49-F238E27FC236}">
                <a16:creationId xmlns:a16="http://schemas.microsoft.com/office/drawing/2014/main" id="{963E211A-EC28-5A07-3501-03AC420E839A}"/>
              </a:ext>
            </a:extLst>
          </p:cNvPr>
          <p:cNvSpPr>
            <a:spLocks noGrp="1"/>
          </p:cNvSpPr>
          <p:nvPr>
            <p:ph sz="half" idx="13" hasCustomPrompt="1"/>
          </p:nvPr>
        </p:nvSpPr>
        <p:spPr>
          <a:xfrm>
            <a:off x="8405601" y="2257436"/>
            <a:ext cx="3105680" cy="3590706"/>
          </a:xfrm>
          <a:solidFill>
            <a:schemeClr val="accent1"/>
          </a:solidFill>
        </p:spPr>
        <p:txBody>
          <a:bodyPr lIns="180000" tIns="180000" rIns="144000" bIns="72000"/>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5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11" name="Zástupný symbol pro obsah 2">
            <a:extLst>
              <a:ext uri="{FF2B5EF4-FFF2-40B4-BE49-F238E27FC236}">
                <a16:creationId xmlns:a16="http://schemas.microsoft.com/office/drawing/2014/main" id="{CA544A6B-12C5-DC1B-EDF5-D0332255C4DE}"/>
              </a:ext>
            </a:extLst>
          </p:cNvPr>
          <p:cNvSpPr>
            <a:spLocks noGrp="1"/>
          </p:cNvSpPr>
          <p:nvPr>
            <p:ph sz="half" idx="14" hasCustomPrompt="1"/>
          </p:nvPr>
        </p:nvSpPr>
        <p:spPr>
          <a:xfrm>
            <a:off x="4544801" y="2257436"/>
            <a:ext cx="3105680" cy="3590706"/>
          </a:xfrm>
          <a:solidFill>
            <a:schemeClr val="accent1"/>
          </a:solidFill>
        </p:spPr>
        <p:txBody>
          <a:bodyPr lIns="180000" tIns="180000" rIns="144000" bIns="72000"/>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5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pic>
        <p:nvPicPr>
          <p:cNvPr id="12" name="Obrázek 11">
            <a:extLst>
              <a:ext uri="{FF2B5EF4-FFF2-40B4-BE49-F238E27FC236}">
                <a16:creationId xmlns:a16="http://schemas.microsoft.com/office/drawing/2014/main" id="{7D22E6FE-C4C5-B012-E7A4-C906162897C5}"/>
              </a:ext>
            </a:extLst>
          </p:cNvPr>
          <p:cNvPicPr>
            <a:picLocks noChangeAspect="1"/>
          </p:cNvPicPr>
          <p:nvPr userDrawn="1"/>
        </p:nvPicPr>
        <p:blipFill>
          <a:blip r:embed="rId2"/>
          <a:stretch>
            <a:fillRect/>
          </a:stretch>
        </p:blipFill>
        <p:spPr>
          <a:xfrm>
            <a:off x="7846114" y="3880589"/>
            <a:ext cx="363853" cy="301120"/>
          </a:xfrm>
          <a:prstGeom prst="rect">
            <a:avLst/>
          </a:prstGeom>
        </p:spPr>
      </p:pic>
      <p:sp>
        <p:nvSpPr>
          <p:cNvPr id="13" name="Zástupný text 8">
            <a:extLst>
              <a:ext uri="{FF2B5EF4-FFF2-40B4-BE49-F238E27FC236}">
                <a16:creationId xmlns:a16="http://schemas.microsoft.com/office/drawing/2014/main" id="{E61F4B55-11B4-1167-283D-55E922C63401}"/>
              </a:ext>
            </a:extLst>
          </p:cNvPr>
          <p:cNvSpPr>
            <a:spLocks noGrp="1"/>
          </p:cNvSpPr>
          <p:nvPr>
            <p:ph type="body" sz="quarter" idx="15"/>
          </p:nvPr>
        </p:nvSpPr>
        <p:spPr>
          <a:xfrm>
            <a:off x="683999" y="1243809"/>
            <a:ext cx="5259600" cy="772560"/>
          </a:xfrm>
        </p:spPr>
        <p:txBody>
          <a:bodyPr/>
          <a:lstStyle>
            <a:lvl1pPr marL="0" indent="0">
              <a:buNone/>
              <a:defRPr>
                <a:solidFill>
                  <a:schemeClr val="accent5"/>
                </a:solidFill>
              </a:defRPr>
            </a:lvl1pPr>
            <a:lvl2pPr>
              <a:buNone/>
              <a:defRPr/>
            </a:lvl2pPr>
            <a:lvl3pPr>
              <a:buNone/>
              <a:defRPr/>
            </a:lvl3pPr>
            <a:lvl4pPr>
              <a:buNone/>
              <a:defRPr/>
            </a:lvl4pPr>
            <a:lvl5pPr>
              <a:buNone/>
              <a:defRPr/>
            </a:lvl5pPr>
          </a:lstStyle>
          <a:p>
            <a:pPr lvl="0"/>
            <a:r>
              <a:rPr lang="cs-CZ"/>
              <a:t>Po kliknutí můžete upravovat styly textu v předloze.</a:t>
            </a:r>
          </a:p>
        </p:txBody>
      </p:sp>
      <p:sp>
        <p:nvSpPr>
          <p:cNvPr id="14" name="Zástupný symbol pro číslo snímku 5">
            <a:extLst>
              <a:ext uri="{FF2B5EF4-FFF2-40B4-BE49-F238E27FC236}">
                <a16:creationId xmlns:a16="http://schemas.microsoft.com/office/drawing/2014/main" id="{82C2015C-6855-8BFE-A304-EDB16134EE6C}"/>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19077225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4 sloupce s obrázky">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lstStyle/>
          <a:p>
            <a:r>
              <a:rPr lang="cs-CZ"/>
              <a:t>Kliknutím lze upravit styl.</a:t>
            </a:r>
          </a:p>
        </p:txBody>
      </p:sp>
      <p:sp>
        <p:nvSpPr>
          <p:cNvPr id="3" name="Zástupný symbol pro obsah 2"/>
          <p:cNvSpPr>
            <a:spLocks noGrp="1"/>
          </p:cNvSpPr>
          <p:nvPr>
            <p:ph sz="half" idx="1" hasCustomPrompt="1"/>
          </p:nvPr>
        </p:nvSpPr>
        <p:spPr>
          <a:xfrm>
            <a:off x="684001" y="4444252"/>
            <a:ext cx="2428993" cy="1403889"/>
          </a:xfr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sp>
        <p:nvSpPr>
          <p:cNvPr id="8" name="Zástupný symbol obrázku 7">
            <a:extLst>
              <a:ext uri="{FF2B5EF4-FFF2-40B4-BE49-F238E27FC236}">
                <a16:creationId xmlns:a16="http://schemas.microsoft.com/office/drawing/2014/main" id="{62BF156C-6399-DFD3-9F5E-24AE50EBC860}"/>
              </a:ext>
            </a:extLst>
          </p:cNvPr>
          <p:cNvSpPr>
            <a:spLocks noGrp="1"/>
          </p:cNvSpPr>
          <p:nvPr>
            <p:ph type="pic" sz="quarter" idx="13"/>
          </p:nvPr>
        </p:nvSpPr>
        <p:spPr>
          <a:xfrm>
            <a:off x="684000" y="1492625"/>
            <a:ext cx="2428993" cy="2602004"/>
          </a:xfrm>
        </p:spPr>
        <p:txBody>
          <a:bodyPr/>
          <a:lstStyle/>
          <a:p>
            <a:r>
              <a:rPr lang="cs-CZ"/>
              <a:t>Kliknutím na ikonu přidáte obrázek.</a:t>
            </a:r>
          </a:p>
        </p:txBody>
      </p:sp>
      <p:sp>
        <p:nvSpPr>
          <p:cNvPr id="9" name="Zástupný symbol pro obsah 2">
            <a:extLst>
              <a:ext uri="{FF2B5EF4-FFF2-40B4-BE49-F238E27FC236}">
                <a16:creationId xmlns:a16="http://schemas.microsoft.com/office/drawing/2014/main" id="{1FE252C3-C241-69C2-ACDF-A6765E53EC81}"/>
              </a:ext>
            </a:extLst>
          </p:cNvPr>
          <p:cNvSpPr>
            <a:spLocks noGrp="1"/>
          </p:cNvSpPr>
          <p:nvPr>
            <p:ph sz="half" idx="14" hasCustomPrompt="1"/>
          </p:nvPr>
        </p:nvSpPr>
        <p:spPr>
          <a:xfrm>
            <a:off x="9077724" y="4444252"/>
            <a:ext cx="2428993" cy="1403889"/>
          </a:xfr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13" name="Zástupný symbol obrázku 7">
            <a:extLst>
              <a:ext uri="{FF2B5EF4-FFF2-40B4-BE49-F238E27FC236}">
                <a16:creationId xmlns:a16="http://schemas.microsoft.com/office/drawing/2014/main" id="{FFC6CDFB-54AD-FC10-492E-D0931BD2D943}"/>
              </a:ext>
            </a:extLst>
          </p:cNvPr>
          <p:cNvSpPr>
            <a:spLocks noGrp="1"/>
          </p:cNvSpPr>
          <p:nvPr>
            <p:ph type="pic" sz="quarter" idx="15"/>
          </p:nvPr>
        </p:nvSpPr>
        <p:spPr>
          <a:xfrm>
            <a:off x="9077723" y="1492625"/>
            <a:ext cx="2428993" cy="2602004"/>
          </a:xfrm>
        </p:spPr>
        <p:txBody>
          <a:bodyPr/>
          <a:lstStyle/>
          <a:p>
            <a:r>
              <a:rPr lang="cs-CZ"/>
              <a:t>Kliknutím na ikonu přidáte obrázek.</a:t>
            </a:r>
          </a:p>
        </p:txBody>
      </p:sp>
      <p:sp>
        <p:nvSpPr>
          <p:cNvPr id="14" name="Zástupný symbol pro obsah 2">
            <a:extLst>
              <a:ext uri="{FF2B5EF4-FFF2-40B4-BE49-F238E27FC236}">
                <a16:creationId xmlns:a16="http://schemas.microsoft.com/office/drawing/2014/main" id="{D5AA8550-16D6-4AA2-0FA5-8338C81AFAC5}"/>
              </a:ext>
            </a:extLst>
          </p:cNvPr>
          <p:cNvSpPr>
            <a:spLocks noGrp="1"/>
          </p:cNvSpPr>
          <p:nvPr>
            <p:ph sz="half" idx="16" hasCustomPrompt="1"/>
          </p:nvPr>
        </p:nvSpPr>
        <p:spPr>
          <a:xfrm>
            <a:off x="6279817" y="4444252"/>
            <a:ext cx="2428993" cy="1403889"/>
          </a:xfr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15" name="Zástupný symbol obrázku 7">
            <a:extLst>
              <a:ext uri="{FF2B5EF4-FFF2-40B4-BE49-F238E27FC236}">
                <a16:creationId xmlns:a16="http://schemas.microsoft.com/office/drawing/2014/main" id="{32839814-62AF-2979-37C7-4992C8D6E95A}"/>
              </a:ext>
            </a:extLst>
          </p:cNvPr>
          <p:cNvSpPr>
            <a:spLocks noGrp="1"/>
          </p:cNvSpPr>
          <p:nvPr>
            <p:ph type="pic" sz="quarter" idx="17"/>
          </p:nvPr>
        </p:nvSpPr>
        <p:spPr>
          <a:xfrm>
            <a:off x="6279816" y="1492625"/>
            <a:ext cx="2428993" cy="2602004"/>
          </a:xfrm>
        </p:spPr>
        <p:txBody>
          <a:bodyPr/>
          <a:lstStyle/>
          <a:p>
            <a:r>
              <a:rPr lang="cs-CZ"/>
              <a:t>Kliknutím na ikonu přidáte obrázek.</a:t>
            </a:r>
          </a:p>
        </p:txBody>
      </p:sp>
      <p:sp>
        <p:nvSpPr>
          <p:cNvPr id="16" name="Zástupný symbol pro obsah 2">
            <a:extLst>
              <a:ext uri="{FF2B5EF4-FFF2-40B4-BE49-F238E27FC236}">
                <a16:creationId xmlns:a16="http://schemas.microsoft.com/office/drawing/2014/main" id="{1F7AACE7-568D-33D9-AF71-3ED0BB808ED7}"/>
              </a:ext>
            </a:extLst>
          </p:cNvPr>
          <p:cNvSpPr>
            <a:spLocks noGrp="1"/>
          </p:cNvSpPr>
          <p:nvPr>
            <p:ph sz="half" idx="18" hasCustomPrompt="1"/>
          </p:nvPr>
        </p:nvSpPr>
        <p:spPr>
          <a:xfrm>
            <a:off x="3481909" y="4444252"/>
            <a:ext cx="2428993" cy="1403889"/>
          </a:xfr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17" name="Zástupný symbol obrázku 7">
            <a:extLst>
              <a:ext uri="{FF2B5EF4-FFF2-40B4-BE49-F238E27FC236}">
                <a16:creationId xmlns:a16="http://schemas.microsoft.com/office/drawing/2014/main" id="{6563AB54-CE31-EE11-7C25-22BFEB0849EE}"/>
              </a:ext>
            </a:extLst>
          </p:cNvPr>
          <p:cNvSpPr>
            <a:spLocks noGrp="1"/>
          </p:cNvSpPr>
          <p:nvPr>
            <p:ph type="pic" sz="quarter" idx="19"/>
          </p:nvPr>
        </p:nvSpPr>
        <p:spPr>
          <a:xfrm>
            <a:off x="3481908" y="1492625"/>
            <a:ext cx="2428993" cy="2602004"/>
          </a:xfrm>
        </p:spPr>
        <p:txBody>
          <a:bodyPr/>
          <a:lstStyle/>
          <a:p>
            <a:r>
              <a:rPr lang="cs-CZ"/>
              <a:t>Kliknutím na ikonu přidáte obrázek.</a:t>
            </a:r>
          </a:p>
        </p:txBody>
      </p:sp>
      <p:sp>
        <p:nvSpPr>
          <p:cNvPr id="18" name="Zástupný symbol pro číslo snímku 5">
            <a:extLst>
              <a:ext uri="{FF2B5EF4-FFF2-40B4-BE49-F238E27FC236}">
                <a16:creationId xmlns:a16="http://schemas.microsoft.com/office/drawing/2014/main" id="{E6FDC1DE-B4B0-083B-CF86-1E57EC819B18}"/>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42547428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odnadpis, 4 sloupce s obrázky">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lstStyle/>
          <a:p>
            <a:r>
              <a:rPr lang="cs-CZ"/>
              <a:t>Kliknutím lze upravit styl.</a:t>
            </a:r>
          </a:p>
        </p:txBody>
      </p:sp>
      <p:sp>
        <p:nvSpPr>
          <p:cNvPr id="3" name="Zástupný symbol pro obsah 2"/>
          <p:cNvSpPr>
            <a:spLocks noGrp="1"/>
          </p:cNvSpPr>
          <p:nvPr>
            <p:ph sz="half" idx="1" hasCustomPrompt="1"/>
          </p:nvPr>
        </p:nvSpPr>
        <p:spPr>
          <a:xfrm>
            <a:off x="684001" y="4444252"/>
            <a:ext cx="2428993" cy="1403889"/>
          </a:xfr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sp>
        <p:nvSpPr>
          <p:cNvPr id="8" name="Zástupný symbol obrázku 7">
            <a:extLst>
              <a:ext uri="{FF2B5EF4-FFF2-40B4-BE49-F238E27FC236}">
                <a16:creationId xmlns:a16="http://schemas.microsoft.com/office/drawing/2014/main" id="{62BF156C-6399-DFD3-9F5E-24AE50EBC860}"/>
              </a:ext>
            </a:extLst>
          </p:cNvPr>
          <p:cNvSpPr>
            <a:spLocks noGrp="1"/>
          </p:cNvSpPr>
          <p:nvPr>
            <p:ph type="pic" sz="quarter" idx="13"/>
          </p:nvPr>
        </p:nvSpPr>
        <p:spPr>
          <a:xfrm>
            <a:off x="684000" y="2215662"/>
            <a:ext cx="2428993" cy="1878966"/>
          </a:xfrm>
        </p:spPr>
        <p:txBody>
          <a:bodyPr/>
          <a:lstStyle/>
          <a:p>
            <a:r>
              <a:rPr lang="cs-CZ"/>
              <a:t>Kliknutím na ikonu přidáte obrázek.</a:t>
            </a:r>
          </a:p>
        </p:txBody>
      </p:sp>
      <p:sp>
        <p:nvSpPr>
          <p:cNvPr id="9" name="Zástupný symbol pro obsah 2">
            <a:extLst>
              <a:ext uri="{FF2B5EF4-FFF2-40B4-BE49-F238E27FC236}">
                <a16:creationId xmlns:a16="http://schemas.microsoft.com/office/drawing/2014/main" id="{1FE252C3-C241-69C2-ACDF-A6765E53EC81}"/>
              </a:ext>
            </a:extLst>
          </p:cNvPr>
          <p:cNvSpPr>
            <a:spLocks noGrp="1"/>
          </p:cNvSpPr>
          <p:nvPr>
            <p:ph sz="half" idx="14" hasCustomPrompt="1"/>
          </p:nvPr>
        </p:nvSpPr>
        <p:spPr>
          <a:xfrm>
            <a:off x="9077724" y="4444252"/>
            <a:ext cx="2428993" cy="1403889"/>
          </a:xfr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13" name="Zástupný symbol obrázku 7">
            <a:extLst>
              <a:ext uri="{FF2B5EF4-FFF2-40B4-BE49-F238E27FC236}">
                <a16:creationId xmlns:a16="http://schemas.microsoft.com/office/drawing/2014/main" id="{FFC6CDFB-54AD-FC10-492E-D0931BD2D943}"/>
              </a:ext>
            </a:extLst>
          </p:cNvPr>
          <p:cNvSpPr>
            <a:spLocks noGrp="1"/>
          </p:cNvSpPr>
          <p:nvPr>
            <p:ph type="pic" sz="quarter" idx="15"/>
          </p:nvPr>
        </p:nvSpPr>
        <p:spPr>
          <a:xfrm>
            <a:off x="9077723" y="2215662"/>
            <a:ext cx="2428993" cy="1878966"/>
          </a:xfrm>
        </p:spPr>
        <p:txBody>
          <a:bodyPr/>
          <a:lstStyle/>
          <a:p>
            <a:r>
              <a:rPr lang="cs-CZ"/>
              <a:t>Kliknutím na ikonu přidáte obrázek.</a:t>
            </a:r>
          </a:p>
        </p:txBody>
      </p:sp>
      <p:sp>
        <p:nvSpPr>
          <p:cNvPr id="14" name="Zástupný symbol pro obsah 2">
            <a:extLst>
              <a:ext uri="{FF2B5EF4-FFF2-40B4-BE49-F238E27FC236}">
                <a16:creationId xmlns:a16="http://schemas.microsoft.com/office/drawing/2014/main" id="{D5AA8550-16D6-4AA2-0FA5-8338C81AFAC5}"/>
              </a:ext>
            </a:extLst>
          </p:cNvPr>
          <p:cNvSpPr>
            <a:spLocks noGrp="1"/>
          </p:cNvSpPr>
          <p:nvPr>
            <p:ph sz="half" idx="16" hasCustomPrompt="1"/>
          </p:nvPr>
        </p:nvSpPr>
        <p:spPr>
          <a:xfrm>
            <a:off x="6279817" y="4444252"/>
            <a:ext cx="2428993" cy="1403889"/>
          </a:xfr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dirty="0"/>
              <a:t>Upravte styly předlohy textu.</a:t>
            </a:r>
          </a:p>
        </p:txBody>
      </p:sp>
      <p:sp>
        <p:nvSpPr>
          <p:cNvPr id="15" name="Zástupný symbol obrázku 7">
            <a:extLst>
              <a:ext uri="{FF2B5EF4-FFF2-40B4-BE49-F238E27FC236}">
                <a16:creationId xmlns:a16="http://schemas.microsoft.com/office/drawing/2014/main" id="{32839814-62AF-2979-37C7-4992C8D6E95A}"/>
              </a:ext>
            </a:extLst>
          </p:cNvPr>
          <p:cNvSpPr>
            <a:spLocks noGrp="1"/>
          </p:cNvSpPr>
          <p:nvPr>
            <p:ph type="pic" sz="quarter" idx="17"/>
          </p:nvPr>
        </p:nvSpPr>
        <p:spPr>
          <a:xfrm>
            <a:off x="6279816" y="2215662"/>
            <a:ext cx="2428993" cy="1878966"/>
          </a:xfrm>
        </p:spPr>
        <p:txBody>
          <a:bodyPr/>
          <a:lstStyle/>
          <a:p>
            <a:r>
              <a:rPr lang="cs-CZ"/>
              <a:t>Kliknutím na ikonu přidáte obrázek.</a:t>
            </a:r>
          </a:p>
        </p:txBody>
      </p:sp>
      <p:sp>
        <p:nvSpPr>
          <p:cNvPr id="16" name="Zástupný symbol pro obsah 2">
            <a:extLst>
              <a:ext uri="{FF2B5EF4-FFF2-40B4-BE49-F238E27FC236}">
                <a16:creationId xmlns:a16="http://schemas.microsoft.com/office/drawing/2014/main" id="{1F7AACE7-568D-33D9-AF71-3ED0BB808ED7}"/>
              </a:ext>
            </a:extLst>
          </p:cNvPr>
          <p:cNvSpPr>
            <a:spLocks noGrp="1"/>
          </p:cNvSpPr>
          <p:nvPr>
            <p:ph sz="half" idx="18" hasCustomPrompt="1"/>
          </p:nvPr>
        </p:nvSpPr>
        <p:spPr>
          <a:xfrm>
            <a:off x="3481909" y="4444252"/>
            <a:ext cx="2428993" cy="1403889"/>
          </a:xfr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17" name="Zástupný symbol obrázku 7">
            <a:extLst>
              <a:ext uri="{FF2B5EF4-FFF2-40B4-BE49-F238E27FC236}">
                <a16:creationId xmlns:a16="http://schemas.microsoft.com/office/drawing/2014/main" id="{6563AB54-CE31-EE11-7C25-22BFEB0849EE}"/>
              </a:ext>
            </a:extLst>
          </p:cNvPr>
          <p:cNvSpPr>
            <a:spLocks noGrp="1"/>
          </p:cNvSpPr>
          <p:nvPr>
            <p:ph type="pic" sz="quarter" idx="19"/>
          </p:nvPr>
        </p:nvSpPr>
        <p:spPr>
          <a:xfrm>
            <a:off x="3481908" y="2215662"/>
            <a:ext cx="2428993" cy="1878966"/>
          </a:xfrm>
        </p:spPr>
        <p:txBody>
          <a:bodyPr/>
          <a:lstStyle/>
          <a:p>
            <a:r>
              <a:rPr lang="cs-CZ"/>
              <a:t>Kliknutím na ikonu přidáte obrázek.</a:t>
            </a:r>
          </a:p>
        </p:txBody>
      </p:sp>
      <p:sp>
        <p:nvSpPr>
          <p:cNvPr id="4" name="Zástupný text 8">
            <a:extLst>
              <a:ext uri="{FF2B5EF4-FFF2-40B4-BE49-F238E27FC236}">
                <a16:creationId xmlns:a16="http://schemas.microsoft.com/office/drawing/2014/main" id="{3F155FFF-35D5-B4D6-8671-E1360187A54B}"/>
              </a:ext>
            </a:extLst>
          </p:cNvPr>
          <p:cNvSpPr>
            <a:spLocks noGrp="1"/>
          </p:cNvSpPr>
          <p:nvPr>
            <p:ph type="body" sz="quarter" idx="20"/>
          </p:nvPr>
        </p:nvSpPr>
        <p:spPr>
          <a:xfrm>
            <a:off x="683999" y="1243809"/>
            <a:ext cx="5259600" cy="772560"/>
          </a:xfrm>
        </p:spPr>
        <p:txBody>
          <a:bodyPr/>
          <a:lstStyle>
            <a:lvl1pPr indent="0">
              <a:buNone/>
              <a:defRPr lang="cs-CZ" sz="2000" kern="1200" dirty="0">
                <a:solidFill>
                  <a:schemeClr val="accent5"/>
                </a:solidFill>
                <a:latin typeface="Arial" panose="020B0604020202020204" pitchFamily="34" charset="0"/>
                <a:ea typeface="+mn-ea"/>
                <a:cs typeface="Arial" panose="020B0604020202020204" pitchFamily="34" charset="0"/>
              </a:defRPr>
            </a:lvl1pPr>
            <a:lvl2pPr>
              <a:buNone/>
              <a:defRPr/>
            </a:lvl2pPr>
            <a:lvl3pPr>
              <a:buNone/>
              <a:defRPr/>
            </a:lvl3pPr>
            <a:lvl4pPr>
              <a:buNone/>
              <a:defRPr/>
            </a:lvl4pPr>
            <a:lvl5pPr>
              <a:buNone/>
              <a:defRPr/>
            </a:lvl5pPr>
          </a:lstStyle>
          <a:p>
            <a:pPr marL="0" lvl="0" indent="0" algn="l" defTabSz="914400" rtl="0" eaLnBrk="1" latinLnBrk="0" hangingPunct="1">
              <a:lnSpc>
                <a:spcPct val="100000"/>
              </a:lnSpc>
              <a:spcBef>
                <a:spcPts val="1000"/>
              </a:spcBef>
              <a:spcAft>
                <a:spcPts val="1000"/>
              </a:spcAft>
              <a:buFont typeface="Wingdings" pitchFamily="2" charset="2"/>
              <a:buNone/>
            </a:pPr>
            <a:r>
              <a:rPr lang="cs-CZ"/>
              <a:t>Po kliknutí můžete upravovat styly textu v předloze.</a:t>
            </a:r>
          </a:p>
        </p:txBody>
      </p:sp>
      <p:sp>
        <p:nvSpPr>
          <p:cNvPr id="6" name="Zástupný symbol pro číslo snímku 5">
            <a:extLst>
              <a:ext uri="{FF2B5EF4-FFF2-40B4-BE49-F238E27FC236}">
                <a16:creationId xmlns:a16="http://schemas.microsoft.com/office/drawing/2014/main" id="{5F60B77F-477A-D5FB-8405-23971B2738BD}"/>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37128440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Podnadpis, 4 sloupce s obrázky">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lstStyle/>
          <a:p>
            <a:r>
              <a:rPr lang="cs-CZ"/>
              <a:t>Kliknutím lze upravit styl.</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sp>
        <p:nvSpPr>
          <p:cNvPr id="8" name="Zástupný symbol obrázku 7">
            <a:extLst>
              <a:ext uri="{FF2B5EF4-FFF2-40B4-BE49-F238E27FC236}">
                <a16:creationId xmlns:a16="http://schemas.microsoft.com/office/drawing/2014/main" id="{62BF156C-6399-DFD3-9F5E-24AE50EBC860}"/>
              </a:ext>
            </a:extLst>
          </p:cNvPr>
          <p:cNvSpPr>
            <a:spLocks noGrp="1"/>
          </p:cNvSpPr>
          <p:nvPr>
            <p:ph type="pic" sz="quarter" idx="13"/>
          </p:nvPr>
        </p:nvSpPr>
        <p:spPr>
          <a:xfrm>
            <a:off x="684000" y="2215662"/>
            <a:ext cx="2428993" cy="1878966"/>
          </a:xfrm>
        </p:spPr>
        <p:txBody>
          <a:bodyPr/>
          <a:lstStyle/>
          <a:p>
            <a:r>
              <a:rPr lang="cs-CZ"/>
              <a:t>Kliknutím na ikonu přidáte obrázek.</a:t>
            </a:r>
          </a:p>
        </p:txBody>
      </p:sp>
      <p:sp>
        <p:nvSpPr>
          <p:cNvPr id="13" name="Zástupný symbol obrázku 7">
            <a:extLst>
              <a:ext uri="{FF2B5EF4-FFF2-40B4-BE49-F238E27FC236}">
                <a16:creationId xmlns:a16="http://schemas.microsoft.com/office/drawing/2014/main" id="{FFC6CDFB-54AD-FC10-492E-D0931BD2D943}"/>
              </a:ext>
            </a:extLst>
          </p:cNvPr>
          <p:cNvSpPr>
            <a:spLocks noGrp="1"/>
          </p:cNvSpPr>
          <p:nvPr>
            <p:ph type="pic" sz="quarter" idx="15"/>
          </p:nvPr>
        </p:nvSpPr>
        <p:spPr>
          <a:xfrm>
            <a:off x="9077723" y="2215662"/>
            <a:ext cx="2428993" cy="1878966"/>
          </a:xfrm>
        </p:spPr>
        <p:txBody>
          <a:bodyPr/>
          <a:lstStyle/>
          <a:p>
            <a:r>
              <a:rPr lang="cs-CZ"/>
              <a:t>Kliknutím na ikonu přidáte obrázek.</a:t>
            </a:r>
          </a:p>
        </p:txBody>
      </p:sp>
      <p:sp>
        <p:nvSpPr>
          <p:cNvPr id="15" name="Zástupný symbol obrázku 7">
            <a:extLst>
              <a:ext uri="{FF2B5EF4-FFF2-40B4-BE49-F238E27FC236}">
                <a16:creationId xmlns:a16="http://schemas.microsoft.com/office/drawing/2014/main" id="{32839814-62AF-2979-37C7-4992C8D6E95A}"/>
              </a:ext>
            </a:extLst>
          </p:cNvPr>
          <p:cNvSpPr>
            <a:spLocks noGrp="1"/>
          </p:cNvSpPr>
          <p:nvPr>
            <p:ph type="pic" sz="quarter" idx="17"/>
          </p:nvPr>
        </p:nvSpPr>
        <p:spPr>
          <a:xfrm>
            <a:off x="6279816" y="2215662"/>
            <a:ext cx="2428993" cy="1878966"/>
          </a:xfrm>
        </p:spPr>
        <p:txBody>
          <a:bodyPr/>
          <a:lstStyle/>
          <a:p>
            <a:r>
              <a:rPr lang="cs-CZ"/>
              <a:t>Kliknutím na ikonu přidáte obrázek.</a:t>
            </a:r>
          </a:p>
        </p:txBody>
      </p:sp>
      <p:sp>
        <p:nvSpPr>
          <p:cNvPr id="17" name="Zástupný symbol obrázku 7">
            <a:extLst>
              <a:ext uri="{FF2B5EF4-FFF2-40B4-BE49-F238E27FC236}">
                <a16:creationId xmlns:a16="http://schemas.microsoft.com/office/drawing/2014/main" id="{6563AB54-CE31-EE11-7C25-22BFEB0849EE}"/>
              </a:ext>
            </a:extLst>
          </p:cNvPr>
          <p:cNvSpPr>
            <a:spLocks noGrp="1"/>
          </p:cNvSpPr>
          <p:nvPr>
            <p:ph type="pic" sz="quarter" idx="19"/>
          </p:nvPr>
        </p:nvSpPr>
        <p:spPr>
          <a:xfrm>
            <a:off x="3481908" y="2215662"/>
            <a:ext cx="2428993" cy="1878966"/>
          </a:xfrm>
        </p:spPr>
        <p:txBody>
          <a:bodyPr/>
          <a:lstStyle/>
          <a:p>
            <a:r>
              <a:rPr lang="cs-CZ"/>
              <a:t>Kliknutím na ikonu přidáte obrázek.</a:t>
            </a:r>
          </a:p>
        </p:txBody>
      </p:sp>
      <p:sp>
        <p:nvSpPr>
          <p:cNvPr id="4" name="Zástupný text 8">
            <a:extLst>
              <a:ext uri="{FF2B5EF4-FFF2-40B4-BE49-F238E27FC236}">
                <a16:creationId xmlns:a16="http://schemas.microsoft.com/office/drawing/2014/main" id="{3F155FFF-35D5-B4D6-8671-E1360187A54B}"/>
              </a:ext>
            </a:extLst>
          </p:cNvPr>
          <p:cNvSpPr>
            <a:spLocks noGrp="1"/>
          </p:cNvSpPr>
          <p:nvPr>
            <p:ph type="body" sz="quarter" idx="20"/>
          </p:nvPr>
        </p:nvSpPr>
        <p:spPr>
          <a:xfrm>
            <a:off x="683999" y="1243809"/>
            <a:ext cx="5259600" cy="772560"/>
          </a:xfrm>
        </p:spPr>
        <p:txBody>
          <a:bodyPr/>
          <a:lstStyle>
            <a:lvl1pPr>
              <a:buNone/>
              <a:defRPr lang="cs-CZ" sz="2000" kern="1200" dirty="0">
                <a:solidFill>
                  <a:schemeClr val="accent5"/>
                </a:solidFill>
                <a:latin typeface="Arial" panose="020B0604020202020204" pitchFamily="34" charset="0"/>
                <a:ea typeface="+mn-ea"/>
                <a:cs typeface="Arial" panose="020B0604020202020204" pitchFamily="34" charset="0"/>
              </a:defRPr>
            </a:lvl1pPr>
            <a:lvl2pPr>
              <a:buNone/>
              <a:defRPr/>
            </a:lvl2pPr>
            <a:lvl3pPr>
              <a:buNone/>
              <a:defRPr/>
            </a:lvl3pPr>
            <a:lvl4pPr>
              <a:buNone/>
              <a:defRPr/>
            </a:lvl4pPr>
            <a:lvl5pPr>
              <a:buNone/>
              <a:defRPr/>
            </a:lvl5pPr>
          </a:lstStyle>
          <a:p>
            <a:pPr marL="0" lvl="0" indent="0" algn="l" defTabSz="914400" rtl="0" eaLnBrk="1" latinLnBrk="0" hangingPunct="1">
              <a:lnSpc>
                <a:spcPct val="100000"/>
              </a:lnSpc>
              <a:spcBef>
                <a:spcPts val="1000"/>
              </a:spcBef>
              <a:spcAft>
                <a:spcPts val="1000"/>
              </a:spcAft>
              <a:buFont typeface="Wingdings" pitchFamily="2" charset="2"/>
              <a:buNone/>
            </a:pPr>
            <a:r>
              <a:rPr lang="cs-CZ"/>
              <a:t>Po kliknutí můžete upravovat styly textu v předloze.</a:t>
            </a:r>
          </a:p>
        </p:txBody>
      </p:sp>
      <p:sp>
        <p:nvSpPr>
          <p:cNvPr id="6" name="Zástupný symbol pro obsah 2">
            <a:extLst>
              <a:ext uri="{FF2B5EF4-FFF2-40B4-BE49-F238E27FC236}">
                <a16:creationId xmlns:a16="http://schemas.microsoft.com/office/drawing/2014/main" id="{E7812EDD-8649-F4D5-7B51-E6CC2223D022}"/>
              </a:ext>
            </a:extLst>
          </p:cNvPr>
          <p:cNvSpPr>
            <a:spLocks noGrp="1"/>
          </p:cNvSpPr>
          <p:nvPr>
            <p:ph sz="half" idx="21" hasCustomPrompt="1"/>
          </p:nvPr>
        </p:nvSpPr>
        <p:spPr>
          <a:xfrm>
            <a:off x="693600" y="4444252"/>
            <a:ext cx="2419393" cy="1403889"/>
          </a:xfrm>
        </p:spPr>
        <p:txBody>
          <a:bodyPr>
            <a:noAutofit/>
          </a:bodyPr>
          <a:lstStyle>
            <a:lvl1pPr marL="0" indent="0">
              <a:spcAft>
                <a:spcPts val="1000"/>
              </a:spcAft>
              <a:buFont typeface="Arial" panose="020B0604020202020204" pitchFamily="34" charset="0"/>
              <a:buNone/>
              <a:defRPr sz="1500" b="1">
                <a:solidFill>
                  <a:schemeClr val="accent3"/>
                </a:solidFill>
              </a:defRPr>
            </a:lvl1pPr>
            <a:lvl2pPr marL="0" indent="-288000">
              <a:buClr>
                <a:schemeClr val="accent5"/>
              </a:buClr>
              <a:buSzPct val="90000"/>
              <a:buFont typeface="Wingdings" pitchFamily="2" charset="2"/>
              <a:buNone/>
              <a:defRPr sz="15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10" name="Zástupný symbol pro obsah 2">
            <a:extLst>
              <a:ext uri="{FF2B5EF4-FFF2-40B4-BE49-F238E27FC236}">
                <a16:creationId xmlns:a16="http://schemas.microsoft.com/office/drawing/2014/main" id="{CAD76A9F-6DA0-AC18-4A06-8DD0C0F56CAD}"/>
              </a:ext>
            </a:extLst>
          </p:cNvPr>
          <p:cNvSpPr>
            <a:spLocks noGrp="1"/>
          </p:cNvSpPr>
          <p:nvPr>
            <p:ph sz="half" idx="22" hasCustomPrompt="1"/>
          </p:nvPr>
        </p:nvSpPr>
        <p:spPr>
          <a:xfrm>
            <a:off x="3484926" y="4444252"/>
            <a:ext cx="2419393" cy="1403889"/>
          </a:xfrm>
        </p:spPr>
        <p:txBody>
          <a:bodyPr>
            <a:noAutofit/>
          </a:bodyPr>
          <a:lstStyle>
            <a:lvl1pPr marL="0" indent="0">
              <a:spcAft>
                <a:spcPts val="1000"/>
              </a:spcAft>
              <a:buFont typeface="Arial" panose="020B0604020202020204" pitchFamily="34" charset="0"/>
              <a:buNone/>
              <a:defRPr sz="1500" b="1">
                <a:solidFill>
                  <a:schemeClr val="accent3"/>
                </a:solidFill>
              </a:defRPr>
            </a:lvl1pPr>
            <a:lvl2pPr marL="0" indent="-288000">
              <a:buClr>
                <a:schemeClr val="accent5"/>
              </a:buClr>
              <a:buSzPct val="90000"/>
              <a:buFont typeface="Wingdings" pitchFamily="2" charset="2"/>
              <a:buNone/>
              <a:defRPr sz="15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11" name="Zástupný symbol pro obsah 2">
            <a:extLst>
              <a:ext uri="{FF2B5EF4-FFF2-40B4-BE49-F238E27FC236}">
                <a16:creationId xmlns:a16="http://schemas.microsoft.com/office/drawing/2014/main" id="{7FED81D5-414D-425B-67EE-DA3352694518}"/>
              </a:ext>
            </a:extLst>
          </p:cNvPr>
          <p:cNvSpPr>
            <a:spLocks noGrp="1"/>
          </p:cNvSpPr>
          <p:nvPr>
            <p:ph sz="half" idx="23" hasCustomPrompt="1"/>
          </p:nvPr>
        </p:nvSpPr>
        <p:spPr>
          <a:xfrm>
            <a:off x="6279400" y="4444252"/>
            <a:ext cx="2419393" cy="1403889"/>
          </a:xfrm>
        </p:spPr>
        <p:txBody>
          <a:bodyPr>
            <a:noAutofit/>
          </a:bodyPr>
          <a:lstStyle>
            <a:lvl1pPr marL="0" indent="0">
              <a:spcAft>
                <a:spcPts val="1000"/>
              </a:spcAft>
              <a:buFont typeface="Arial" panose="020B0604020202020204" pitchFamily="34" charset="0"/>
              <a:buNone/>
              <a:defRPr sz="1500" b="1">
                <a:solidFill>
                  <a:schemeClr val="accent3"/>
                </a:solidFill>
              </a:defRPr>
            </a:lvl1pPr>
            <a:lvl2pPr marL="0" indent="-288000">
              <a:buClr>
                <a:schemeClr val="accent5"/>
              </a:buClr>
              <a:buSzPct val="90000"/>
              <a:buFont typeface="Wingdings" pitchFamily="2" charset="2"/>
              <a:buNone/>
              <a:defRPr sz="15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12" name="Zástupný symbol pro obsah 2">
            <a:extLst>
              <a:ext uri="{FF2B5EF4-FFF2-40B4-BE49-F238E27FC236}">
                <a16:creationId xmlns:a16="http://schemas.microsoft.com/office/drawing/2014/main" id="{BD1F73CC-2087-3052-FC89-2B1E982B6210}"/>
              </a:ext>
            </a:extLst>
          </p:cNvPr>
          <p:cNvSpPr>
            <a:spLocks noGrp="1"/>
          </p:cNvSpPr>
          <p:nvPr>
            <p:ph sz="half" idx="24" hasCustomPrompt="1"/>
          </p:nvPr>
        </p:nvSpPr>
        <p:spPr>
          <a:xfrm>
            <a:off x="9073875" y="4444252"/>
            <a:ext cx="2419393" cy="1403889"/>
          </a:xfrm>
        </p:spPr>
        <p:txBody>
          <a:bodyPr>
            <a:noAutofit/>
          </a:bodyPr>
          <a:lstStyle>
            <a:lvl1pPr marL="0" indent="0">
              <a:spcAft>
                <a:spcPts val="1000"/>
              </a:spcAft>
              <a:buFont typeface="Arial" panose="020B0604020202020204" pitchFamily="34" charset="0"/>
              <a:buNone/>
              <a:defRPr sz="1500" b="1">
                <a:solidFill>
                  <a:schemeClr val="accent3"/>
                </a:solidFill>
              </a:defRPr>
            </a:lvl1pPr>
            <a:lvl2pPr marL="0" indent="-288000">
              <a:buClr>
                <a:schemeClr val="accent5"/>
              </a:buClr>
              <a:buSzPct val="90000"/>
              <a:buFont typeface="Wingdings" pitchFamily="2" charset="2"/>
              <a:buNone/>
              <a:defRPr sz="15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18" name="Zástupný symbol pro číslo snímku 5">
            <a:extLst>
              <a:ext uri="{FF2B5EF4-FFF2-40B4-BE49-F238E27FC236}">
                <a16:creationId xmlns:a16="http://schemas.microsoft.com/office/drawing/2014/main" id="{0E9E0BDC-B470-B4BC-892A-7CD72300D49D}"/>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5201656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4 sloupce s obrázky a popisem">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lstStyle/>
          <a:p>
            <a:r>
              <a:rPr lang="cs-CZ"/>
              <a:t>Kliknutím lze upravit styl.</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sp>
        <p:nvSpPr>
          <p:cNvPr id="8" name="Zástupný symbol obrázku 7">
            <a:extLst>
              <a:ext uri="{FF2B5EF4-FFF2-40B4-BE49-F238E27FC236}">
                <a16:creationId xmlns:a16="http://schemas.microsoft.com/office/drawing/2014/main" id="{62BF156C-6399-DFD3-9F5E-24AE50EBC860}"/>
              </a:ext>
            </a:extLst>
          </p:cNvPr>
          <p:cNvSpPr>
            <a:spLocks noGrp="1"/>
          </p:cNvSpPr>
          <p:nvPr>
            <p:ph type="pic" sz="quarter" idx="13"/>
          </p:nvPr>
        </p:nvSpPr>
        <p:spPr>
          <a:xfrm>
            <a:off x="684000" y="1486968"/>
            <a:ext cx="2428993" cy="2607660"/>
          </a:xfrm>
        </p:spPr>
        <p:txBody>
          <a:bodyPr/>
          <a:lstStyle/>
          <a:p>
            <a:r>
              <a:rPr lang="cs-CZ"/>
              <a:t>Kliknutím na ikonu přidáte obrázek.</a:t>
            </a:r>
          </a:p>
        </p:txBody>
      </p:sp>
      <p:sp>
        <p:nvSpPr>
          <p:cNvPr id="13" name="Zástupný symbol obrázku 7">
            <a:extLst>
              <a:ext uri="{FF2B5EF4-FFF2-40B4-BE49-F238E27FC236}">
                <a16:creationId xmlns:a16="http://schemas.microsoft.com/office/drawing/2014/main" id="{FFC6CDFB-54AD-FC10-492E-D0931BD2D943}"/>
              </a:ext>
            </a:extLst>
          </p:cNvPr>
          <p:cNvSpPr>
            <a:spLocks noGrp="1"/>
          </p:cNvSpPr>
          <p:nvPr>
            <p:ph type="pic" sz="quarter" idx="15"/>
          </p:nvPr>
        </p:nvSpPr>
        <p:spPr>
          <a:xfrm>
            <a:off x="9077723" y="1486968"/>
            <a:ext cx="2428993" cy="2607660"/>
          </a:xfrm>
        </p:spPr>
        <p:txBody>
          <a:bodyPr/>
          <a:lstStyle/>
          <a:p>
            <a:r>
              <a:rPr lang="cs-CZ"/>
              <a:t>Kliknutím na ikonu přidáte obrázek.</a:t>
            </a:r>
          </a:p>
        </p:txBody>
      </p:sp>
      <p:sp>
        <p:nvSpPr>
          <p:cNvPr id="15" name="Zástupný symbol obrázku 7">
            <a:extLst>
              <a:ext uri="{FF2B5EF4-FFF2-40B4-BE49-F238E27FC236}">
                <a16:creationId xmlns:a16="http://schemas.microsoft.com/office/drawing/2014/main" id="{32839814-62AF-2979-37C7-4992C8D6E95A}"/>
              </a:ext>
            </a:extLst>
          </p:cNvPr>
          <p:cNvSpPr>
            <a:spLocks noGrp="1"/>
          </p:cNvSpPr>
          <p:nvPr>
            <p:ph type="pic" sz="quarter" idx="17"/>
          </p:nvPr>
        </p:nvSpPr>
        <p:spPr>
          <a:xfrm>
            <a:off x="6279816" y="1486968"/>
            <a:ext cx="2428993" cy="2607660"/>
          </a:xfrm>
        </p:spPr>
        <p:txBody>
          <a:bodyPr/>
          <a:lstStyle/>
          <a:p>
            <a:r>
              <a:rPr lang="cs-CZ"/>
              <a:t>Kliknutím na ikonu přidáte obrázek.</a:t>
            </a:r>
          </a:p>
        </p:txBody>
      </p:sp>
      <p:sp>
        <p:nvSpPr>
          <p:cNvPr id="17" name="Zástupný symbol obrázku 7">
            <a:extLst>
              <a:ext uri="{FF2B5EF4-FFF2-40B4-BE49-F238E27FC236}">
                <a16:creationId xmlns:a16="http://schemas.microsoft.com/office/drawing/2014/main" id="{6563AB54-CE31-EE11-7C25-22BFEB0849EE}"/>
              </a:ext>
            </a:extLst>
          </p:cNvPr>
          <p:cNvSpPr>
            <a:spLocks noGrp="1"/>
          </p:cNvSpPr>
          <p:nvPr>
            <p:ph type="pic" sz="quarter" idx="19"/>
          </p:nvPr>
        </p:nvSpPr>
        <p:spPr>
          <a:xfrm>
            <a:off x="3481908" y="1486968"/>
            <a:ext cx="2428993" cy="2607660"/>
          </a:xfrm>
        </p:spPr>
        <p:txBody>
          <a:bodyPr/>
          <a:lstStyle/>
          <a:p>
            <a:r>
              <a:rPr lang="cs-CZ"/>
              <a:t>Kliknutím na ikonu přidáte obrázek.</a:t>
            </a:r>
          </a:p>
        </p:txBody>
      </p:sp>
      <p:sp>
        <p:nvSpPr>
          <p:cNvPr id="6" name="Zástupný symbol pro obsah 2">
            <a:extLst>
              <a:ext uri="{FF2B5EF4-FFF2-40B4-BE49-F238E27FC236}">
                <a16:creationId xmlns:a16="http://schemas.microsoft.com/office/drawing/2014/main" id="{E7812EDD-8649-F4D5-7B51-E6CC2223D022}"/>
              </a:ext>
            </a:extLst>
          </p:cNvPr>
          <p:cNvSpPr>
            <a:spLocks noGrp="1"/>
          </p:cNvSpPr>
          <p:nvPr>
            <p:ph sz="half" idx="21" hasCustomPrompt="1"/>
          </p:nvPr>
        </p:nvSpPr>
        <p:spPr>
          <a:xfrm>
            <a:off x="693600" y="4444252"/>
            <a:ext cx="2419393" cy="1403889"/>
          </a:xfrm>
        </p:spPr>
        <p:txBody>
          <a:bodyPr>
            <a:noAutofit/>
          </a:bodyPr>
          <a:lstStyle>
            <a:lvl1pPr marL="0" indent="0">
              <a:spcAft>
                <a:spcPts val="1000"/>
              </a:spcAft>
              <a:buFont typeface="Arial" panose="020B0604020202020204" pitchFamily="34" charset="0"/>
              <a:buNone/>
              <a:defRPr sz="1800" b="1">
                <a:solidFill>
                  <a:schemeClr val="accent3"/>
                </a:solidFill>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10" name="Zástupný symbol pro obsah 2">
            <a:extLst>
              <a:ext uri="{FF2B5EF4-FFF2-40B4-BE49-F238E27FC236}">
                <a16:creationId xmlns:a16="http://schemas.microsoft.com/office/drawing/2014/main" id="{CAD76A9F-6DA0-AC18-4A06-8DD0C0F56CAD}"/>
              </a:ext>
            </a:extLst>
          </p:cNvPr>
          <p:cNvSpPr>
            <a:spLocks noGrp="1"/>
          </p:cNvSpPr>
          <p:nvPr>
            <p:ph sz="half" idx="22" hasCustomPrompt="1"/>
          </p:nvPr>
        </p:nvSpPr>
        <p:spPr>
          <a:xfrm>
            <a:off x="3484926" y="4444252"/>
            <a:ext cx="2419393" cy="1403889"/>
          </a:xfrm>
        </p:spPr>
        <p:txBody>
          <a:bodyPr>
            <a:noAutofit/>
          </a:bodyPr>
          <a:lstStyle>
            <a:lvl1pPr marL="0" indent="0">
              <a:spcAft>
                <a:spcPts val="1000"/>
              </a:spcAft>
              <a:buFont typeface="Arial" panose="020B0604020202020204" pitchFamily="34" charset="0"/>
              <a:buNone/>
              <a:defRPr sz="1800" b="1">
                <a:solidFill>
                  <a:schemeClr val="accent3"/>
                </a:solidFill>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11" name="Zástupný symbol pro obsah 2">
            <a:extLst>
              <a:ext uri="{FF2B5EF4-FFF2-40B4-BE49-F238E27FC236}">
                <a16:creationId xmlns:a16="http://schemas.microsoft.com/office/drawing/2014/main" id="{7FED81D5-414D-425B-67EE-DA3352694518}"/>
              </a:ext>
            </a:extLst>
          </p:cNvPr>
          <p:cNvSpPr>
            <a:spLocks noGrp="1"/>
          </p:cNvSpPr>
          <p:nvPr>
            <p:ph sz="half" idx="23" hasCustomPrompt="1"/>
          </p:nvPr>
        </p:nvSpPr>
        <p:spPr>
          <a:xfrm>
            <a:off x="6279400" y="4444252"/>
            <a:ext cx="2419393" cy="1403889"/>
          </a:xfrm>
        </p:spPr>
        <p:txBody>
          <a:bodyPr>
            <a:noAutofit/>
          </a:bodyPr>
          <a:lstStyle>
            <a:lvl1pPr marL="0" indent="0">
              <a:spcAft>
                <a:spcPts val="1000"/>
              </a:spcAft>
              <a:buFont typeface="Arial" panose="020B0604020202020204" pitchFamily="34" charset="0"/>
              <a:buNone/>
              <a:defRPr sz="1800" b="1">
                <a:solidFill>
                  <a:schemeClr val="accent3"/>
                </a:solidFill>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12" name="Zástupný symbol pro obsah 2">
            <a:extLst>
              <a:ext uri="{FF2B5EF4-FFF2-40B4-BE49-F238E27FC236}">
                <a16:creationId xmlns:a16="http://schemas.microsoft.com/office/drawing/2014/main" id="{BD1F73CC-2087-3052-FC89-2B1E982B6210}"/>
              </a:ext>
            </a:extLst>
          </p:cNvPr>
          <p:cNvSpPr>
            <a:spLocks noGrp="1"/>
          </p:cNvSpPr>
          <p:nvPr>
            <p:ph sz="half" idx="24" hasCustomPrompt="1"/>
          </p:nvPr>
        </p:nvSpPr>
        <p:spPr>
          <a:xfrm>
            <a:off x="9073875" y="4444252"/>
            <a:ext cx="2419393" cy="1403889"/>
          </a:xfrm>
        </p:spPr>
        <p:txBody>
          <a:bodyPr>
            <a:noAutofit/>
          </a:bodyPr>
          <a:lstStyle>
            <a:lvl1pPr marL="0" indent="0">
              <a:spcAft>
                <a:spcPts val="1000"/>
              </a:spcAft>
              <a:buFont typeface="Arial" panose="020B0604020202020204" pitchFamily="34" charset="0"/>
              <a:buNone/>
              <a:defRPr sz="1800" b="1">
                <a:solidFill>
                  <a:schemeClr val="accent3"/>
                </a:solidFill>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3" name="Zástupný symbol pro číslo snímku 5">
            <a:extLst>
              <a:ext uri="{FF2B5EF4-FFF2-40B4-BE49-F238E27FC236}">
                <a16:creationId xmlns:a16="http://schemas.microsoft.com/office/drawing/2014/main" id="{7556DA22-95D2-B84C-8D36-C93C88F1A70B}"/>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9986508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ext a graf">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lstStyle/>
          <a:p>
            <a:r>
              <a:rPr lang="cs-CZ"/>
              <a:t>Kliknutím lze upravit styl.</a:t>
            </a:r>
          </a:p>
        </p:txBody>
      </p:sp>
      <p:sp>
        <p:nvSpPr>
          <p:cNvPr id="3" name="Zástupný symbol pro obsah 2"/>
          <p:cNvSpPr>
            <a:spLocks noGrp="1"/>
          </p:cNvSpPr>
          <p:nvPr>
            <p:ph sz="half" idx="1" hasCustomPrompt="1"/>
          </p:nvPr>
        </p:nvSpPr>
        <p:spPr>
          <a:xfrm>
            <a:off x="1620001" y="2165625"/>
            <a:ext cx="3516021" cy="3960537"/>
          </a:xfrm>
        </p:spPr>
        <p:txBody>
          <a:bodyPr/>
          <a:lstStyle>
            <a:lvl1pPr marL="0" indent="0">
              <a:spcAft>
                <a:spcPts val="1800"/>
              </a:spcAft>
              <a:buFont typeface="Wingdings" pitchFamily="2" charset="2"/>
              <a:buNone/>
              <a:defRPr b="0">
                <a:solidFill>
                  <a:schemeClr val="bg1"/>
                </a:solidFill>
              </a:defRPr>
            </a:lvl1pPr>
            <a:lvl2pPr marL="0" indent="-288000">
              <a:buClr>
                <a:schemeClr val="accent5"/>
              </a:buClr>
              <a:buSzPct val="90000"/>
              <a:buFont typeface="Wingdings" pitchFamily="2" charset="2"/>
              <a:buChar char="§"/>
              <a:defRPr/>
            </a:lvl2pPr>
            <a:lvl3pPr>
              <a:buFont typeface="Wingdings" pitchFamily="2" charset="2"/>
              <a:buChar char="§"/>
              <a:defRPr/>
            </a:lvl3pPr>
            <a:lvl4pPr>
              <a:buFont typeface="Wingdings" pitchFamily="2" charset="2"/>
              <a:buChar char="§"/>
              <a:defRPr/>
            </a:lvl4pPr>
            <a:lvl5pPr>
              <a:buFont typeface="Wingdings" pitchFamily="2" charset="2"/>
              <a:buChar char="§"/>
              <a:defRPr/>
            </a:lvl5pPr>
          </a:lstStyle>
          <a:p>
            <a:pPr lvl="0"/>
            <a:r>
              <a:rPr lang="cs-CZ"/>
              <a:t>Text</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sp>
        <p:nvSpPr>
          <p:cNvPr id="8" name="Zástupný objekt grafu 7">
            <a:extLst>
              <a:ext uri="{FF2B5EF4-FFF2-40B4-BE49-F238E27FC236}">
                <a16:creationId xmlns:a16="http://schemas.microsoft.com/office/drawing/2014/main" id="{7C54CE2A-0CB4-8467-2966-0F4B4D0EA706}"/>
              </a:ext>
            </a:extLst>
          </p:cNvPr>
          <p:cNvSpPr>
            <a:spLocks noGrp="1"/>
          </p:cNvSpPr>
          <p:nvPr>
            <p:ph type="chart" sz="quarter" idx="13"/>
          </p:nvPr>
        </p:nvSpPr>
        <p:spPr>
          <a:xfrm>
            <a:off x="5341121" y="1846262"/>
            <a:ext cx="6157278" cy="3383763"/>
          </a:xfrm>
        </p:spPr>
        <p:txBody>
          <a:bodyPr/>
          <a:lstStyle/>
          <a:p>
            <a:r>
              <a:rPr lang="cs-CZ"/>
              <a:t>Kliknutím na ikonu přidáte graf.</a:t>
            </a:r>
          </a:p>
        </p:txBody>
      </p:sp>
      <p:sp>
        <p:nvSpPr>
          <p:cNvPr id="10" name="Zástupný symbol pro číslo snímku 5">
            <a:extLst>
              <a:ext uri="{FF2B5EF4-FFF2-40B4-BE49-F238E27FC236}">
                <a16:creationId xmlns:a16="http://schemas.microsoft.com/office/drawing/2014/main" id="{56068FBD-80A0-A131-94EA-3F77B4064DBE}"/>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12338423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Podnadpis, text a graf">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lstStyle/>
          <a:p>
            <a:r>
              <a:rPr lang="cs-CZ"/>
              <a:t>Kliknutím lze upravit styl.</a:t>
            </a:r>
          </a:p>
        </p:txBody>
      </p:sp>
      <p:sp>
        <p:nvSpPr>
          <p:cNvPr id="3" name="Zástupný symbol pro obsah 2"/>
          <p:cNvSpPr>
            <a:spLocks noGrp="1"/>
          </p:cNvSpPr>
          <p:nvPr>
            <p:ph sz="half" idx="1" hasCustomPrompt="1"/>
          </p:nvPr>
        </p:nvSpPr>
        <p:spPr>
          <a:xfrm>
            <a:off x="1620001" y="2165625"/>
            <a:ext cx="3516021" cy="3960537"/>
          </a:xfrm>
        </p:spPr>
        <p:txBody>
          <a:bodyPr/>
          <a:lstStyle>
            <a:lvl1pPr marL="0" indent="0">
              <a:spcAft>
                <a:spcPts val="1800"/>
              </a:spcAft>
              <a:buFont typeface="Wingdings" pitchFamily="2" charset="2"/>
              <a:buNone/>
              <a:defRPr b="0">
                <a:solidFill>
                  <a:schemeClr val="bg1"/>
                </a:solidFill>
              </a:defRPr>
            </a:lvl1pPr>
            <a:lvl2pPr marL="0" indent="-288000">
              <a:buClr>
                <a:schemeClr val="accent5"/>
              </a:buClr>
              <a:buSzPct val="90000"/>
              <a:buFont typeface="Wingdings" pitchFamily="2" charset="2"/>
              <a:buChar char="§"/>
              <a:defRPr/>
            </a:lvl2pPr>
            <a:lvl3pPr>
              <a:buFont typeface="Wingdings" pitchFamily="2" charset="2"/>
              <a:buChar char="§"/>
              <a:defRPr/>
            </a:lvl3pPr>
            <a:lvl4pPr>
              <a:buFont typeface="Wingdings" pitchFamily="2" charset="2"/>
              <a:buChar char="§"/>
              <a:defRPr/>
            </a:lvl4pPr>
            <a:lvl5pPr>
              <a:buFont typeface="Wingdings" pitchFamily="2" charset="2"/>
              <a:buChar char="§"/>
              <a:defRPr/>
            </a:lvl5pPr>
          </a:lstStyle>
          <a:p>
            <a:pPr lvl="0"/>
            <a:r>
              <a:rPr lang="cs-CZ"/>
              <a:t>Text</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sp>
        <p:nvSpPr>
          <p:cNvPr id="8" name="Zástupný objekt grafu 7">
            <a:extLst>
              <a:ext uri="{FF2B5EF4-FFF2-40B4-BE49-F238E27FC236}">
                <a16:creationId xmlns:a16="http://schemas.microsoft.com/office/drawing/2014/main" id="{7C54CE2A-0CB4-8467-2966-0F4B4D0EA706}"/>
              </a:ext>
            </a:extLst>
          </p:cNvPr>
          <p:cNvSpPr>
            <a:spLocks noGrp="1"/>
          </p:cNvSpPr>
          <p:nvPr>
            <p:ph type="chart" sz="quarter" idx="13"/>
          </p:nvPr>
        </p:nvSpPr>
        <p:spPr>
          <a:xfrm>
            <a:off x="5341121" y="2175418"/>
            <a:ext cx="6157278" cy="3383763"/>
          </a:xfrm>
        </p:spPr>
        <p:txBody>
          <a:bodyPr/>
          <a:lstStyle/>
          <a:p>
            <a:r>
              <a:rPr lang="cs-CZ"/>
              <a:t>Kliknutím na ikonu přidáte graf.</a:t>
            </a:r>
          </a:p>
        </p:txBody>
      </p:sp>
      <p:sp>
        <p:nvSpPr>
          <p:cNvPr id="4" name="Zástupný text 8">
            <a:extLst>
              <a:ext uri="{FF2B5EF4-FFF2-40B4-BE49-F238E27FC236}">
                <a16:creationId xmlns:a16="http://schemas.microsoft.com/office/drawing/2014/main" id="{4979A1C8-AB56-208C-E695-4985A095C3CE}"/>
              </a:ext>
            </a:extLst>
          </p:cNvPr>
          <p:cNvSpPr>
            <a:spLocks noGrp="1"/>
          </p:cNvSpPr>
          <p:nvPr>
            <p:ph type="body" sz="quarter" idx="20"/>
          </p:nvPr>
        </p:nvSpPr>
        <p:spPr>
          <a:xfrm>
            <a:off x="684000" y="1243809"/>
            <a:ext cx="5259600" cy="772560"/>
          </a:xfrm>
        </p:spPr>
        <p:txBody>
          <a:bodyPr/>
          <a:lstStyle>
            <a:lvl1pPr>
              <a:buNone/>
              <a:defRPr lang="cs-CZ" sz="2000" kern="1200" dirty="0">
                <a:solidFill>
                  <a:schemeClr val="accent5"/>
                </a:solidFill>
                <a:latin typeface="Arial" panose="020B0604020202020204" pitchFamily="34" charset="0"/>
                <a:ea typeface="+mn-ea"/>
                <a:cs typeface="Arial" panose="020B0604020202020204" pitchFamily="34" charset="0"/>
              </a:defRPr>
            </a:lvl1pPr>
            <a:lvl2pPr>
              <a:buNone/>
              <a:defRPr/>
            </a:lvl2pPr>
            <a:lvl3pPr>
              <a:buNone/>
              <a:defRPr/>
            </a:lvl3pPr>
            <a:lvl4pPr>
              <a:buNone/>
              <a:defRPr/>
            </a:lvl4pPr>
            <a:lvl5pPr>
              <a:buNone/>
              <a:defRPr/>
            </a:lvl5pPr>
          </a:lstStyle>
          <a:p>
            <a:pPr marL="0" lvl="0" indent="0" algn="l" defTabSz="914400" rtl="0" eaLnBrk="1" latinLnBrk="0" hangingPunct="1">
              <a:lnSpc>
                <a:spcPct val="100000"/>
              </a:lnSpc>
              <a:spcBef>
                <a:spcPts val="1000"/>
              </a:spcBef>
              <a:spcAft>
                <a:spcPts val="1000"/>
              </a:spcAft>
              <a:buFont typeface="Wingdings" pitchFamily="2" charset="2"/>
              <a:buNone/>
            </a:pPr>
            <a:r>
              <a:rPr lang="cs-CZ"/>
              <a:t>Po kliknutí můžete upravovat styly textu v předloze.</a:t>
            </a:r>
          </a:p>
        </p:txBody>
      </p:sp>
      <p:sp>
        <p:nvSpPr>
          <p:cNvPr id="6" name="Zástupný symbol pro číslo snímku 5">
            <a:extLst>
              <a:ext uri="{FF2B5EF4-FFF2-40B4-BE49-F238E27FC236}">
                <a16:creationId xmlns:a16="http://schemas.microsoft.com/office/drawing/2014/main" id="{4FFB432D-C3B5-D43F-DAB7-52E395EF4C41}"/>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30260777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Podnadpis, text a tabulka">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lstStyle/>
          <a:p>
            <a:r>
              <a:rPr lang="cs-CZ"/>
              <a:t>Kliknutím lze upravit styl.</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sp>
        <p:nvSpPr>
          <p:cNvPr id="4" name="Zástupný text 8">
            <a:extLst>
              <a:ext uri="{FF2B5EF4-FFF2-40B4-BE49-F238E27FC236}">
                <a16:creationId xmlns:a16="http://schemas.microsoft.com/office/drawing/2014/main" id="{88833E3E-D9C4-1B56-E700-3FE02CF54D68}"/>
              </a:ext>
            </a:extLst>
          </p:cNvPr>
          <p:cNvSpPr>
            <a:spLocks noGrp="1"/>
          </p:cNvSpPr>
          <p:nvPr>
            <p:ph type="body" sz="quarter" idx="20"/>
          </p:nvPr>
        </p:nvSpPr>
        <p:spPr>
          <a:xfrm>
            <a:off x="683999" y="1243809"/>
            <a:ext cx="5259600" cy="772560"/>
          </a:xfrm>
        </p:spPr>
        <p:txBody>
          <a:bodyPr/>
          <a:lstStyle>
            <a:lvl1pPr>
              <a:buNone/>
              <a:defRPr lang="cs-CZ" sz="2000" kern="1200" dirty="0">
                <a:solidFill>
                  <a:schemeClr val="accent5"/>
                </a:solidFill>
                <a:latin typeface="Arial" panose="020B0604020202020204" pitchFamily="34" charset="0"/>
                <a:ea typeface="+mn-ea"/>
                <a:cs typeface="Arial" panose="020B0604020202020204" pitchFamily="34" charset="0"/>
              </a:defRPr>
            </a:lvl1pPr>
            <a:lvl2pPr>
              <a:buNone/>
              <a:defRPr/>
            </a:lvl2pPr>
            <a:lvl3pPr>
              <a:buNone/>
              <a:defRPr/>
            </a:lvl3pPr>
            <a:lvl4pPr>
              <a:buNone/>
              <a:defRPr/>
            </a:lvl4pPr>
            <a:lvl5pPr>
              <a:buNone/>
              <a:defRPr/>
            </a:lvl5pPr>
          </a:lstStyle>
          <a:p>
            <a:pPr marL="0" lvl="0" indent="0" algn="l" defTabSz="914400" rtl="0" eaLnBrk="1" latinLnBrk="0" hangingPunct="1">
              <a:lnSpc>
                <a:spcPct val="100000"/>
              </a:lnSpc>
              <a:spcBef>
                <a:spcPts val="1000"/>
              </a:spcBef>
              <a:spcAft>
                <a:spcPts val="1000"/>
              </a:spcAft>
              <a:buFont typeface="Wingdings" pitchFamily="2" charset="2"/>
              <a:buNone/>
            </a:pPr>
            <a:r>
              <a:rPr lang="cs-CZ"/>
              <a:t>Po kliknutí můžete upravovat styly textu v předloze.</a:t>
            </a:r>
          </a:p>
        </p:txBody>
      </p:sp>
      <p:sp>
        <p:nvSpPr>
          <p:cNvPr id="9" name="Zástupný symbol pro tabulku 8">
            <a:extLst>
              <a:ext uri="{FF2B5EF4-FFF2-40B4-BE49-F238E27FC236}">
                <a16:creationId xmlns:a16="http://schemas.microsoft.com/office/drawing/2014/main" id="{38C15361-4216-1F02-862E-96F0428B738D}"/>
              </a:ext>
            </a:extLst>
          </p:cNvPr>
          <p:cNvSpPr>
            <a:spLocks noGrp="1"/>
          </p:cNvSpPr>
          <p:nvPr>
            <p:ph type="tbl" sz="quarter" idx="21"/>
          </p:nvPr>
        </p:nvSpPr>
        <p:spPr>
          <a:xfrm>
            <a:off x="5400942" y="2213361"/>
            <a:ext cx="6097458" cy="2836476"/>
          </a:xfrm>
        </p:spPr>
        <p:txBody>
          <a:bodyPr/>
          <a:lstStyle/>
          <a:p>
            <a:r>
              <a:rPr lang="cs-CZ"/>
              <a:t>Kliknutím na ikonu přidáte tabulku.</a:t>
            </a:r>
          </a:p>
        </p:txBody>
      </p:sp>
      <p:sp>
        <p:nvSpPr>
          <p:cNvPr id="10" name="Zástupný symbol pro obsah 2">
            <a:extLst>
              <a:ext uri="{FF2B5EF4-FFF2-40B4-BE49-F238E27FC236}">
                <a16:creationId xmlns:a16="http://schemas.microsoft.com/office/drawing/2014/main" id="{B66658BE-27EF-DD53-8F17-938260B54B8F}"/>
              </a:ext>
            </a:extLst>
          </p:cNvPr>
          <p:cNvSpPr>
            <a:spLocks noGrp="1"/>
          </p:cNvSpPr>
          <p:nvPr>
            <p:ph idx="22" hasCustomPrompt="1"/>
          </p:nvPr>
        </p:nvSpPr>
        <p:spPr>
          <a:xfrm>
            <a:off x="1620000" y="2167003"/>
            <a:ext cx="3516021" cy="3915521"/>
          </a:xfrm>
        </p:spPr>
        <p:txBody>
          <a:bodyPr numCol="1" spcCol="360000">
            <a:noAutofit/>
          </a:bodyPr>
          <a:lstStyle>
            <a:lvl1pPr marL="288000" indent="-288000">
              <a:lnSpc>
                <a:spcPct val="100000"/>
              </a:lnSpc>
              <a:spcBef>
                <a:spcPts val="900"/>
              </a:spcBef>
              <a:spcAft>
                <a:spcPts val="900"/>
              </a:spcAft>
              <a:buClr>
                <a:schemeClr val="accent5"/>
              </a:buClr>
              <a:buSzPct val="90000"/>
              <a:buFont typeface="Wingdings" pitchFamily="2" charset="2"/>
              <a:buChar char="§"/>
              <a:defRPr sz="2000"/>
            </a:lvl1pPr>
            <a:lvl2pPr indent="0">
              <a:lnSpc>
                <a:spcPct val="120000"/>
              </a:lnSpc>
              <a:spcAft>
                <a:spcPts val="400"/>
              </a:spcAft>
              <a:buNone/>
              <a:defRPr sz="1800"/>
            </a:lvl2pPr>
            <a:lvl3pPr indent="0">
              <a:lnSpc>
                <a:spcPct val="120000"/>
              </a:lnSpc>
              <a:spcAft>
                <a:spcPts val="400"/>
              </a:spcAft>
              <a:buNone/>
              <a:defRPr sz="1800"/>
            </a:lvl3pPr>
            <a:lvl4pPr indent="0">
              <a:lnSpc>
                <a:spcPct val="120000"/>
              </a:lnSpc>
              <a:spcAft>
                <a:spcPts val="400"/>
              </a:spcAft>
              <a:buNone/>
              <a:defRPr sz="1800"/>
            </a:lvl4pPr>
            <a:lvl5pPr indent="0">
              <a:lnSpc>
                <a:spcPct val="120000"/>
              </a:lnSpc>
              <a:spcAft>
                <a:spcPts val="400"/>
              </a:spcAft>
              <a:buNone/>
              <a:defRPr sz="1800"/>
            </a:lvl5pPr>
          </a:lstStyle>
          <a:p>
            <a:pPr lvl="0"/>
            <a:r>
              <a:rPr lang="cs-CZ"/>
              <a:t>Upravte styly předlohy textu</a:t>
            </a:r>
          </a:p>
        </p:txBody>
      </p:sp>
      <p:sp>
        <p:nvSpPr>
          <p:cNvPr id="11" name="Zástupný symbol pro číslo snímku 5">
            <a:extLst>
              <a:ext uri="{FF2B5EF4-FFF2-40B4-BE49-F238E27FC236}">
                <a16:creationId xmlns:a16="http://schemas.microsoft.com/office/drawing/2014/main" id="{E903755D-63C9-7F62-34B8-C0C2AFB43970}"/>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26520197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5" name="Zástupný symbol pro číslo snímku 4"/>
          <p:cNvSpPr>
            <a:spLocks noGrp="1"/>
          </p:cNvSpPr>
          <p:nvPr>
            <p:ph type="sldNum" sz="quarter" idx="12"/>
          </p:nvPr>
        </p:nvSpPr>
        <p:spPr/>
        <p:txBody>
          <a:bodyPr/>
          <a:lstStyle/>
          <a:p>
            <a:fld id="{1CF5A12E-3DFE-4C3E-9036-7893F29C52C1}" type="slidenum">
              <a:rPr lang="cs-CZ" smtClean="0"/>
              <a:t>‹#›</a:t>
            </a:fld>
            <a:endParaRPr lang="cs-CZ"/>
          </a:p>
        </p:txBody>
      </p:sp>
      <p:sp>
        <p:nvSpPr>
          <p:cNvPr id="4" name="Zástupný symbol pro číslo snímku 5">
            <a:extLst>
              <a:ext uri="{FF2B5EF4-FFF2-40B4-BE49-F238E27FC236}">
                <a16:creationId xmlns:a16="http://schemas.microsoft.com/office/drawing/2014/main" id="{44D3900D-FEF7-DC42-A070-58AF49658B8B}"/>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accent5"/>
                </a:solidFill>
              </a:rPr>
              <a:t>Ministerstvo pro místní rozvoj</a:t>
            </a:r>
          </a:p>
        </p:txBody>
      </p:sp>
    </p:spTree>
    <p:extLst>
      <p:ext uri="{BB962C8B-B14F-4D97-AF65-F5344CB8AC3E}">
        <p14:creationId xmlns:p14="http://schemas.microsoft.com/office/powerpoint/2010/main" val="30792740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fld id="{1CF5A12E-3DFE-4C3E-9036-7893F29C52C1}" type="slidenum">
              <a:rPr lang="cs-CZ" smtClean="0"/>
              <a:t>‹#›</a:t>
            </a:fld>
            <a:endParaRPr lang="cs-CZ"/>
          </a:p>
        </p:txBody>
      </p:sp>
    </p:spTree>
    <p:extLst>
      <p:ext uri="{BB962C8B-B14F-4D97-AF65-F5344CB8AC3E}">
        <p14:creationId xmlns:p14="http://schemas.microsoft.com/office/powerpoint/2010/main" val="394690637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cSld name="Porovnání">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6"/>
            <a:ext cx="10515600" cy="1325563"/>
          </a:xfrm>
        </p:spPr>
        <p:txBody>
          <a:bodyPr/>
          <a:lstStyle/>
          <a:p>
            <a:r>
              <a:rPr lang="cs-CZ"/>
              <a:t>Kliknutím lze upravit styl.</a:t>
            </a:r>
            <a:endParaRPr lang="en-US"/>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Content Placeholder 3"/>
          <p:cNvSpPr>
            <a:spLocks noGrp="1"/>
          </p:cNvSpPr>
          <p:nvPr>
            <p:ph sz="half" idx="2"/>
          </p:nvPr>
        </p:nvSpPr>
        <p:spPr>
          <a:xfrm>
            <a:off x="839789"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endParaRPr lang="en-US"/>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Content Placeholder 5"/>
          <p:cNvSpPr>
            <a:spLocks noGrp="1"/>
          </p:cNvSpPr>
          <p:nvPr>
            <p:ph sz="quarter" idx="4"/>
          </p:nvPr>
        </p:nvSpPr>
        <p:spPr>
          <a:xfrm>
            <a:off x="6172201"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endParaRPr lang="en-US"/>
          </a:p>
        </p:txBody>
      </p:sp>
      <p:sp>
        <p:nvSpPr>
          <p:cNvPr id="9" name="Slide Number Placeholder 8"/>
          <p:cNvSpPr>
            <a:spLocks noGrp="1"/>
          </p:cNvSpPr>
          <p:nvPr>
            <p:ph type="sldNum" sz="quarter" idx="12"/>
          </p:nvPr>
        </p:nvSpPr>
        <p:spPr/>
        <p:txBody>
          <a:bodyPr/>
          <a:lstStyle/>
          <a:p>
            <a:fld id="{471ADDA6-D629-44E6-B234-A73E9F4FF45C}" type="slidenum">
              <a:rPr lang="cs-CZ" smtClean="0"/>
              <a:t>‹#›</a:t>
            </a:fld>
            <a:endParaRPr lang="cs-CZ"/>
          </a:p>
        </p:txBody>
      </p:sp>
    </p:spTree>
    <p:extLst>
      <p:ext uri="{BB962C8B-B14F-4D97-AF65-F5344CB8AC3E}">
        <p14:creationId xmlns:p14="http://schemas.microsoft.com/office/powerpoint/2010/main" val="428955770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Závěr a shrnutí">
    <p:bg>
      <p:bgPr>
        <a:solidFill>
          <a:schemeClr val="tx2"/>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1070756"/>
          </a:xfrm>
        </p:spPr>
        <p:txBody>
          <a:bodyPr>
            <a:noAutofit/>
          </a:bodyPr>
          <a:lstStyle>
            <a:lvl1pPr>
              <a:defRPr sz="3600"/>
            </a:lvl1pPr>
          </a:lstStyle>
          <a:p>
            <a:r>
              <a:rPr lang="cs-CZ"/>
              <a:t>Kliknutím lze upravit styl.</a:t>
            </a:r>
          </a:p>
        </p:txBody>
      </p:sp>
      <p:sp>
        <p:nvSpPr>
          <p:cNvPr id="3" name="Zástupný symbol pro obsah 2"/>
          <p:cNvSpPr>
            <a:spLocks noGrp="1"/>
          </p:cNvSpPr>
          <p:nvPr>
            <p:ph idx="1" hasCustomPrompt="1"/>
          </p:nvPr>
        </p:nvSpPr>
        <p:spPr>
          <a:xfrm>
            <a:off x="1620000" y="2160000"/>
            <a:ext cx="8964000" cy="3960000"/>
          </a:xfrm>
        </p:spPr>
        <p:txBody>
          <a:bodyPr numCol="2" spcCol="360000"/>
          <a:lstStyle>
            <a:lvl1pPr marL="0" indent="-504000">
              <a:lnSpc>
                <a:spcPct val="120000"/>
              </a:lnSpc>
              <a:spcAft>
                <a:spcPts val="1000"/>
              </a:spcAft>
              <a:buNone/>
              <a:defRPr sz="2000">
                <a:solidFill>
                  <a:schemeClr val="accent5"/>
                </a:solidFill>
              </a:defRPr>
            </a:lvl1pPr>
            <a:lvl2pPr marL="0" indent="0">
              <a:lnSpc>
                <a:spcPct val="120000"/>
              </a:lnSpc>
              <a:spcAft>
                <a:spcPts val="400"/>
              </a:spcAft>
              <a:buNone/>
              <a:defRPr sz="1800"/>
            </a:lvl2pPr>
            <a:lvl3pPr marL="0" indent="0">
              <a:lnSpc>
                <a:spcPct val="120000"/>
              </a:lnSpc>
              <a:spcAft>
                <a:spcPts val="400"/>
              </a:spcAft>
              <a:buNone/>
              <a:defRPr/>
            </a:lvl3pPr>
            <a:lvl4pPr marL="0" indent="0">
              <a:lnSpc>
                <a:spcPct val="120000"/>
              </a:lnSpc>
              <a:spcAft>
                <a:spcPts val="400"/>
              </a:spcAft>
              <a:buNone/>
              <a:defRPr/>
            </a:lvl4pPr>
            <a:lvl5pPr marL="0" indent="0">
              <a:lnSpc>
                <a:spcPct val="120000"/>
              </a:lnSpc>
              <a:spcAft>
                <a:spcPts val="400"/>
              </a:spcAft>
              <a:buNone/>
              <a:defRPr/>
            </a:lvl5pPr>
          </a:lstStyle>
          <a:p>
            <a:pPr lvl="0"/>
            <a:r>
              <a:rPr lang="cs-CZ"/>
              <a:t>Upravte styly předlohy textu.</a:t>
            </a:r>
          </a:p>
        </p:txBody>
      </p:sp>
    </p:spTree>
    <p:extLst>
      <p:ext uri="{BB962C8B-B14F-4D97-AF65-F5344CB8AC3E}">
        <p14:creationId xmlns:p14="http://schemas.microsoft.com/office/powerpoint/2010/main" val="925495628"/>
      </p:ext>
    </p:extLst>
  </p:cSld>
  <p:clrMapOvr>
    <a:masterClrMapping/>
  </p:clrMapOvr>
  <p:extLst>
    <p:ext uri="{DCECCB84-F9BA-43D5-87BE-67443E8EF086}">
      <p15:sldGuideLst xmlns:p15="http://schemas.microsoft.com/office/powerpoint/2012/main">
        <p15:guide id="1" pos="415">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Základní">
    <p:bg>
      <p:bgPr>
        <a:solidFill>
          <a:schemeClr val="bg1"/>
        </a:solidFill>
        <a:effectLst/>
      </p:bgPr>
    </p:bg>
    <p:spTree>
      <p:nvGrpSpPr>
        <p:cNvPr id="1" name=""/>
        <p:cNvGrpSpPr/>
        <p:nvPr/>
      </p:nvGrpSpPr>
      <p:grpSpPr>
        <a:xfrm>
          <a:off x="0" y="0"/>
          <a:ext cx="0" cy="0"/>
          <a:chOff x="0" y="0"/>
          <a:chExt cx="0" cy="0"/>
        </a:xfrm>
      </p:grpSpPr>
      <p:sp>
        <p:nvSpPr>
          <p:cNvPr id="3" name="Zástupný symbol pro obsah 2"/>
          <p:cNvSpPr>
            <a:spLocks noGrp="1"/>
          </p:cNvSpPr>
          <p:nvPr>
            <p:ph sz="half" idx="1" hasCustomPrompt="1"/>
          </p:nvPr>
        </p:nvSpPr>
        <p:spPr>
          <a:xfrm>
            <a:off x="1620000" y="2160000"/>
            <a:ext cx="8964000" cy="4078068"/>
          </a:xfrm>
          <a:prstGeom prst="rect">
            <a:avLst/>
          </a:prstGeom>
        </p:spPr>
        <p:txBody>
          <a:bodyPr/>
          <a:lstStyle>
            <a:lvl1pPr>
              <a:spcBef>
                <a:spcPts val="1000"/>
              </a:spcBef>
              <a:spcAft>
                <a:spcPts val="1000"/>
              </a:spcAft>
              <a:defRPr/>
            </a:lvl1pPr>
            <a:lvl2pPr>
              <a:spcAft>
                <a:spcPts val="1000"/>
              </a:spcAft>
              <a:defRPr sz="1800"/>
            </a:lvl2pPr>
            <a:lvl3pPr marL="720000" indent="-216000">
              <a:spcAft>
                <a:spcPts val="1000"/>
              </a:spcAft>
              <a:defRPr>
                <a:solidFill>
                  <a:schemeClr val="accent2"/>
                </a:solidFill>
              </a:defRPr>
            </a:lvl3pPr>
            <a:lvl4pPr marL="936000" indent="-216000">
              <a:spcAft>
                <a:spcPts val="1000"/>
              </a:spcAft>
              <a:defRPr/>
            </a:lvl4pPr>
            <a:lvl5pPr marL="1152000" indent="-216000">
              <a:spcAft>
                <a:spcPts val="1000"/>
              </a:spcAft>
              <a:defRPr/>
            </a:lvl5p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sp>
        <p:nvSpPr>
          <p:cNvPr id="4" name="Zástupný symbol pro číslo snímku 5">
            <a:extLst>
              <a:ext uri="{FF2B5EF4-FFF2-40B4-BE49-F238E27FC236}">
                <a16:creationId xmlns:a16="http://schemas.microsoft.com/office/drawing/2014/main" id="{42833127-FA44-2449-652E-7C7C47C7D871}"/>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cs-CZ" sz="1000">
                <a:solidFill>
                  <a:schemeClr val="bg2"/>
                </a:solidFill>
              </a:rPr>
              <a:t>Ministerstvo pro místní rozvoj</a:t>
            </a:r>
          </a:p>
        </p:txBody>
      </p:sp>
      <p:sp>
        <p:nvSpPr>
          <p:cNvPr id="5" name="Nadpis 4">
            <a:extLst>
              <a:ext uri="{FF2B5EF4-FFF2-40B4-BE49-F238E27FC236}">
                <a16:creationId xmlns:a16="http://schemas.microsoft.com/office/drawing/2014/main" id="{4CC50D58-9C13-7041-41AC-823B5DE454BA}"/>
              </a:ext>
            </a:extLst>
          </p:cNvPr>
          <p:cNvSpPr>
            <a:spLocks noGrp="1"/>
          </p:cNvSpPr>
          <p:nvPr>
            <p:ph type="title"/>
          </p:nvPr>
        </p:nvSpPr>
        <p:spPr/>
        <p:txBody>
          <a:bodyPr/>
          <a:lstStyle/>
          <a:p>
            <a:r>
              <a:rPr lang="cs-CZ"/>
              <a:t>Kliknutím lze upravit styl.</a:t>
            </a:r>
          </a:p>
        </p:txBody>
      </p:sp>
    </p:spTree>
    <p:extLst>
      <p:ext uri="{BB962C8B-B14F-4D97-AF65-F5344CB8AC3E}">
        <p14:creationId xmlns:p14="http://schemas.microsoft.com/office/powerpoint/2010/main" val="139801060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Tree>
    <p:extLst>
      <p:ext uri="{BB962C8B-B14F-4D97-AF65-F5344CB8AC3E}">
        <p14:creationId xmlns:p14="http://schemas.microsoft.com/office/powerpoint/2010/main" val="273882446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408327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300000" y="2109600"/>
            <a:ext cx="5400000" cy="1916866"/>
          </a:xfrm>
        </p:spPr>
        <p:txBody>
          <a:bodyPr lIns="0" tIns="0" rIns="0" bIns="0" anchor="t"/>
          <a:lstStyle>
            <a:lvl1pPr algn="l">
              <a:lnSpc>
                <a:spcPct val="100000"/>
              </a:lnSpc>
              <a:defRPr sz="3700" b="1">
                <a:solidFill>
                  <a:schemeClr val="accent1"/>
                </a:solidFill>
              </a:defRPr>
            </a:lvl1pPr>
          </a:lstStyle>
          <a:p>
            <a:r>
              <a:rPr lang="cs-CZ"/>
              <a:t>Kliknutím lze upravit styl.</a:t>
            </a:r>
          </a:p>
        </p:txBody>
      </p:sp>
      <p:sp>
        <p:nvSpPr>
          <p:cNvPr id="3" name="Podnadpis 2"/>
          <p:cNvSpPr>
            <a:spLocks noGrp="1"/>
          </p:cNvSpPr>
          <p:nvPr>
            <p:ph type="subTitle" idx="1"/>
          </p:nvPr>
        </p:nvSpPr>
        <p:spPr>
          <a:xfrm>
            <a:off x="6300000" y="4237200"/>
            <a:ext cx="5400000" cy="1968940"/>
          </a:xfrm>
          <a:prstGeom prst="rect">
            <a:avLst/>
          </a:prstGeom>
        </p:spPr>
        <p:txBody>
          <a:bodyPr lIns="0" tIns="0" rIns="0" bIns="0"/>
          <a:lstStyle>
            <a:lvl1pPr marL="0" indent="0" algn="l">
              <a:lnSpc>
                <a:spcPct val="100000"/>
              </a:lnSpc>
              <a:spcBef>
                <a:spcPts val="0"/>
              </a:spcBef>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pic>
        <p:nvPicPr>
          <p:cNvPr id="7" name="Grafický objekt 6">
            <a:extLst>
              <a:ext uri="{FF2B5EF4-FFF2-40B4-BE49-F238E27FC236}">
                <a16:creationId xmlns:a16="http://schemas.microsoft.com/office/drawing/2014/main" id="{C63B8EDC-7F1F-3C09-E76A-D5B19D3D53A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84000" y="648000"/>
            <a:ext cx="3366847" cy="1598400"/>
          </a:xfrm>
          <a:prstGeom prst="rect">
            <a:avLst/>
          </a:prstGeom>
        </p:spPr>
      </p:pic>
    </p:spTree>
    <p:extLst>
      <p:ext uri="{BB962C8B-B14F-4D97-AF65-F5344CB8AC3E}">
        <p14:creationId xmlns:p14="http://schemas.microsoft.com/office/powerpoint/2010/main" val="1491793839"/>
      </p:ext>
    </p:extLst>
  </p:cSld>
  <p:clrMapOvr>
    <a:masterClrMapping/>
  </p:clrMapOvr>
  <p:extLst>
    <p:ext uri="{DCECCB84-F9BA-43D5-87BE-67443E8EF086}">
      <p15:sldGuideLst xmlns:p15="http://schemas.microsoft.com/office/powerpoint/2012/main">
        <p15:guide id="1" orient="horz" pos="1402">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2_Úvodní snímek">
    <p:spTree>
      <p:nvGrpSpPr>
        <p:cNvPr id="1" name=""/>
        <p:cNvGrpSpPr/>
        <p:nvPr/>
      </p:nvGrpSpPr>
      <p:grpSpPr>
        <a:xfrm>
          <a:off x="0" y="0"/>
          <a:ext cx="0" cy="0"/>
          <a:chOff x="0" y="0"/>
          <a:chExt cx="0" cy="0"/>
        </a:xfrm>
      </p:grpSpPr>
      <p:sp>
        <p:nvSpPr>
          <p:cNvPr id="6" name="Zástupný symbol obrázku 5">
            <a:extLst>
              <a:ext uri="{FF2B5EF4-FFF2-40B4-BE49-F238E27FC236}">
                <a16:creationId xmlns:a16="http://schemas.microsoft.com/office/drawing/2014/main" id="{9F0403E7-BC0D-3F6B-6A17-DC5CF67E19DD}"/>
              </a:ext>
            </a:extLst>
          </p:cNvPr>
          <p:cNvSpPr>
            <a:spLocks noGrp="1"/>
          </p:cNvSpPr>
          <p:nvPr>
            <p:ph type="pic" sz="quarter" idx="10"/>
          </p:nvPr>
        </p:nvSpPr>
        <p:spPr>
          <a:xfrm>
            <a:off x="1" y="0"/>
            <a:ext cx="5905499" cy="6858000"/>
          </a:xfrm>
          <a:prstGeom prst="rect">
            <a:avLst/>
          </a:prstGeom>
        </p:spPr>
        <p:txBody>
          <a:bodyPr/>
          <a:lstStyle/>
          <a:p>
            <a:endParaRPr lang="cs-CZ"/>
          </a:p>
        </p:txBody>
      </p:sp>
      <p:sp>
        <p:nvSpPr>
          <p:cNvPr id="2" name="Nadpis 1"/>
          <p:cNvSpPr>
            <a:spLocks noGrp="1"/>
          </p:cNvSpPr>
          <p:nvPr>
            <p:ph type="ctrTitle"/>
          </p:nvPr>
        </p:nvSpPr>
        <p:spPr>
          <a:xfrm>
            <a:off x="6300000" y="2109516"/>
            <a:ext cx="5400000" cy="1916866"/>
          </a:xfrm>
        </p:spPr>
        <p:txBody>
          <a:bodyPr lIns="0" tIns="0" rIns="0" bIns="0" anchor="t"/>
          <a:lstStyle>
            <a:lvl1pPr algn="l">
              <a:lnSpc>
                <a:spcPct val="100000"/>
              </a:lnSpc>
              <a:defRPr sz="3700" b="1">
                <a:solidFill>
                  <a:schemeClr val="accent1"/>
                </a:solidFill>
              </a:defRPr>
            </a:lvl1pPr>
          </a:lstStyle>
          <a:p>
            <a:r>
              <a:rPr lang="cs-CZ"/>
              <a:t>Kliknutím lze upravit styl.</a:t>
            </a:r>
          </a:p>
        </p:txBody>
      </p:sp>
      <p:sp>
        <p:nvSpPr>
          <p:cNvPr id="3" name="Podnadpis 2"/>
          <p:cNvSpPr>
            <a:spLocks noGrp="1"/>
          </p:cNvSpPr>
          <p:nvPr>
            <p:ph type="subTitle" idx="1"/>
          </p:nvPr>
        </p:nvSpPr>
        <p:spPr>
          <a:xfrm>
            <a:off x="6300000" y="4237731"/>
            <a:ext cx="5400000" cy="1968940"/>
          </a:xfrm>
          <a:prstGeom prst="rect">
            <a:avLst/>
          </a:prstGeom>
        </p:spPr>
        <p:txBody>
          <a:bodyPr lIns="0" tIns="0" rIns="0" bIns="0"/>
          <a:lstStyle>
            <a:lvl1pPr marL="0" indent="0" algn="l">
              <a:lnSpc>
                <a:spcPct val="100000"/>
              </a:lnSpc>
              <a:spcBef>
                <a:spcPts val="0"/>
              </a:spcBef>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Tree>
    <p:extLst>
      <p:ext uri="{BB962C8B-B14F-4D97-AF65-F5344CB8AC3E}">
        <p14:creationId xmlns:p14="http://schemas.microsoft.com/office/powerpoint/2010/main" val="3313178687"/>
      </p:ext>
    </p:extLst>
  </p:cSld>
  <p:clrMapOvr>
    <a:masterClrMapping/>
  </p:clrMapOvr>
  <p:extLst>
    <p:ext uri="{DCECCB84-F9BA-43D5-87BE-67443E8EF086}">
      <p15:sldGuideLst xmlns:p15="http://schemas.microsoft.com/office/powerpoint/2012/main">
        <p15:guide id="1" orient="horz" pos="1402">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1_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5400000" y="2340000"/>
            <a:ext cx="6300000" cy="1916866"/>
          </a:xfrm>
        </p:spPr>
        <p:txBody>
          <a:bodyPr lIns="0" tIns="0" rIns="0" bIns="0" anchor="t"/>
          <a:lstStyle>
            <a:lvl1pPr algn="l">
              <a:lnSpc>
                <a:spcPct val="100000"/>
              </a:lnSpc>
              <a:defRPr sz="3700" b="1">
                <a:solidFill>
                  <a:schemeClr val="accent1"/>
                </a:solidFill>
              </a:defRPr>
            </a:lvl1pPr>
          </a:lstStyle>
          <a:p>
            <a:r>
              <a:rPr lang="cs-CZ"/>
              <a:t>Kliknutím lze upravit styl.</a:t>
            </a:r>
          </a:p>
        </p:txBody>
      </p:sp>
      <p:sp>
        <p:nvSpPr>
          <p:cNvPr id="3" name="Podnadpis 2"/>
          <p:cNvSpPr>
            <a:spLocks noGrp="1"/>
          </p:cNvSpPr>
          <p:nvPr>
            <p:ph type="subTitle" idx="1"/>
          </p:nvPr>
        </p:nvSpPr>
        <p:spPr>
          <a:xfrm>
            <a:off x="5400000" y="4500000"/>
            <a:ext cx="6300000" cy="1968940"/>
          </a:xfrm>
          <a:prstGeom prst="rect">
            <a:avLst/>
          </a:prstGeom>
        </p:spPr>
        <p:txBody>
          <a:bodyPr lIns="0" tIns="0" rIns="0" bIns="0"/>
          <a:lstStyle>
            <a:lvl1pPr marL="0" indent="0" algn="l">
              <a:lnSpc>
                <a:spcPct val="100000"/>
              </a:lnSpc>
              <a:spcBef>
                <a:spcPts val="0"/>
              </a:spcBef>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dirty="0"/>
              <a:t>Kliknutím můžete upravit styl předlohy.</a:t>
            </a:r>
          </a:p>
        </p:txBody>
      </p:sp>
      <p:pic>
        <p:nvPicPr>
          <p:cNvPr id="5" name="Grafický objekt 4">
            <a:extLst>
              <a:ext uri="{FF2B5EF4-FFF2-40B4-BE49-F238E27FC236}">
                <a16:creationId xmlns:a16="http://schemas.microsoft.com/office/drawing/2014/main" id="{B90272BE-40A8-FF09-B72B-2D0BA2A4EF6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84000" y="648000"/>
            <a:ext cx="3366847" cy="1598400"/>
          </a:xfrm>
          <a:prstGeom prst="rect">
            <a:avLst/>
          </a:prstGeom>
        </p:spPr>
      </p:pic>
    </p:spTree>
    <p:extLst>
      <p:ext uri="{BB962C8B-B14F-4D97-AF65-F5344CB8AC3E}">
        <p14:creationId xmlns:p14="http://schemas.microsoft.com/office/powerpoint/2010/main" val="72140482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Nadpis a text">
    <p:bg>
      <p:bgPr>
        <a:solidFill>
          <a:schemeClr val="bg1"/>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1070756"/>
          </a:xfrm>
        </p:spPr>
        <p:txBody>
          <a:bodyPr>
            <a:noAutofit/>
          </a:bodyPr>
          <a:lstStyle>
            <a:lvl1pPr>
              <a:defRPr sz="3600"/>
            </a:lvl1pPr>
          </a:lstStyle>
          <a:p>
            <a:r>
              <a:rPr lang="cs-CZ"/>
              <a:t>Kliknutím lze upravit styl.</a:t>
            </a:r>
          </a:p>
        </p:txBody>
      </p:sp>
      <p:sp>
        <p:nvSpPr>
          <p:cNvPr id="3" name="Zástupný symbol pro obsah 2"/>
          <p:cNvSpPr>
            <a:spLocks noGrp="1"/>
          </p:cNvSpPr>
          <p:nvPr>
            <p:ph idx="1" hasCustomPrompt="1"/>
          </p:nvPr>
        </p:nvSpPr>
        <p:spPr>
          <a:xfrm>
            <a:off x="1620000" y="2160000"/>
            <a:ext cx="8964000" cy="3960000"/>
          </a:xfrm>
          <a:prstGeom prst="rect">
            <a:avLst/>
          </a:prstGeom>
        </p:spPr>
        <p:txBody>
          <a:bodyPr numCol="2" spcCol="360000"/>
          <a:lstStyle>
            <a:lvl1pPr marL="288000" indent="-288000">
              <a:lnSpc>
                <a:spcPct val="100000"/>
              </a:lnSpc>
              <a:spcAft>
                <a:spcPts val="1000"/>
              </a:spcAft>
              <a:buFont typeface="Wingdings" pitchFamily="2" charset="2"/>
              <a:buChar char="§"/>
              <a:defRPr sz="2000"/>
            </a:lvl1pPr>
            <a:lvl2pPr marL="288000" indent="216000">
              <a:lnSpc>
                <a:spcPct val="100000"/>
              </a:lnSpc>
              <a:spcAft>
                <a:spcPts val="1000"/>
              </a:spcAft>
              <a:buFont typeface="Wingdings" pitchFamily="2" charset="2"/>
              <a:buChar char="§"/>
              <a:defRPr sz="1800"/>
            </a:lvl2pPr>
            <a:lvl3pPr marL="720000" indent="-216000">
              <a:lnSpc>
                <a:spcPct val="100000"/>
              </a:lnSpc>
              <a:spcAft>
                <a:spcPts val="1000"/>
              </a:spcAft>
              <a:buFont typeface="Wingdings" pitchFamily="2" charset="2"/>
              <a:buChar char="§"/>
              <a:defRPr/>
            </a:lvl3pPr>
            <a:lvl4pPr marL="936000" indent="-216000">
              <a:lnSpc>
                <a:spcPct val="100000"/>
              </a:lnSpc>
              <a:spcAft>
                <a:spcPts val="1000"/>
              </a:spcAft>
              <a:buFont typeface="Wingdings" pitchFamily="2" charset="2"/>
              <a:buChar char="§"/>
              <a:defRPr/>
            </a:lvl4pPr>
            <a:lvl5pPr indent="-216000">
              <a:lnSpc>
                <a:spcPct val="100000"/>
              </a:lnSpc>
              <a:spcAft>
                <a:spcPts val="1000"/>
              </a:spcAft>
              <a:buFont typeface="Wingdings" pitchFamily="2" charset="2"/>
              <a:buChar char="§"/>
              <a:defRPr/>
            </a:lvl5p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Tree>
    <p:extLst>
      <p:ext uri="{BB962C8B-B14F-4D97-AF65-F5344CB8AC3E}">
        <p14:creationId xmlns:p14="http://schemas.microsoft.com/office/powerpoint/2010/main" val="1095514258"/>
      </p:ext>
    </p:extLst>
  </p:cSld>
  <p:clrMapOvr>
    <a:masterClrMapping/>
  </p:clrMapOvr>
  <p:extLst>
    <p:ext uri="{DCECCB84-F9BA-43D5-87BE-67443E8EF086}">
      <p15:sldGuideLst xmlns:p15="http://schemas.microsoft.com/office/powerpoint/2012/main">
        <p15:guide id="1" pos="415">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Nadpis popis text">
    <p:bg>
      <p:bgPr>
        <a:solidFill>
          <a:schemeClr val="bg1"/>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623877"/>
          </a:xfrm>
        </p:spPr>
        <p:txBody>
          <a:bodyPr>
            <a:noAutofit/>
          </a:bodyPr>
          <a:lstStyle>
            <a:lvl1pPr>
              <a:defRPr sz="3600"/>
            </a:lvl1pPr>
          </a:lstStyle>
          <a:p>
            <a:r>
              <a:rPr lang="cs-CZ"/>
              <a:t>Kliknutím lze upravit styl.</a:t>
            </a:r>
          </a:p>
        </p:txBody>
      </p:sp>
      <p:sp>
        <p:nvSpPr>
          <p:cNvPr id="3" name="Zástupný symbol pro obsah 2"/>
          <p:cNvSpPr>
            <a:spLocks noGrp="1"/>
          </p:cNvSpPr>
          <p:nvPr>
            <p:ph idx="1" hasCustomPrompt="1"/>
          </p:nvPr>
        </p:nvSpPr>
        <p:spPr>
          <a:xfrm>
            <a:off x="1620000" y="2160000"/>
            <a:ext cx="8964000" cy="3960000"/>
          </a:xfrm>
          <a:prstGeom prst="rect">
            <a:avLst/>
          </a:prstGeom>
        </p:spPr>
        <p:txBody>
          <a:bodyPr numCol="2" spcCol="360000"/>
          <a:lstStyle>
            <a:lvl1pPr marL="288000" indent="-288000">
              <a:lnSpc>
                <a:spcPct val="100000"/>
              </a:lnSpc>
              <a:spcAft>
                <a:spcPts val="1000"/>
              </a:spcAft>
              <a:buFont typeface="Wingdings" pitchFamily="2" charset="2"/>
              <a:buChar char="§"/>
              <a:defRPr sz="2000"/>
            </a:lvl1pPr>
            <a:lvl2pPr marL="288000" indent="216000">
              <a:lnSpc>
                <a:spcPct val="100000"/>
              </a:lnSpc>
              <a:spcAft>
                <a:spcPts val="1000"/>
              </a:spcAft>
              <a:buFont typeface="Wingdings" pitchFamily="2" charset="2"/>
              <a:buChar char="§"/>
              <a:defRPr sz="1800"/>
            </a:lvl2pPr>
            <a:lvl3pPr marL="720000" indent="-216000">
              <a:lnSpc>
                <a:spcPct val="100000"/>
              </a:lnSpc>
              <a:spcAft>
                <a:spcPts val="1000"/>
              </a:spcAft>
              <a:buFont typeface="Wingdings" pitchFamily="2" charset="2"/>
              <a:buChar char="§"/>
              <a:defRPr/>
            </a:lvl3pPr>
            <a:lvl4pPr marL="936000" indent="-216000">
              <a:lnSpc>
                <a:spcPct val="100000"/>
              </a:lnSpc>
              <a:spcAft>
                <a:spcPts val="1000"/>
              </a:spcAft>
              <a:buFont typeface="Wingdings" pitchFamily="2" charset="2"/>
              <a:buChar char="§"/>
              <a:defRPr/>
            </a:lvl4pPr>
            <a:lvl5pPr indent="-216000">
              <a:lnSpc>
                <a:spcPct val="100000"/>
              </a:lnSpc>
              <a:spcAft>
                <a:spcPts val="1000"/>
              </a:spcAft>
              <a:buFont typeface="Wingdings" pitchFamily="2" charset="2"/>
              <a:buChar char="§"/>
              <a:defRPr/>
            </a:lvl5p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text 8">
            <a:extLst>
              <a:ext uri="{FF2B5EF4-FFF2-40B4-BE49-F238E27FC236}">
                <a16:creationId xmlns:a16="http://schemas.microsoft.com/office/drawing/2014/main" id="{E36AFC70-D236-0C10-0E39-84B64F035573}"/>
              </a:ext>
            </a:extLst>
          </p:cNvPr>
          <p:cNvSpPr>
            <a:spLocks noGrp="1"/>
          </p:cNvSpPr>
          <p:nvPr>
            <p:ph type="body" sz="quarter" idx="20"/>
          </p:nvPr>
        </p:nvSpPr>
        <p:spPr>
          <a:xfrm>
            <a:off x="683999" y="1243809"/>
            <a:ext cx="9900000" cy="772560"/>
          </a:xfrm>
          <a:prstGeom prst="rect">
            <a:avLst/>
          </a:prstGeom>
        </p:spPr>
        <p:txBody>
          <a:bodyPr>
            <a:noAutofit/>
          </a:bodyPr>
          <a:lstStyle>
            <a:lvl1pPr>
              <a:buNone/>
              <a:defRPr lang="cs-CZ" sz="2000" kern="1200" dirty="0">
                <a:solidFill>
                  <a:schemeClr val="accent2"/>
                </a:solidFill>
                <a:latin typeface="Arial" panose="020B0604020202020204" pitchFamily="34" charset="0"/>
                <a:ea typeface="+mn-ea"/>
                <a:cs typeface="Arial" panose="020B0604020202020204" pitchFamily="34" charset="0"/>
              </a:defRPr>
            </a:lvl1pPr>
            <a:lvl2pPr>
              <a:buNone/>
              <a:defRPr/>
            </a:lvl2pPr>
            <a:lvl3pPr>
              <a:buNone/>
              <a:defRPr/>
            </a:lvl3pPr>
            <a:lvl4pPr>
              <a:buNone/>
              <a:defRPr/>
            </a:lvl4pPr>
            <a:lvl5pPr>
              <a:buNone/>
              <a:defRPr/>
            </a:lvl5pPr>
          </a:lstStyle>
          <a:p>
            <a:pPr marL="0" lvl="0" indent="0" algn="l" defTabSz="914400" rtl="0" eaLnBrk="1" latinLnBrk="0" hangingPunct="1">
              <a:lnSpc>
                <a:spcPct val="100000"/>
              </a:lnSpc>
              <a:spcBef>
                <a:spcPts val="0"/>
              </a:spcBef>
              <a:spcAft>
                <a:spcPts val="1000"/>
              </a:spcAft>
              <a:buClr>
                <a:schemeClr val="accent1"/>
              </a:buClr>
              <a:buFont typeface="Wingdings" pitchFamily="2" charset="2"/>
              <a:buNone/>
            </a:pPr>
            <a:r>
              <a:rPr lang="cs-CZ"/>
              <a:t>Po kliknutí můžete upravovat styly textu v předloze.</a:t>
            </a:r>
          </a:p>
        </p:txBody>
      </p:sp>
    </p:spTree>
    <p:extLst>
      <p:ext uri="{BB962C8B-B14F-4D97-AF65-F5344CB8AC3E}">
        <p14:creationId xmlns:p14="http://schemas.microsoft.com/office/powerpoint/2010/main" val="3476517887"/>
      </p:ext>
    </p:extLst>
  </p:cSld>
  <p:clrMapOvr>
    <a:masterClrMapping/>
  </p:clrMapOvr>
  <p:extLst>
    <p:ext uri="{DCECCB84-F9BA-43D5-87BE-67443E8EF086}">
      <p15:sldGuideLst xmlns:p15="http://schemas.microsoft.com/office/powerpoint/2012/main">
        <p15:guide id="1" pos="415">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ext velký">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1070756"/>
          </a:xfrm>
        </p:spPr>
        <p:txBody>
          <a:bodyPr>
            <a:noAutofit/>
          </a:bodyPr>
          <a:lstStyle>
            <a:lvl1pPr>
              <a:defRPr sz="3600"/>
            </a:lvl1pPr>
          </a:lstStyle>
          <a:p>
            <a:r>
              <a:rPr lang="cs-CZ"/>
              <a:t>Kliknutím lze upravit styl.</a:t>
            </a:r>
          </a:p>
        </p:txBody>
      </p:sp>
      <p:sp>
        <p:nvSpPr>
          <p:cNvPr id="3" name="Zástupný symbol pro obsah 2"/>
          <p:cNvSpPr>
            <a:spLocks noGrp="1"/>
          </p:cNvSpPr>
          <p:nvPr>
            <p:ph idx="1" hasCustomPrompt="1"/>
          </p:nvPr>
        </p:nvSpPr>
        <p:spPr>
          <a:xfrm>
            <a:off x="1620000" y="2160000"/>
            <a:ext cx="8964000" cy="3960000"/>
          </a:xfrm>
          <a:prstGeom prst="rect">
            <a:avLst/>
          </a:prstGeom>
        </p:spPr>
        <p:txBody>
          <a:bodyPr numCol="1" spcCol="360000">
            <a:noAutofit/>
          </a:bodyPr>
          <a:lstStyle>
            <a:lvl1pPr marL="0" indent="0">
              <a:lnSpc>
                <a:spcPct val="100000"/>
              </a:lnSpc>
              <a:spcAft>
                <a:spcPts val="1000"/>
              </a:spcAft>
              <a:buNone/>
              <a:defRPr sz="3200"/>
            </a:lvl1pPr>
            <a:lvl2pPr indent="0">
              <a:lnSpc>
                <a:spcPct val="120000"/>
              </a:lnSpc>
              <a:spcAft>
                <a:spcPts val="400"/>
              </a:spcAft>
              <a:buNone/>
              <a:defRPr sz="1800"/>
            </a:lvl2pPr>
            <a:lvl3pPr indent="0">
              <a:lnSpc>
                <a:spcPct val="120000"/>
              </a:lnSpc>
              <a:spcAft>
                <a:spcPts val="400"/>
              </a:spcAft>
              <a:buNone/>
              <a:defRPr sz="1800"/>
            </a:lvl3pPr>
            <a:lvl4pPr indent="0">
              <a:lnSpc>
                <a:spcPct val="120000"/>
              </a:lnSpc>
              <a:spcAft>
                <a:spcPts val="400"/>
              </a:spcAft>
              <a:buNone/>
              <a:defRPr sz="1800"/>
            </a:lvl4pPr>
            <a:lvl5pPr indent="0">
              <a:lnSpc>
                <a:spcPct val="120000"/>
              </a:lnSpc>
              <a:spcAft>
                <a:spcPts val="400"/>
              </a:spcAft>
              <a:buNone/>
              <a:defRPr sz="1800"/>
            </a:lvl5pPr>
          </a:lstStyle>
          <a:p>
            <a:pPr lvl="0"/>
            <a:r>
              <a:rPr lang="cs-CZ" dirty="0"/>
              <a:t>Upravte styly předlohy textu.</a:t>
            </a:r>
          </a:p>
        </p:txBody>
      </p:sp>
      <p:sp>
        <p:nvSpPr>
          <p:cNvPr id="6" name="Zástupný symbol pro číslo snímku 5"/>
          <p:cNvSpPr>
            <a:spLocks noGrp="1"/>
          </p:cNvSpPr>
          <p:nvPr>
            <p:ph type="sldNum" sz="quarter" idx="12"/>
          </p:nvPr>
        </p:nvSpPr>
        <p:spPr/>
        <p:txBody>
          <a:bodyPr>
            <a:noAutofit/>
          </a:bodyPr>
          <a:lstStyle/>
          <a:p>
            <a:fld id="{1CF5A12E-3DFE-4C3E-9036-7893F29C52C1}" type="slidenum">
              <a:rPr lang="cs-CZ" smtClean="0"/>
              <a:t>‹#›</a:t>
            </a:fld>
            <a:endParaRPr lang="cs-CZ"/>
          </a:p>
        </p:txBody>
      </p:sp>
      <p:sp>
        <p:nvSpPr>
          <p:cNvPr id="4" name="Zástupný symbol pro číslo snímku 5">
            <a:extLst>
              <a:ext uri="{FF2B5EF4-FFF2-40B4-BE49-F238E27FC236}">
                <a16:creationId xmlns:a16="http://schemas.microsoft.com/office/drawing/2014/main" id="{FB23D414-7544-6455-E8D2-C72A3EBC3FA9}"/>
              </a:ext>
            </a:extLst>
          </p:cNvPr>
          <p:cNvSpPr txBox="1">
            <a:spLocks/>
          </p:cNvSpPr>
          <p:nvPr userDrawn="1"/>
        </p:nvSpPr>
        <p:spPr>
          <a:xfrm>
            <a:off x="693600" y="6300000"/>
            <a:ext cx="3952828" cy="365125"/>
          </a:xfrm>
          <a:prstGeom prst="rect">
            <a:avLst/>
          </a:prstGeom>
        </p:spPr>
        <p:txBody>
          <a:bodyPr vert="horz" lIns="0" tIns="0" rIns="0" bIns="0" rtlCol="0" anchor="ctr">
            <a:noAutofit/>
          </a:bodyP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cs-CZ" sz="1000">
                <a:solidFill>
                  <a:schemeClr val="bg2"/>
                </a:solidFill>
              </a:rPr>
              <a:t>Ministerstvo pro místní rozvoj</a:t>
            </a:r>
          </a:p>
        </p:txBody>
      </p:sp>
    </p:spTree>
    <p:extLst>
      <p:ext uri="{BB962C8B-B14F-4D97-AF65-F5344CB8AC3E}">
        <p14:creationId xmlns:p14="http://schemas.microsoft.com/office/powerpoint/2010/main" val="1833162793"/>
      </p:ext>
    </p:extLst>
  </p:cSld>
  <p:clrMapOvr>
    <a:masterClrMapping/>
  </p:clrMapOvr>
  <p:extLst>
    <p:ext uri="{DCECCB84-F9BA-43D5-87BE-67443E8EF086}">
      <p15:sldGuideLst xmlns:p15="http://schemas.microsoft.com/office/powerpoint/2012/main">
        <p15:guide id="1" pos="415">
          <p15:clr>
            <a:srgbClr val="FBAE40"/>
          </p15:clr>
        </p15:guide>
        <p15:guide id="2" orient="horz" pos="4110" userDrawn="1">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ext běžný">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1070756"/>
          </a:xfrm>
        </p:spPr>
        <p:txBody>
          <a:bodyPr>
            <a:noAutofit/>
          </a:bodyPr>
          <a:lstStyle>
            <a:lvl1pPr>
              <a:defRPr sz="3600"/>
            </a:lvl1pPr>
          </a:lstStyle>
          <a:p>
            <a:r>
              <a:rPr lang="cs-CZ"/>
              <a:t>Kliknutím lze upravit styl.</a:t>
            </a:r>
          </a:p>
        </p:txBody>
      </p:sp>
      <p:sp>
        <p:nvSpPr>
          <p:cNvPr id="3" name="Zástupný symbol pro obsah 2"/>
          <p:cNvSpPr>
            <a:spLocks noGrp="1"/>
          </p:cNvSpPr>
          <p:nvPr>
            <p:ph idx="1" hasCustomPrompt="1"/>
          </p:nvPr>
        </p:nvSpPr>
        <p:spPr>
          <a:xfrm>
            <a:off x="1620000" y="2160000"/>
            <a:ext cx="8964000" cy="3926021"/>
          </a:xfrm>
          <a:prstGeom prst="rect">
            <a:avLst/>
          </a:prstGeom>
        </p:spPr>
        <p:txBody>
          <a:bodyPr numCol="1" spcCol="360000">
            <a:noAutofit/>
          </a:bodyPr>
          <a:lstStyle>
            <a:lvl1pPr marL="0" indent="0">
              <a:lnSpc>
                <a:spcPct val="100000"/>
              </a:lnSpc>
              <a:spcAft>
                <a:spcPts val="1000"/>
              </a:spcAft>
              <a:buNone/>
              <a:defRPr sz="2000"/>
            </a:lvl1pPr>
            <a:lvl2pPr indent="0">
              <a:lnSpc>
                <a:spcPct val="120000"/>
              </a:lnSpc>
              <a:spcAft>
                <a:spcPts val="400"/>
              </a:spcAft>
              <a:buNone/>
              <a:defRPr sz="1800"/>
            </a:lvl2pPr>
            <a:lvl3pPr indent="0">
              <a:lnSpc>
                <a:spcPct val="120000"/>
              </a:lnSpc>
              <a:spcAft>
                <a:spcPts val="400"/>
              </a:spcAft>
              <a:buNone/>
              <a:defRPr sz="1800"/>
            </a:lvl3pPr>
            <a:lvl4pPr indent="0">
              <a:lnSpc>
                <a:spcPct val="120000"/>
              </a:lnSpc>
              <a:spcAft>
                <a:spcPts val="400"/>
              </a:spcAft>
              <a:buNone/>
              <a:defRPr sz="1800"/>
            </a:lvl4pPr>
            <a:lvl5pPr indent="0">
              <a:lnSpc>
                <a:spcPct val="120000"/>
              </a:lnSpc>
              <a:spcAft>
                <a:spcPts val="400"/>
              </a:spcAft>
              <a:buNone/>
              <a:defRPr sz="1800"/>
            </a:lvl5pPr>
          </a:lstStyle>
          <a:p>
            <a:pPr lvl="0"/>
            <a:r>
              <a:rPr lang="cs-CZ" dirty="0"/>
              <a:t>Upravte styly předlohy textu.</a:t>
            </a:r>
          </a:p>
        </p:txBody>
      </p:sp>
      <p:sp>
        <p:nvSpPr>
          <p:cNvPr id="6" name="Zástupný symbol pro číslo snímku 5"/>
          <p:cNvSpPr>
            <a:spLocks noGrp="1"/>
          </p:cNvSpPr>
          <p:nvPr>
            <p:ph type="sldNum" sz="quarter" idx="12"/>
          </p:nvPr>
        </p:nvSpPr>
        <p:spPr/>
        <p:txBody>
          <a:bodyPr>
            <a:noAutofit/>
          </a:bodyPr>
          <a:lstStyle/>
          <a:p>
            <a:fld id="{1CF5A12E-3DFE-4C3E-9036-7893F29C52C1}" type="slidenum">
              <a:rPr lang="cs-CZ" smtClean="0"/>
              <a:t>‹#›</a:t>
            </a:fld>
            <a:endParaRPr lang="cs-CZ"/>
          </a:p>
        </p:txBody>
      </p:sp>
      <p:sp>
        <p:nvSpPr>
          <p:cNvPr id="5" name="Zástupný symbol pro číslo snímku 5">
            <a:extLst>
              <a:ext uri="{FF2B5EF4-FFF2-40B4-BE49-F238E27FC236}">
                <a16:creationId xmlns:a16="http://schemas.microsoft.com/office/drawing/2014/main" id="{2BBC0884-F87E-1907-FF5F-2AB324A5C47E}"/>
              </a:ext>
            </a:extLst>
          </p:cNvPr>
          <p:cNvSpPr txBox="1">
            <a:spLocks/>
          </p:cNvSpPr>
          <p:nvPr userDrawn="1"/>
        </p:nvSpPr>
        <p:spPr>
          <a:xfrm>
            <a:off x="693600" y="6300000"/>
            <a:ext cx="3952828" cy="365125"/>
          </a:xfrm>
          <a:prstGeom prst="rect">
            <a:avLst/>
          </a:prstGeom>
        </p:spPr>
        <p:txBody>
          <a:bodyPr vert="horz" lIns="0" tIns="0" rIns="0" bIns="0" rtlCol="0" anchor="ctr">
            <a:noAutofit/>
          </a:bodyP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1816794560"/>
      </p:ext>
    </p:extLst>
  </p:cSld>
  <p:clrMapOvr>
    <a:masterClrMapping/>
  </p:clrMapOvr>
  <p:extLst>
    <p:ext uri="{DCECCB84-F9BA-43D5-87BE-67443E8EF086}">
      <p15:sldGuideLst xmlns:p15="http://schemas.microsoft.com/office/powerpoint/2012/main">
        <p15:guide id="1" pos="415">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Odrážky velké">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1070756"/>
          </a:xfrm>
        </p:spPr>
        <p:txBody>
          <a:bodyPr>
            <a:noAutofit/>
          </a:bodyPr>
          <a:lstStyle>
            <a:lvl1pPr>
              <a:defRPr sz="3600"/>
            </a:lvl1pPr>
          </a:lstStyle>
          <a:p>
            <a:r>
              <a:rPr lang="cs-CZ"/>
              <a:t>Kliknutím lze upravit styl.</a:t>
            </a:r>
          </a:p>
        </p:txBody>
      </p:sp>
      <p:sp>
        <p:nvSpPr>
          <p:cNvPr id="3" name="Zástupný symbol pro obsah 2"/>
          <p:cNvSpPr>
            <a:spLocks noGrp="1"/>
          </p:cNvSpPr>
          <p:nvPr>
            <p:ph idx="1" hasCustomPrompt="1"/>
          </p:nvPr>
        </p:nvSpPr>
        <p:spPr>
          <a:xfrm>
            <a:off x="1620000" y="2160000"/>
            <a:ext cx="8964000" cy="3946919"/>
          </a:xfrm>
          <a:prstGeom prst="rect">
            <a:avLst/>
          </a:prstGeom>
        </p:spPr>
        <p:txBody>
          <a:bodyPr numCol="1" spcCol="360000">
            <a:noAutofit/>
          </a:bodyPr>
          <a:lstStyle>
            <a:lvl1pPr marL="504000" indent="-504000">
              <a:lnSpc>
                <a:spcPct val="100000"/>
              </a:lnSpc>
              <a:spcAft>
                <a:spcPts val="1000"/>
              </a:spcAft>
              <a:buClr>
                <a:schemeClr val="accent1"/>
              </a:buClr>
              <a:buSzPct val="90000"/>
              <a:buFont typeface="Wingdings" pitchFamily="2" charset="2"/>
              <a:buChar char="§"/>
              <a:defRPr sz="3200"/>
            </a:lvl1pPr>
            <a:lvl2pPr indent="0">
              <a:lnSpc>
                <a:spcPct val="120000"/>
              </a:lnSpc>
              <a:spcAft>
                <a:spcPts val="400"/>
              </a:spcAft>
              <a:buNone/>
              <a:defRPr sz="1800"/>
            </a:lvl2pPr>
            <a:lvl3pPr indent="0">
              <a:lnSpc>
                <a:spcPct val="120000"/>
              </a:lnSpc>
              <a:spcAft>
                <a:spcPts val="400"/>
              </a:spcAft>
              <a:buNone/>
              <a:defRPr sz="1800"/>
            </a:lvl3pPr>
            <a:lvl4pPr indent="0">
              <a:lnSpc>
                <a:spcPct val="120000"/>
              </a:lnSpc>
              <a:spcAft>
                <a:spcPts val="400"/>
              </a:spcAft>
              <a:buNone/>
              <a:defRPr sz="1800"/>
            </a:lvl4pPr>
            <a:lvl5pPr indent="0">
              <a:lnSpc>
                <a:spcPct val="120000"/>
              </a:lnSpc>
              <a:spcAft>
                <a:spcPts val="400"/>
              </a:spcAft>
              <a:buNone/>
              <a:defRPr sz="1800"/>
            </a:lvl5pPr>
          </a:lstStyle>
          <a:p>
            <a:pPr lvl="0"/>
            <a:r>
              <a:rPr lang="cs-CZ"/>
              <a:t>Upravte styly předlohy textu</a:t>
            </a:r>
          </a:p>
        </p:txBody>
      </p:sp>
      <p:sp>
        <p:nvSpPr>
          <p:cNvPr id="6" name="Zástupný symbol pro číslo snímku 5"/>
          <p:cNvSpPr>
            <a:spLocks noGrp="1"/>
          </p:cNvSpPr>
          <p:nvPr>
            <p:ph type="sldNum" sz="quarter" idx="12"/>
          </p:nvPr>
        </p:nvSpPr>
        <p:spPr/>
        <p:txBody>
          <a:bodyPr/>
          <a:lstStyle/>
          <a:p>
            <a:fld id="{1CF5A12E-3DFE-4C3E-9036-7893F29C52C1}" type="slidenum">
              <a:rPr lang="cs-CZ" smtClean="0"/>
              <a:t>‹#›</a:t>
            </a:fld>
            <a:endParaRPr lang="cs-CZ"/>
          </a:p>
        </p:txBody>
      </p:sp>
      <p:sp>
        <p:nvSpPr>
          <p:cNvPr id="5" name="Zástupný symbol pro číslo snímku 5">
            <a:extLst>
              <a:ext uri="{FF2B5EF4-FFF2-40B4-BE49-F238E27FC236}">
                <a16:creationId xmlns:a16="http://schemas.microsoft.com/office/drawing/2014/main" id="{84905BBB-F9FE-9FBF-15BB-B1658C5A09FF}"/>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1785083271"/>
      </p:ext>
    </p:extLst>
  </p:cSld>
  <p:clrMapOvr>
    <a:masterClrMapping/>
  </p:clrMapOvr>
  <p:extLst>
    <p:ext uri="{DCECCB84-F9BA-43D5-87BE-67443E8EF086}">
      <p15:sldGuideLst xmlns:p15="http://schemas.microsoft.com/office/powerpoint/2012/main">
        <p15:guide id="1" pos="415">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Odrážky malé">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1070756"/>
          </a:xfrm>
        </p:spPr>
        <p:txBody>
          <a:bodyPr>
            <a:noAutofit/>
          </a:bodyPr>
          <a:lstStyle>
            <a:lvl1pPr>
              <a:defRPr sz="3600"/>
            </a:lvl1pPr>
          </a:lstStyle>
          <a:p>
            <a:r>
              <a:rPr lang="cs-CZ"/>
              <a:t>Kliknutím lze upravit styl.</a:t>
            </a:r>
          </a:p>
        </p:txBody>
      </p:sp>
      <p:sp>
        <p:nvSpPr>
          <p:cNvPr id="3" name="Zástupný symbol pro obsah 2"/>
          <p:cNvSpPr>
            <a:spLocks noGrp="1"/>
          </p:cNvSpPr>
          <p:nvPr>
            <p:ph idx="1" hasCustomPrompt="1"/>
          </p:nvPr>
        </p:nvSpPr>
        <p:spPr>
          <a:xfrm>
            <a:off x="1620000" y="2160000"/>
            <a:ext cx="8964000" cy="3915521"/>
          </a:xfrm>
          <a:prstGeom prst="rect">
            <a:avLst/>
          </a:prstGeom>
        </p:spPr>
        <p:txBody>
          <a:bodyPr numCol="1" spcCol="360000">
            <a:noAutofit/>
          </a:bodyPr>
          <a:lstStyle>
            <a:lvl1pPr marL="360000" indent="-360000">
              <a:lnSpc>
                <a:spcPct val="100000"/>
              </a:lnSpc>
              <a:spcBef>
                <a:spcPts val="900"/>
              </a:spcBef>
              <a:spcAft>
                <a:spcPts val="900"/>
              </a:spcAft>
              <a:buClr>
                <a:schemeClr val="accent1"/>
              </a:buClr>
              <a:buSzPct val="90000"/>
              <a:buFont typeface="Wingdings" pitchFamily="2" charset="2"/>
              <a:buChar char="§"/>
              <a:defRPr sz="2000"/>
            </a:lvl1pPr>
            <a:lvl2pPr indent="0">
              <a:lnSpc>
                <a:spcPct val="120000"/>
              </a:lnSpc>
              <a:spcAft>
                <a:spcPts val="400"/>
              </a:spcAft>
              <a:buNone/>
              <a:defRPr sz="1800"/>
            </a:lvl2pPr>
            <a:lvl3pPr indent="0">
              <a:lnSpc>
                <a:spcPct val="120000"/>
              </a:lnSpc>
              <a:spcAft>
                <a:spcPts val="400"/>
              </a:spcAft>
              <a:buNone/>
              <a:defRPr sz="1800"/>
            </a:lvl3pPr>
            <a:lvl4pPr indent="0">
              <a:lnSpc>
                <a:spcPct val="120000"/>
              </a:lnSpc>
              <a:spcAft>
                <a:spcPts val="400"/>
              </a:spcAft>
              <a:buNone/>
              <a:defRPr sz="1800"/>
            </a:lvl4pPr>
            <a:lvl5pPr indent="0">
              <a:lnSpc>
                <a:spcPct val="120000"/>
              </a:lnSpc>
              <a:spcAft>
                <a:spcPts val="400"/>
              </a:spcAft>
              <a:buNone/>
              <a:defRPr sz="1800"/>
            </a:lvl5pPr>
          </a:lstStyle>
          <a:p>
            <a:pPr lvl="0"/>
            <a:r>
              <a:rPr lang="cs-CZ" dirty="0"/>
              <a:t>Upravte styly předlohy textu</a:t>
            </a:r>
          </a:p>
        </p:txBody>
      </p:sp>
      <p:sp>
        <p:nvSpPr>
          <p:cNvPr id="6" name="Zástupný symbol pro číslo snímku 5"/>
          <p:cNvSpPr>
            <a:spLocks noGrp="1"/>
          </p:cNvSpPr>
          <p:nvPr>
            <p:ph type="sldNum" sz="quarter" idx="12"/>
          </p:nvPr>
        </p:nvSpPr>
        <p:spPr/>
        <p:txBody>
          <a:bodyPr/>
          <a:lstStyle/>
          <a:p>
            <a:fld id="{1CF5A12E-3DFE-4C3E-9036-7893F29C52C1}" type="slidenum">
              <a:rPr lang="cs-CZ" smtClean="0"/>
              <a:t>‹#›</a:t>
            </a:fld>
            <a:endParaRPr lang="cs-CZ"/>
          </a:p>
        </p:txBody>
      </p:sp>
      <p:sp>
        <p:nvSpPr>
          <p:cNvPr id="5" name="Zástupný symbol pro číslo snímku 5">
            <a:extLst>
              <a:ext uri="{FF2B5EF4-FFF2-40B4-BE49-F238E27FC236}">
                <a16:creationId xmlns:a16="http://schemas.microsoft.com/office/drawing/2014/main" id="{93163992-C525-2C66-6CAF-F1C6D7A2FF4B}"/>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1300737552"/>
      </p:ext>
    </p:extLst>
  </p:cSld>
  <p:clrMapOvr>
    <a:masterClrMapping/>
  </p:clrMapOvr>
  <p:extLst>
    <p:ext uri="{DCECCB84-F9BA-43D5-87BE-67443E8EF086}">
      <p15:sldGuideLst xmlns:p15="http://schemas.microsoft.com/office/powerpoint/2012/main">
        <p15:guide id="1" pos="415">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Předělový slide">
    <p:bg>
      <p:bgPr>
        <a:solidFill>
          <a:schemeClr val="accent5"/>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1015999"/>
            <a:ext cx="9900000" cy="2413001"/>
          </a:xfrm>
        </p:spPr>
        <p:txBody>
          <a:bodyPr anchor="b"/>
          <a:lstStyle>
            <a:lvl1pPr>
              <a:lnSpc>
                <a:spcPct val="100000"/>
              </a:lnSpc>
              <a:defRPr sz="4800">
                <a:solidFill>
                  <a:schemeClr val="tx2"/>
                </a:solidFill>
              </a:defRPr>
            </a:lvl1pPr>
          </a:lstStyle>
          <a:p>
            <a:r>
              <a:rPr lang="cs-CZ"/>
              <a:t>Kliknutím lze upravit styl.</a:t>
            </a:r>
          </a:p>
        </p:txBody>
      </p:sp>
      <p:sp>
        <p:nvSpPr>
          <p:cNvPr id="3" name="Zástupný symbol pro text 2"/>
          <p:cNvSpPr>
            <a:spLocks noGrp="1"/>
          </p:cNvSpPr>
          <p:nvPr>
            <p:ph type="body" idx="1" hasCustomPrompt="1"/>
          </p:nvPr>
        </p:nvSpPr>
        <p:spPr>
          <a:xfrm>
            <a:off x="684000" y="3676651"/>
            <a:ext cx="9900000" cy="2413000"/>
          </a:xfrm>
          <a:prstGeom prst="rect">
            <a:avLst/>
          </a:prstGeom>
        </p:spPr>
        <p:txBody>
          <a:bodyPr/>
          <a:lstStyle>
            <a:lvl1pPr marL="0" indent="0">
              <a:lnSpc>
                <a:spcPct val="120000"/>
              </a:lnSpc>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Upravte styly předlohy textu.</a:t>
            </a:r>
          </a:p>
        </p:txBody>
      </p:sp>
    </p:spTree>
    <p:extLst>
      <p:ext uri="{BB962C8B-B14F-4D97-AF65-F5344CB8AC3E}">
        <p14:creationId xmlns:p14="http://schemas.microsoft.com/office/powerpoint/2010/main" val="397497038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Předělový slide 1">
    <p:bg>
      <p:bgPr>
        <a:solidFill>
          <a:schemeClr val="accent5"/>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684000" y="561599"/>
            <a:ext cx="9900000" cy="2160000"/>
          </a:xfrm>
        </p:spPr>
        <p:txBody>
          <a:bodyPr anchor="t">
            <a:noAutofit/>
          </a:bodyPr>
          <a:lstStyle>
            <a:lvl1pPr>
              <a:lnSpc>
                <a:spcPct val="100000"/>
              </a:lnSpc>
              <a:defRPr sz="3600">
                <a:solidFill>
                  <a:schemeClr val="tx2"/>
                </a:solidFill>
              </a:defRPr>
            </a:lvl1pPr>
          </a:lstStyle>
          <a:p>
            <a:r>
              <a:rPr lang="cs-CZ"/>
              <a:t>Kliknutím lze upravit styl.</a:t>
            </a:r>
          </a:p>
        </p:txBody>
      </p:sp>
    </p:spTree>
    <p:extLst>
      <p:ext uri="{BB962C8B-B14F-4D97-AF65-F5344CB8AC3E}">
        <p14:creationId xmlns:p14="http://schemas.microsoft.com/office/powerpoint/2010/main" val="85686477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Předělový slide s obrázkem">
    <p:bg>
      <p:bgPr>
        <a:solidFill>
          <a:schemeClr val="accent5"/>
        </a:solidFill>
        <a:effectLst/>
      </p:bgPr>
    </p:bg>
    <p:spTree>
      <p:nvGrpSpPr>
        <p:cNvPr id="1" name=""/>
        <p:cNvGrpSpPr/>
        <p:nvPr/>
      </p:nvGrpSpPr>
      <p:grpSpPr>
        <a:xfrm>
          <a:off x="0" y="0"/>
          <a:ext cx="0" cy="0"/>
          <a:chOff x="0" y="0"/>
          <a:chExt cx="0" cy="0"/>
        </a:xfrm>
      </p:grpSpPr>
      <p:sp>
        <p:nvSpPr>
          <p:cNvPr id="3" name="Zástupný symbol obrázku 5">
            <a:extLst>
              <a:ext uri="{FF2B5EF4-FFF2-40B4-BE49-F238E27FC236}">
                <a16:creationId xmlns:a16="http://schemas.microsoft.com/office/drawing/2014/main" id="{0EED0200-723A-192F-A0AB-3C11FC5331B7}"/>
              </a:ext>
            </a:extLst>
          </p:cNvPr>
          <p:cNvSpPr>
            <a:spLocks noGrp="1"/>
          </p:cNvSpPr>
          <p:nvPr>
            <p:ph type="pic" sz="quarter" idx="10"/>
          </p:nvPr>
        </p:nvSpPr>
        <p:spPr>
          <a:xfrm>
            <a:off x="6286501" y="0"/>
            <a:ext cx="5905499" cy="6858000"/>
          </a:xfrm>
          <a:prstGeom prst="rect">
            <a:avLst/>
          </a:prstGeom>
        </p:spPr>
        <p:txBody>
          <a:bodyPr/>
          <a:lstStyle/>
          <a:p>
            <a:endParaRPr lang="cs-CZ"/>
          </a:p>
        </p:txBody>
      </p:sp>
      <p:sp>
        <p:nvSpPr>
          <p:cNvPr id="2" name="Nadpis 1"/>
          <p:cNvSpPr>
            <a:spLocks noGrp="1"/>
          </p:cNvSpPr>
          <p:nvPr>
            <p:ph type="title"/>
          </p:nvPr>
        </p:nvSpPr>
        <p:spPr>
          <a:xfrm>
            <a:off x="684000" y="563174"/>
            <a:ext cx="5412000" cy="3384358"/>
          </a:xfrm>
        </p:spPr>
        <p:txBody>
          <a:bodyPr anchor="t">
            <a:noAutofit/>
          </a:bodyPr>
          <a:lstStyle>
            <a:lvl1pPr>
              <a:lnSpc>
                <a:spcPct val="100000"/>
              </a:lnSpc>
              <a:defRPr sz="3600">
                <a:solidFill>
                  <a:schemeClr val="tx2"/>
                </a:solidFill>
              </a:defRPr>
            </a:lvl1pPr>
          </a:lstStyle>
          <a:p>
            <a:r>
              <a:rPr lang="cs-CZ"/>
              <a:t>Kliknutím lze upravit styl.</a:t>
            </a:r>
          </a:p>
        </p:txBody>
      </p:sp>
    </p:spTree>
    <p:extLst>
      <p:ext uri="{BB962C8B-B14F-4D97-AF65-F5344CB8AC3E}">
        <p14:creationId xmlns:p14="http://schemas.microsoft.com/office/powerpoint/2010/main" val="268091953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ext běžný s obrázkem">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1070756"/>
          </a:xfrm>
        </p:spPr>
        <p:txBody>
          <a:bodyPr>
            <a:noAutofit/>
          </a:bodyPr>
          <a:lstStyle>
            <a:lvl1pPr>
              <a:defRPr sz="3600"/>
            </a:lvl1pPr>
          </a:lstStyle>
          <a:p>
            <a:r>
              <a:rPr lang="cs-CZ"/>
              <a:t>Kliknutím lze upravit styl.</a:t>
            </a:r>
          </a:p>
        </p:txBody>
      </p:sp>
      <p:sp>
        <p:nvSpPr>
          <p:cNvPr id="3" name="Zástupný symbol pro obsah 2"/>
          <p:cNvSpPr>
            <a:spLocks noGrp="1"/>
          </p:cNvSpPr>
          <p:nvPr>
            <p:ph idx="1" hasCustomPrompt="1"/>
          </p:nvPr>
        </p:nvSpPr>
        <p:spPr>
          <a:xfrm>
            <a:off x="1620000" y="2160000"/>
            <a:ext cx="4476000" cy="3797036"/>
          </a:xfrm>
          <a:prstGeom prst="rect">
            <a:avLst/>
          </a:prstGeom>
        </p:spPr>
        <p:txBody>
          <a:bodyPr numCol="1" spcCol="360000">
            <a:noAutofit/>
          </a:bodyPr>
          <a:lstStyle>
            <a:lvl1pPr marL="360000" indent="-360000">
              <a:lnSpc>
                <a:spcPct val="100000"/>
              </a:lnSpc>
              <a:spcAft>
                <a:spcPts val="1000"/>
              </a:spcAft>
              <a:buSzPct val="90000"/>
              <a:buFont typeface="Wingdings" pitchFamily="2" charset="2"/>
              <a:buChar char="§"/>
              <a:tabLst/>
              <a:defRPr sz="2000"/>
            </a:lvl1pPr>
            <a:lvl2pPr indent="0">
              <a:lnSpc>
                <a:spcPct val="120000"/>
              </a:lnSpc>
              <a:spcAft>
                <a:spcPts val="400"/>
              </a:spcAft>
              <a:buFont typeface="Arial" panose="020B0604020202020204" pitchFamily="34" charset="0"/>
              <a:buChar char="•"/>
              <a:defRPr sz="1800"/>
            </a:lvl2pPr>
            <a:lvl3pPr indent="0">
              <a:lnSpc>
                <a:spcPct val="120000"/>
              </a:lnSpc>
              <a:spcAft>
                <a:spcPts val="400"/>
              </a:spcAft>
              <a:buFont typeface="Arial" panose="020B0604020202020204" pitchFamily="34" charset="0"/>
              <a:buChar char="•"/>
              <a:defRPr sz="1800"/>
            </a:lvl3pPr>
            <a:lvl4pPr indent="0">
              <a:lnSpc>
                <a:spcPct val="120000"/>
              </a:lnSpc>
              <a:spcAft>
                <a:spcPts val="400"/>
              </a:spcAft>
              <a:buFont typeface="Arial" panose="020B0604020202020204" pitchFamily="34" charset="0"/>
              <a:buChar char="•"/>
              <a:defRPr sz="1800"/>
            </a:lvl4pPr>
            <a:lvl5pPr indent="0">
              <a:lnSpc>
                <a:spcPct val="120000"/>
              </a:lnSpc>
              <a:spcAft>
                <a:spcPts val="400"/>
              </a:spcAft>
              <a:buFont typeface="Arial" panose="020B0604020202020204" pitchFamily="34" charset="0"/>
              <a:buChar char="•"/>
              <a:defRPr sz="1800"/>
            </a:lvl5p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6" name="Zástupný symbol pro číslo snímku 5"/>
          <p:cNvSpPr>
            <a:spLocks noGrp="1"/>
          </p:cNvSpPr>
          <p:nvPr>
            <p:ph type="sldNum" sz="quarter" idx="12"/>
          </p:nvPr>
        </p:nvSpPr>
        <p:spPr/>
        <p:txBody>
          <a:bodyPr/>
          <a:lstStyle/>
          <a:p>
            <a:fld id="{1CF5A12E-3DFE-4C3E-9036-7893F29C52C1}" type="slidenum">
              <a:rPr lang="cs-CZ" smtClean="0"/>
              <a:t>‹#›</a:t>
            </a:fld>
            <a:endParaRPr lang="cs-CZ"/>
          </a:p>
        </p:txBody>
      </p:sp>
      <p:sp>
        <p:nvSpPr>
          <p:cNvPr id="5" name="Zástupný symbol obrázku 5">
            <a:extLst>
              <a:ext uri="{FF2B5EF4-FFF2-40B4-BE49-F238E27FC236}">
                <a16:creationId xmlns:a16="http://schemas.microsoft.com/office/drawing/2014/main" id="{BB38CCEF-CF1A-B72B-D67E-9A39E14D3EA2}"/>
              </a:ext>
            </a:extLst>
          </p:cNvPr>
          <p:cNvSpPr>
            <a:spLocks noGrp="1"/>
          </p:cNvSpPr>
          <p:nvPr>
            <p:ph type="pic" sz="quarter" idx="10"/>
          </p:nvPr>
        </p:nvSpPr>
        <p:spPr>
          <a:xfrm>
            <a:off x="6298501" y="2213429"/>
            <a:ext cx="4285499" cy="3618660"/>
          </a:xfrm>
          <a:prstGeom prst="rect">
            <a:avLst/>
          </a:prstGeom>
        </p:spPr>
        <p:txBody>
          <a:bodyPr/>
          <a:lstStyle/>
          <a:p>
            <a:endParaRPr lang="cs-CZ"/>
          </a:p>
        </p:txBody>
      </p:sp>
      <p:sp>
        <p:nvSpPr>
          <p:cNvPr id="7" name="Zástupný symbol pro číslo snímku 5">
            <a:extLst>
              <a:ext uri="{FF2B5EF4-FFF2-40B4-BE49-F238E27FC236}">
                <a16:creationId xmlns:a16="http://schemas.microsoft.com/office/drawing/2014/main" id="{2C7EEF15-9663-FDF8-3786-E9D1170BC091}"/>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1394102900"/>
      </p:ext>
    </p:extLst>
  </p:cSld>
  <p:clrMapOvr>
    <a:masterClrMapping/>
  </p:clrMapOvr>
  <p:extLst>
    <p:ext uri="{DCECCB84-F9BA-43D5-87BE-67443E8EF086}">
      <p15:sldGuideLst xmlns:p15="http://schemas.microsoft.com/office/powerpoint/2012/main">
        <p15:guide id="1" pos="415">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Podnadpis, dva sloupce">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lstStyle/>
          <a:p>
            <a:r>
              <a:rPr lang="cs-CZ"/>
              <a:t>Kliknutím lze upravit styl.</a:t>
            </a:r>
          </a:p>
        </p:txBody>
      </p:sp>
      <p:sp>
        <p:nvSpPr>
          <p:cNvPr id="3" name="Zástupný symbol pro obsah 2"/>
          <p:cNvSpPr>
            <a:spLocks noGrp="1"/>
          </p:cNvSpPr>
          <p:nvPr>
            <p:ph sz="half" idx="1" hasCustomPrompt="1"/>
          </p:nvPr>
        </p:nvSpPr>
        <p:spPr>
          <a:xfrm>
            <a:off x="1620000" y="2160000"/>
            <a:ext cx="4323523" cy="3960537"/>
          </a:xfrm>
          <a:prstGeom prst="rect">
            <a:avLst/>
          </a:prstGeom>
        </p:spPr>
        <p:txBody>
          <a:bodyPr/>
          <a:lstStyle>
            <a:lvl1pPr>
              <a:spcAft>
                <a:spcPts val="1800"/>
              </a:spcAft>
              <a:buFont typeface="Wingdings" pitchFamily="2" charset="2"/>
              <a:buNone/>
              <a:defRPr b="1">
                <a:solidFill>
                  <a:schemeClr val="accent2"/>
                </a:solidFill>
              </a:defRPr>
            </a:lvl1pPr>
            <a:lvl2pPr marL="0" indent="-288000">
              <a:buClr>
                <a:schemeClr val="accent1"/>
              </a:buClr>
              <a:buSzPct val="90000"/>
              <a:buFont typeface="Wingdings" pitchFamily="2" charset="2"/>
              <a:buChar char="§"/>
              <a:defRPr/>
            </a:lvl2pPr>
            <a:lvl3pPr>
              <a:buFont typeface="Wingdings" pitchFamily="2" charset="2"/>
              <a:buChar char="§"/>
              <a:defRPr/>
            </a:lvl3pPr>
            <a:lvl4pPr>
              <a:buFont typeface="Wingdings" pitchFamily="2" charset="2"/>
              <a:buChar char="§"/>
              <a:defRPr/>
            </a:lvl4pPr>
            <a:lvl5pPr>
              <a:buFont typeface="Wingdings" pitchFamily="2" charset="2"/>
              <a:buChar char="§"/>
              <a:defRPr/>
            </a:lvl5p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sp>
        <p:nvSpPr>
          <p:cNvPr id="9" name="Zástupný text 8">
            <a:extLst>
              <a:ext uri="{FF2B5EF4-FFF2-40B4-BE49-F238E27FC236}">
                <a16:creationId xmlns:a16="http://schemas.microsoft.com/office/drawing/2014/main" id="{6F99AF0C-D583-5D11-E4A5-C93DED75A4D9}"/>
              </a:ext>
            </a:extLst>
          </p:cNvPr>
          <p:cNvSpPr>
            <a:spLocks noGrp="1"/>
          </p:cNvSpPr>
          <p:nvPr>
            <p:ph type="body" sz="quarter" idx="14"/>
          </p:nvPr>
        </p:nvSpPr>
        <p:spPr>
          <a:xfrm>
            <a:off x="684000" y="1243809"/>
            <a:ext cx="5259600" cy="772560"/>
          </a:xfrm>
          <a:prstGeom prst="rect">
            <a:avLst/>
          </a:prstGeom>
        </p:spPr>
        <p:txBody>
          <a:bodyPr/>
          <a:lstStyle>
            <a:lvl1pPr marL="0" indent="0">
              <a:buNone/>
              <a:defRPr>
                <a:solidFill>
                  <a:schemeClr val="accent1"/>
                </a:solidFill>
              </a:defRPr>
            </a:lvl1pPr>
            <a:lvl2pPr>
              <a:buNone/>
              <a:defRPr/>
            </a:lvl2pPr>
            <a:lvl3pPr>
              <a:buNone/>
              <a:defRPr/>
            </a:lvl3pPr>
            <a:lvl4pPr>
              <a:buNone/>
              <a:defRPr/>
            </a:lvl4pPr>
            <a:lvl5pPr>
              <a:buNone/>
              <a:defRPr/>
            </a:lvl5pPr>
          </a:lstStyle>
          <a:p>
            <a:pPr lvl="0"/>
            <a:r>
              <a:rPr lang="cs-CZ" dirty="0"/>
              <a:t>Po kliknutí můžete upravovat styly textu v předloze.</a:t>
            </a:r>
          </a:p>
        </p:txBody>
      </p:sp>
      <p:sp>
        <p:nvSpPr>
          <p:cNvPr id="4" name="Zástupný symbol pro obsah 2">
            <a:extLst>
              <a:ext uri="{FF2B5EF4-FFF2-40B4-BE49-F238E27FC236}">
                <a16:creationId xmlns:a16="http://schemas.microsoft.com/office/drawing/2014/main" id="{C2843CF9-B3FD-9E68-3D7A-392FEBCB4FEE}"/>
              </a:ext>
            </a:extLst>
          </p:cNvPr>
          <p:cNvSpPr>
            <a:spLocks noGrp="1"/>
          </p:cNvSpPr>
          <p:nvPr>
            <p:ph sz="half" idx="15" hasCustomPrompt="1"/>
          </p:nvPr>
        </p:nvSpPr>
        <p:spPr>
          <a:xfrm>
            <a:off x="6266427" y="2160000"/>
            <a:ext cx="4323523" cy="3960537"/>
          </a:xfrm>
          <a:prstGeom prst="rect">
            <a:avLst/>
          </a:prstGeom>
        </p:spPr>
        <p:txBody>
          <a:bodyPr/>
          <a:lstStyle>
            <a:lvl1pPr>
              <a:spcAft>
                <a:spcPts val="1800"/>
              </a:spcAft>
              <a:buFont typeface="Wingdings" pitchFamily="2" charset="2"/>
              <a:buNone/>
              <a:defRPr b="1">
                <a:solidFill>
                  <a:schemeClr val="accent2"/>
                </a:solidFill>
              </a:defRPr>
            </a:lvl1pPr>
            <a:lvl2pPr marL="0" indent="-288000">
              <a:buClr>
                <a:schemeClr val="accent1"/>
              </a:buClr>
              <a:buSzPct val="90000"/>
              <a:buFont typeface="Wingdings" pitchFamily="2" charset="2"/>
              <a:buChar char="§"/>
              <a:defRPr/>
            </a:lvl2pPr>
            <a:lvl3pPr>
              <a:buFont typeface="Wingdings" pitchFamily="2" charset="2"/>
              <a:buChar char="§"/>
              <a:defRPr/>
            </a:lvl3pPr>
            <a:lvl4pPr>
              <a:buFont typeface="Wingdings" pitchFamily="2" charset="2"/>
              <a:buChar char="§"/>
              <a:defRPr/>
            </a:lvl4pPr>
            <a:lvl5pPr>
              <a:buFont typeface="Wingdings" pitchFamily="2" charset="2"/>
              <a:buChar char="§"/>
              <a:defRPr/>
            </a:lvl5p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8" name="Zástupný symbol pro číslo snímku 5">
            <a:extLst>
              <a:ext uri="{FF2B5EF4-FFF2-40B4-BE49-F238E27FC236}">
                <a16:creationId xmlns:a16="http://schemas.microsoft.com/office/drawing/2014/main" id="{1A2E329E-B047-5BCC-C0F2-88F14A418F05}"/>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118202800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ři sloupce">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lstStyle/>
          <a:p>
            <a:r>
              <a:rPr lang="cs-CZ"/>
              <a:t>Kliknutím lze upravit styl.</a:t>
            </a:r>
          </a:p>
        </p:txBody>
      </p:sp>
      <p:sp>
        <p:nvSpPr>
          <p:cNvPr id="3" name="Zástupný symbol pro obsah 2"/>
          <p:cNvSpPr>
            <a:spLocks noGrp="1"/>
          </p:cNvSpPr>
          <p:nvPr>
            <p:ph sz="half" idx="1" hasCustomPrompt="1"/>
          </p:nvPr>
        </p:nvSpPr>
        <p:spPr>
          <a:xfrm>
            <a:off x="693601" y="2160000"/>
            <a:ext cx="3375982" cy="3960537"/>
          </a:xfrm>
          <a:prstGeom prst="rect">
            <a:avLst/>
          </a:prstGeom>
        </p:spPr>
        <p:txBody>
          <a:bodyPr/>
          <a:lstStyle>
            <a:lvl1pPr marL="0" indent="0">
              <a:spcAft>
                <a:spcPts val="1800"/>
              </a:spcAft>
              <a:buFont typeface="Arial" panose="020B0604020202020204" pitchFamily="34" charset="0"/>
              <a:buNone/>
              <a:defRPr b="1">
                <a:solidFill>
                  <a:schemeClr val="accent2"/>
                </a:solidFill>
              </a:defRPr>
            </a:lvl1pPr>
            <a:lvl2pPr marL="0" indent="-288000">
              <a:buClr>
                <a:schemeClr val="accent5"/>
              </a:buClr>
              <a:buSzPct val="90000"/>
              <a:buFont typeface="Wingdings" pitchFamily="2" charset="2"/>
              <a:buNone/>
              <a:defRPr/>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Upravte styly předlohy textu.</a:t>
            </a:r>
          </a:p>
          <a:p>
            <a:pPr lvl="1"/>
            <a:r>
              <a:rPr lang="cs-CZ"/>
              <a:t>Druhá úroveň</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sp>
        <p:nvSpPr>
          <p:cNvPr id="10" name="Zástupný symbol pro obsah 2">
            <a:extLst>
              <a:ext uri="{FF2B5EF4-FFF2-40B4-BE49-F238E27FC236}">
                <a16:creationId xmlns:a16="http://schemas.microsoft.com/office/drawing/2014/main" id="{7671851E-E145-B540-BFE6-BCB164F7650F}"/>
              </a:ext>
            </a:extLst>
          </p:cNvPr>
          <p:cNvSpPr>
            <a:spLocks noGrp="1"/>
          </p:cNvSpPr>
          <p:nvPr>
            <p:ph sz="half" idx="13" hasCustomPrompt="1"/>
          </p:nvPr>
        </p:nvSpPr>
        <p:spPr>
          <a:xfrm>
            <a:off x="8119333" y="2160000"/>
            <a:ext cx="3375982" cy="3960537"/>
          </a:xfrm>
          <a:prstGeom prst="rect">
            <a:avLst/>
          </a:prstGeom>
        </p:spPr>
        <p:txBody>
          <a:bodyPr/>
          <a:lstStyle>
            <a:lvl1pPr marL="0" indent="0">
              <a:spcAft>
                <a:spcPts val="1800"/>
              </a:spcAft>
              <a:buFont typeface="Arial" panose="020B0604020202020204" pitchFamily="34" charset="0"/>
              <a:buNone/>
              <a:defRPr b="1">
                <a:solidFill>
                  <a:schemeClr val="accent2"/>
                </a:solidFill>
              </a:defRPr>
            </a:lvl1pPr>
            <a:lvl2pPr marL="0" indent="-288000">
              <a:buClr>
                <a:schemeClr val="accent5"/>
              </a:buClr>
              <a:buSzPct val="90000"/>
              <a:buFont typeface="Wingdings" pitchFamily="2" charset="2"/>
              <a:buNone/>
              <a:defRPr/>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Upravte styly předlohy textu.</a:t>
            </a:r>
          </a:p>
          <a:p>
            <a:pPr lvl="1"/>
            <a:r>
              <a:rPr lang="cs-CZ"/>
              <a:t>Druhá úroveň</a:t>
            </a:r>
          </a:p>
        </p:txBody>
      </p:sp>
      <p:sp>
        <p:nvSpPr>
          <p:cNvPr id="11" name="Zástupný symbol pro obsah 2">
            <a:extLst>
              <a:ext uri="{FF2B5EF4-FFF2-40B4-BE49-F238E27FC236}">
                <a16:creationId xmlns:a16="http://schemas.microsoft.com/office/drawing/2014/main" id="{C5DD8208-8E62-3BCD-5295-A5DE908611EA}"/>
              </a:ext>
            </a:extLst>
          </p:cNvPr>
          <p:cNvSpPr>
            <a:spLocks noGrp="1"/>
          </p:cNvSpPr>
          <p:nvPr>
            <p:ph sz="half" idx="14" hasCustomPrompt="1"/>
          </p:nvPr>
        </p:nvSpPr>
        <p:spPr>
          <a:xfrm>
            <a:off x="4408009" y="2160000"/>
            <a:ext cx="3375982" cy="3960537"/>
          </a:xfrm>
          <a:prstGeom prst="rect">
            <a:avLst/>
          </a:prstGeom>
        </p:spPr>
        <p:txBody>
          <a:bodyPr/>
          <a:lstStyle>
            <a:lvl1pPr marL="0" indent="0">
              <a:spcAft>
                <a:spcPts val="1800"/>
              </a:spcAft>
              <a:buFont typeface="Arial" panose="020B0604020202020204" pitchFamily="34" charset="0"/>
              <a:buNone/>
              <a:defRPr b="1">
                <a:solidFill>
                  <a:schemeClr val="accent2"/>
                </a:solidFill>
              </a:defRPr>
            </a:lvl1pPr>
            <a:lvl2pPr marL="0" indent="-288000">
              <a:buClr>
                <a:schemeClr val="accent5"/>
              </a:buClr>
              <a:buSzPct val="90000"/>
              <a:buFont typeface="Wingdings" pitchFamily="2" charset="2"/>
              <a:buNone/>
              <a:defRPr/>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Upravte styly předlohy textu.</a:t>
            </a:r>
          </a:p>
          <a:p>
            <a:pPr lvl="1"/>
            <a:r>
              <a:rPr lang="cs-CZ"/>
              <a:t>Druhá úroveň</a:t>
            </a:r>
          </a:p>
        </p:txBody>
      </p:sp>
      <p:sp>
        <p:nvSpPr>
          <p:cNvPr id="4" name="Zástupný symbol pro číslo snímku 5">
            <a:extLst>
              <a:ext uri="{FF2B5EF4-FFF2-40B4-BE49-F238E27FC236}">
                <a16:creationId xmlns:a16="http://schemas.microsoft.com/office/drawing/2014/main" id="{7B9A68AD-FB4B-8978-5212-ECDC03A6FB0B}"/>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43556455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Podnadpis, 3 sloupce podbarvené">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lstStyle/>
          <a:p>
            <a:r>
              <a:rPr lang="cs-CZ"/>
              <a:t>Kliknutím lze upravit styl.</a:t>
            </a:r>
          </a:p>
        </p:txBody>
      </p:sp>
      <p:sp>
        <p:nvSpPr>
          <p:cNvPr id="3" name="Zástupný symbol pro obsah 2"/>
          <p:cNvSpPr>
            <a:spLocks noGrp="1"/>
          </p:cNvSpPr>
          <p:nvPr>
            <p:ph sz="half" idx="1" hasCustomPrompt="1"/>
          </p:nvPr>
        </p:nvSpPr>
        <p:spPr>
          <a:xfrm>
            <a:off x="684000" y="2257436"/>
            <a:ext cx="3355437" cy="3590706"/>
          </a:xfrm>
          <a:prstGeom prst="rect">
            <a:avLst/>
          </a:prstGeom>
          <a:solidFill>
            <a:schemeClr val="tx2"/>
          </a:solidFill>
        </p:spPr>
        <p:txBody>
          <a:bodyPr lIns="180000" tIns="108000" rIns="144000" bIns="72000"/>
          <a:lstStyle>
            <a:lvl1pPr marL="0">
              <a:spcAft>
                <a:spcPts val="1800"/>
              </a:spcAft>
              <a:buFont typeface="Arial" panose="020B0604020202020204" pitchFamily="34" charset="0"/>
              <a:buNone/>
              <a:defRPr b="1">
                <a:solidFill>
                  <a:schemeClr val="accent5"/>
                </a:solidFill>
              </a:defRPr>
            </a:lvl1pPr>
            <a:lvl2pPr marL="0" indent="-288000">
              <a:buClr>
                <a:schemeClr val="accent5"/>
              </a:buClr>
              <a:buSzPct val="90000"/>
              <a:buFont typeface="Wingdings" pitchFamily="2" charset="2"/>
              <a:buNone/>
              <a:defRPr sz="1500">
                <a:solidFill>
                  <a:schemeClr val="bg1"/>
                </a:solidFill>
              </a:defRPr>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Upravte styly předlohy textu.</a:t>
            </a:r>
          </a:p>
          <a:p>
            <a:pPr lvl="1"/>
            <a:r>
              <a:rPr lang="cs-CZ"/>
              <a:t>Druhá úroveň</a:t>
            </a:r>
          </a:p>
        </p:txBody>
      </p:sp>
      <p:sp>
        <p:nvSpPr>
          <p:cNvPr id="7" name="Zástupný symbol pro číslo snímku 6"/>
          <p:cNvSpPr>
            <a:spLocks noGrp="1"/>
          </p:cNvSpPr>
          <p:nvPr>
            <p:ph type="sldNum" sz="quarter" idx="12"/>
          </p:nvPr>
        </p:nvSpPr>
        <p:spPr/>
        <p:txBody>
          <a:bodyPr/>
          <a:lstStyle/>
          <a:p>
            <a:fld id="{1CF5A12E-3DFE-4C3E-9036-7893F29C52C1}" type="slidenum">
              <a:rPr lang="cs-CZ" smtClean="0"/>
              <a:t>‹#›</a:t>
            </a:fld>
            <a:endParaRPr lang="cs-CZ"/>
          </a:p>
        </p:txBody>
      </p:sp>
      <p:sp>
        <p:nvSpPr>
          <p:cNvPr id="9" name="Zástupný text 8">
            <a:extLst>
              <a:ext uri="{FF2B5EF4-FFF2-40B4-BE49-F238E27FC236}">
                <a16:creationId xmlns:a16="http://schemas.microsoft.com/office/drawing/2014/main" id="{6F99AF0C-D583-5D11-E4A5-C93DED75A4D9}"/>
              </a:ext>
            </a:extLst>
          </p:cNvPr>
          <p:cNvSpPr>
            <a:spLocks noGrp="1"/>
          </p:cNvSpPr>
          <p:nvPr>
            <p:ph type="body" sz="quarter" idx="14"/>
          </p:nvPr>
        </p:nvSpPr>
        <p:spPr>
          <a:xfrm>
            <a:off x="684000" y="1243809"/>
            <a:ext cx="5259600" cy="772560"/>
          </a:xfrm>
          <a:prstGeom prst="rect">
            <a:avLst/>
          </a:prstGeom>
        </p:spPr>
        <p:txBody>
          <a:bodyPr/>
          <a:lstStyle>
            <a:lvl1pPr>
              <a:buNone/>
              <a:defRPr lang="cs-CZ" sz="2000" kern="1200" dirty="0">
                <a:solidFill>
                  <a:schemeClr val="accent1"/>
                </a:solidFill>
                <a:latin typeface="Arial" panose="020B0604020202020204" pitchFamily="34" charset="0"/>
                <a:ea typeface="+mn-ea"/>
                <a:cs typeface="Arial" panose="020B0604020202020204" pitchFamily="34" charset="0"/>
              </a:defRPr>
            </a:lvl1pPr>
            <a:lvl2pPr>
              <a:buNone/>
              <a:defRPr/>
            </a:lvl2pPr>
            <a:lvl3pPr>
              <a:buNone/>
              <a:defRPr/>
            </a:lvl3pPr>
            <a:lvl4pPr>
              <a:buNone/>
              <a:defRPr/>
            </a:lvl4pPr>
            <a:lvl5pPr>
              <a:buNone/>
              <a:defRPr/>
            </a:lvl5pPr>
          </a:lstStyle>
          <a:p>
            <a:pPr marL="0" lvl="0" indent="0" algn="l" defTabSz="914400" rtl="0" eaLnBrk="1" latinLnBrk="0" hangingPunct="1">
              <a:lnSpc>
                <a:spcPct val="100000"/>
              </a:lnSpc>
              <a:spcBef>
                <a:spcPts val="0"/>
              </a:spcBef>
              <a:spcAft>
                <a:spcPts val="1000"/>
              </a:spcAft>
              <a:buClr>
                <a:schemeClr val="accent1"/>
              </a:buClr>
              <a:buFont typeface="Wingdings" pitchFamily="2" charset="2"/>
              <a:buNone/>
            </a:pPr>
            <a:r>
              <a:rPr lang="cs-CZ"/>
              <a:t>Po kliknutí můžete upravovat styly textu v předloze.</a:t>
            </a:r>
          </a:p>
        </p:txBody>
      </p:sp>
      <p:sp>
        <p:nvSpPr>
          <p:cNvPr id="4" name="Zástupný symbol pro obsah 2">
            <a:extLst>
              <a:ext uri="{FF2B5EF4-FFF2-40B4-BE49-F238E27FC236}">
                <a16:creationId xmlns:a16="http://schemas.microsoft.com/office/drawing/2014/main" id="{2C9E7C88-D105-85BB-7817-7828128845B7}"/>
              </a:ext>
            </a:extLst>
          </p:cNvPr>
          <p:cNvSpPr>
            <a:spLocks noGrp="1"/>
          </p:cNvSpPr>
          <p:nvPr>
            <p:ph sz="half" idx="15" hasCustomPrompt="1"/>
          </p:nvPr>
        </p:nvSpPr>
        <p:spPr>
          <a:xfrm>
            <a:off x="8156517" y="2257436"/>
            <a:ext cx="3355437" cy="3590706"/>
          </a:xfrm>
          <a:prstGeom prst="rect">
            <a:avLst/>
          </a:prstGeom>
          <a:solidFill>
            <a:schemeClr val="tx2"/>
          </a:solidFill>
        </p:spPr>
        <p:txBody>
          <a:bodyPr lIns="180000" tIns="108000" rIns="144000" bIns="72000"/>
          <a:lstStyle>
            <a:lvl1pPr marL="0">
              <a:spcAft>
                <a:spcPts val="1800"/>
              </a:spcAft>
              <a:buFont typeface="Arial" panose="020B0604020202020204" pitchFamily="34" charset="0"/>
              <a:buNone/>
              <a:defRPr b="1">
                <a:solidFill>
                  <a:schemeClr val="accent5"/>
                </a:solidFill>
              </a:defRPr>
            </a:lvl1pPr>
            <a:lvl2pPr marL="0" indent="-288000">
              <a:buClr>
                <a:schemeClr val="accent5"/>
              </a:buClr>
              <a:buSzPct val="90000"/>
              <a:buFont typeface="Wingdings" pitchFamily="2" charset="2"/>
              <a:buNone/>
              <a:defRPr sz="1500">
                <a:solidFill>
                  <a:schemeClr val="bg1"/>
                </a:solidFill>
              </a:defRPr>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Upravte styly předlohy textu.</a:t>
            </a:r>
          </a:p>
          <a:p>
            <a:pPr lvl="1"/>
            <a:r>
              <a:rPr lang="cs-CZ"/>
              <a:t>Druhá úroveň</a:t>
            </a:r>
          </a:p>
        </p:txBody>
      </p:sp>
      <p:sp>
        <p:nvSpPr>
          <p:cNvPr id="8" name="Zástupný symbol pro obsah 2">
            <a:extLst>
              <a:ext uri="{FF2B5EF4-FFF2-40B4-BE49-F238E27FC236}">
                <a16:creationId xmlns:a16="http://schemas.microsoft.com/office/drawing/2014/main" id="{F3B495C6-E9D9-BB16-034D-BB35D518475B}"/>
              </a:ext>
            </a:extLst>
          </p:cNvPr>
          <p:cNvSpPr>
            <a:spLocks noGrp="1"/>
          </p:cNvSpPr>
          <p:nvPr>
            <p:ph sz="half" idx="16" hasCustomPrompt="1"/>
          </p:nvPr>
        </p:nvSpPr>
        <p:spPr>
          <a:xfrm>
            <a:off x="4420259" y="2257436"/>
            <a:ext cx="3355437" cy="3590706"/>
          </a:xfrm>
          <a:prstGeom prst="rect">
            <a:avLst/>
          </a:prstGeom>
          <a:solidFill>
            <a:schemeClr val="tx2"/>
          </a:solidFill>
        </p:spPr>
        <p:txBody>
          <a:bodyPr lIns="180000" tIns="108000" rIns="144000" bIns="72000"/>
          <a:lstStyle>
            <a:lvl1pPr marL="0">
              <a:spcAft>
                <a:spcPts val="1800"/>
              </a:spcAft>
              <a:buFont typeface="Arial" panose="020B0604020202020204" pitchFamily="34" charset="0"/>
              <a:buNone/>
              <a:defRPr b="1">
                <a:solidFill>
                  <a:schemeClr val="accent5"/>
                </a:solidFill>
              </a:defRPr>
            </a:lvl1pPr>
            <a:lvl2pPr marL="0" indent="-288000">
              <a:buClr>
                <a:schemeClr val="accent5"/>
              </a:buClr>
              <a:buSzPct val="90000"/>
              <a:buFont typeface="Wingdings" pitchFamily="2" charset="2"/>
              <a:buNone/>
              <a:defRPr sz="1500">
                <a:solidFill>
                  <a:schemeClr val="bg1"/>
                </a:solidFill>
              </a:defRPr>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Upravte styly předlohy textu.</a:t>
            </a:r>
          </a:p>
          <a:p>
            <a:pPr lvl="1"/>
            <a:r>
              <a:rPr lang="cs-CZ"/>
              <a:t>Druhá úroveň</a:t>
            </a:r>
          </a:p>
        </p:txBody>
      </p:sp>
      <p:sp>
        <p:nvSpPr>
          <p:cNvPr id="6" name="Zástupný symbol pro číslo snímku 5">
            <a:extLst>
              <a:ext uri="{FF2B5EF4-FFF2-40B4-BE49-F238E27FC236}">
                <a16:creationId xmlns:a16="http://schemas.microsoft.com/office/drawing/2014/main" id="{4CC1C452-BE80-BC5C-7921-09A8FE89B918}"/>
              </a:ext>
            </a:extLst>
          </p:cNvPr>
          <p:cNvSpPr txBox="1">
            <a:spLocks/>
          </p:cNvSpPr>
          <p:nvPr userDrawn="1"/>
        </p:nvSpPr>
        <p:spPr>
          <a:xfrm>
            <a:off x="693600" y="6300000"/>
            <a:ext cx="3952828" cy="365125"/>
          </a:xfrm>
          <a:prstGeom prst="rect">
            <a:avLst/>
          </a:prstGeom>
        </p:spPr>
        <p:txBody>
          <a:bodyPr vert="horz" lIns="0" tIns="0" rIns="0" bIns="0" rtlCol="0" anchor="ct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42884705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3 sloupce podbarvené se šipkami">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noAutofit/>
          </a:bodyPr>
          <a:lstStyle/>
          <a:p>
            <a:r>
              <a:rPr lang="cs-CZ"/>
              <a:t>Kliknutím lze upravit styl.</a:t>
            </a:r>
          </a:p>
        </p:txBody>
      </p:sp>
      <p:sp>
        <p:nvSpPr>
          <p:cNvPr id="3" name="Zástupný symbol pro obsah 2"/>
          <p:cNvSpPr>
            <a:spLocks noGrp="1"/>
          </p:cNvSpPr>
          <p:nvPr>
            <p:ph sz="half" idx="1" hasCustomPrompt="1"/>
          </p:nvPr>
        </p:nvSpPr>
        <p:spPr>
          <a:xfrm>
            <a:off x="684001" y="2257436"/>
            <a:ext cx="3105680" cy="3590706"/>
          </a:xfrm>
          <a:prstGeom prst="rect">
            <a:avLst/>
          </a:prstGeom>
          <a:solidFill>
            <a:schemeClr val="accent1"/>
          </a:solidFill>
        </p:spPr>
        <p:txBody>
          <a:bodyPr lIns="180000" tIns="180000" rIns="144000" bIns="7200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500">
                <a:solidFill>
                  <a:schemeClr val="bg1"/>
                </a:solidFill>
              </a:defRPr>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7" name="Zástupný symbol pro číslo snímku 6"/>
          <p:cNvSpPr>
            <a:spLocks noGrp="1"/>
          </p:cNvSpPr>
          <p:nvPr>
            <p:ph type="sldNum" sz="quarter" idx="12"/>
          </p:nvPr>
        </p:nvSpPr>
        <p:spPr/>
        <p:txBody>
          <a:bodyPr>
            <a:noAutofit/>
          </a:bodyPr>
          <a:lstStyle/>
          <a:p>
            <a:fld id="{1CF5A12E-3DFE-4C3E-9036-7893F29C52C1}" type="slidenum">
              <a:rPr lang="cs-CZ" smtClean="0"/>
              <a:t>‹#›</a:t>
            </a:fld>
            <a:endParaRPr lang="cs-CZ"/>
          </a:p>
        </p:txBody>
      </p:sp>
      <p:sp>
        <p:nvSpPr>
          <p:cNvPr id="10" name="Zástupný symbol pro obsah 2">
            <a:extLst>
              <a:ext uri="{FF2B5EF4-FFF2-40B4-BE49-F238E27FC236}">
                <a16:creationId xmlns:a16="http://schemas.microsoft.com/office/drawing/2014/main" id="{963E211A-EC28-5A07-3501-03AC420E839A}"/>
              </a:ext>
            </a:extLst>
          </p:cNvPr>
          <p:cNvSpPr>
            <a:spLocks noGrp="1"/>
          </p:cNvSpPr>
          <p:nvPr>
            <p:ph sz="half" idx="13" hasCustomPrompt="1"/>
          </p:nvPr>
        </p:nvSpPr>
        <p:spPr>
          <a:xfrm>
            <a:off x="8405601" y="2246803"/>
            <a:ext cx="3105680" cy="3590706"/>
          </a:xfrm>
          <a:prstGeom prst="rect">
            <a:avLst/>
          </a:prstGeom>
          <a:solidFill>
            <a:schemeClr val="accent1"/>
          </a:solidFill>
        </p:spPr>
        <p:txBody>
          <a:bodyPr lIns="180000" tIns="180000" rIns="144000" bIns="7200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500">
                <a:solidFill>
                  <a:schemeClr val="bg1"/>
                </a:solidFill>
              </a:defRPr>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11" name="Zástupný symbol pro obsah 2">
            <a:extLst>
              <a:ext uri="{FF2B5EF4-FFF2-40B4-BE49-F238E27FC236}">
                <a16:creationId xmlns:a16="http://schemas.microsoft.com/office/drawing/2014/main" id="{CA544A6B-12C5-DC1B-EDF5-D0332255C4DE}"/>
              </a:ext>
            </a:extLst>
          </p:cNvPr>
          <p:cNvSpPr>
            <a:spLocks noGrp="1"/>
          </p:cNvSpPr>
          <p:nvPr>
            <p:ph sz="half" idx="14" hasCustomPrompt="1"/>
          </p:nvPr>
        </p:nvSpPr>
        <p:spPr>
          <a:xfrm>
            <a:off x="4544801" y="2257436"/>
            <a:ext cx="3105680" cy="3590706"/>
          </a:xfrm>
          <a:prstGeom prst="rect">
            <a:avLst/>
          </a:prstGeom>
          <a:solidFill>
            <a:schemeClr val="accent1"/>
          </a:solidFill>
        </p:spPr>
        <p:txBody>
          <a:bodyPr lIns="180000" tIns="180000" rIns="144000" bIns="7200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500">
                <a:solidFill>
                  <a:schemeClr val="bg1"/>
                </a:solidFill>
              </a:defRPr>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pic>
        <p:nvPicPr>
          <p:cNvPr id="18" name="Obrázek 17">
            <a:extLst>
              <a:ext uri="{FF2B5EF4-FFF2-40B4-BE49-F238E27FC236}">
                <a16:creationId xmlns:a16="http://schemas.microsoft.com/office/drawing/2014/main" id="{2A3086D1-EC65-B74C-A8BB-C58567182BE6}"/>
              </a:ext>
            </a:extLst>
          </p:cNvPr>
          <p:cNvPicPr>
            <a:picLocks noChangeAspect="1"/>
          </p:cNvPicPr>
          <p:nvPr userDrawn="1"/>
        </p:nvPicPr>
        <p:blipFill>
          <a:blip r:embed="rId2"/>
          <a:stretch>
            <a:fillRect/>
          </a:stretch>
        </p:blipFill>
        <p:spPr>
          <a:xfrm>
            <a:off x="3985314" y="3880589"/>
            <a:ext cx="360717" cy="301120"/>
          </a:xfrm>
          <a:prstGeom prst="rect">
            <a:avLst/>
          </a:prstGeom>
        </p:spPr>
      </p:pic>
      <p:pic>
        <p:nvPicPr>
          <p:cNvPr id="20" name="Obrázek 19">
            <a:extLst>
              <a:ext uri="{FF2B5EF4-FFF2-40B4-BE49-F238E27FC236}">
                <a16:creationId xmlns:a16="http://schemas.microsoft.com/office/drawing/2014/main" id="{CAAABE1A-E3F7-8D77-4BC1-22DA8776E5AB}"/>
              </a:ext>
            </a:extLst>
          </p:cNvPr>
          <p:cNvPicPr>
            <a:picLocks noChangeAspect="1"/>
          </p:cNvPicPr>
          <p:nvPr userDrawn="1"/>
        </p:nvPicPr>
        <p:blipFill>
          <a:blip r:embed="rId2"/>
          <a:stretch>
            <a:fillRect/>
          </a:stretch>
        </p:blipFill>
        <p:spPr>
          <a:xfrm>
            <a:off x="7846114" y="3880589"/>
            <a:ext cx="360717" cy="301120"/>
          </a:xfrm>
          <a:prstGeom prst="rect">
            <a:avLst/>
          </a:prstGeom>
        </p:spPr>
      </p:pic>
      <p:sp>
        <p:nvSpPr>
          <p:cNvPr id="21" name="Zástupný text 8">
            <a:extLst>
              <a:ext uri="{FF2B5EF4-FFF2-40B4-BE49-F238E27FC236}">
                <a16:creationId xmlns:a16="http://schemas.microsoft.com/office/drawing/2014/main" id="{EE858B53-D403-C768-50C6-B820DCD4E564}"/>
              </a:ext>
            </a:extLst>
          </p:cNvPr>
          <p:cNvSpPr>
            <a:spLocks noGrp="1"/>
          </p:cNvSpPr>
          <p:nvPr>
            <p:ph type="body" sz="quarter" idx="15"/>
          </p:nvPr>
        </p:nvSpPr>
        <p:spPr>
          <a:xfrm>
            <a:off x="684000" y="1243809"/>
            <a:ext cx="5259600" cy="772560"/>
          </a:xfrm>
          <a:prstGeom prst="rect">
            <a:avLst/>
          </a:prstGeom>
        </p:spPr>
        <p:txBody>
          <a:bodyPr>
            <a:noAutofit/>
          </a:bodyPr>
          <a:lstStyle>
            <a:lvl1pPr>
              <a:buNone/>
              <a:defRPr lang="cs-CZ" sz="2000" kern="1200" dirty="0">
                <a:solidFill>
                  <a:schemeClr val="accent1"/>
                </a:solidFill>
                <a:latin typeface="Arial" panose="020B0604020202020204" pitchFamily="34" charset="0"/>
                <a:ea typeface="+mn-ea"/>
                <a:cs typeface="Arial" panose="020B0604020202020204" pitchFamily="34" charset="0"/>
              </a:defRPr>
            </a:lvl1pPr>
            <a:lvl2pPr>
              <a:buNone/>
              <a:defRPr/>
            </a:lvl2pPr>
            <a:lvl3pPr>
              <a:buNone/>
              <a:defRPr/>
            </a:lvl3pPr>
            <a:lvl4pPr>
              <a:buNone/>
              <a:defRPr/>
            </a:lvl4pPr>
            <a:lvl5pPr>
              <a:buNone/>
              <a:defRPr/>
            </a:lvl5pPr>
          </a:lstStyle>
          <a:p>
            <a:pPr marL="0" lvl="0" indent="0" algn="l" defTabSz="914400" rtl="0" eaLnBrk="1" latinLnBrk="0" hangingPunct="1">
              <a:lnSpc>
                <a:spcPct val="100000"/>
              </a:lnSpc>
              <a:spcBef>
                <a:spcPts val="0"/>
              </a:spcBef>
              <a:spcAft>
                <a:spcPts val="1000"/>
              </a:spcAft>
              <a:buClr>
                <a:schemeClr val="accent1"/>
              </a:buClr>
              <a:buFont typeface="Wingdings" pitchFamily="2" charset="2"/>
              <a:buNone/>
            </a:pPr>
            <a:r>
              <a:rPr lang="cs-CZ"/>
              <a:t>Po kliknutí můžete upravovat styly textu v předloze.</a:t>
            </a:r>
          </a:p>
        </p:txBody>
      </p:sp>
      <p:sp>
        <p:nvSpPr>
          <p:cNvPr id="22" name="Zástupný symbol pro číslo snímku 5">
            <a:extLst>
              <a:ext uri="{FF2B5EF4-FFF2-40B4-BE49-F238E27FC236}">
                <a16:creationId xmlns:a16="http://schemas.microsoft.com/office/drawing/2014/main" id="{7BDEE34E-2AD1-D45A-CDC5-B7356B87F969}"/>
              </a:ext>
            </a:extLst>
          </p:cNvPr>
          <p:cNvSpPr txBox="1">
            <a:spLocks/>
          </p:cNvSpPr>
          <p:nvPr userDrawn="1"/>
        </p:nvSpPr>
        <p:spPr>
          <a:xfrm>
            <a:off x="693600" y="6300000"/>
            <a:ext cx="3952828" cy="365125"/>
          </a:xfrm>
          <a:prstGeom prst="rect">
            <a:avLst/>
          </a:prstGeom>
        </p:spPr>
        <p:txBody>
          <a:bodyPr vert="horz" lIns="0" tIns="0" rIns="0" bIns="0" rtlCol="0" anchor="ctr">
            <a:noAutofit/>
          </a:bodyP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92248586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4 sloupce s obrázky">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noAutofit/>
          </a:bodyPr>
          <a:lstStyle/>
          <a:p>
            <a:r>
              <a:rPr lang="cs-CZ"/>
              <a:t>Kliknutím lze upravit styl.</a:t>
            </a:r>
          </a:p>
        </p:txBody>
      </p:sp>
      <p:sp>
        <p:nvSpPr>
          <p:cNvPr id="3" name="Zástupný symbol pro obsah 2"/>
          <p:cNvSpPr>
            <a:spLocks noGrp="1"/>
          </p:cNvSpPr>
          <p:nvPr>
            <p:ph sz="half" idx="1" hasCustomPrompt="1"/>
          </p:nvPr>
        </p:nvSpPr>
        <p:spPr>
          <a:xfrm>
            <a:off x="684001" y="4444252"/>
            <a:ext cx="2428993" cy="1403889"/>
          </a:xfrm>
          <a:prstGeom prst="rect">
            <a:avLst/>
          </a:prstGeo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7" name="Zástupný symbol pro číslo snímku 6"/>
          <p:cNvSpPr>
            <a:spLocks noGrp="1"/>
          </p:cNvSpPr>
          <p:nvPr>
            <p:ph type="sldNum" sz="quarter" idx="12"/>
          </p:nvPr>
        </p:nvSpPr>
        <p:spPr/>
        <p:txBody>
          <a:bodyPr>
            <a:noAutofit/>
          </a:bodyPr>
          <a:lstStyle/>
          <a:p>
            <a:fld id="{1CF5A12E-3DFE-4C3E-9036-7893F29C52C1}" type="slidenum">
              <a:rPr lang="cs-CZ" smtClean="0"/>
              <a:t>‹#›</a:t>
            </a:fld>
            <a:endParaRPr lang="cs-CZ"/>
          </a:p>
        </p:txBody>
      </p:sp>
      <p:sp>
        <p:nvSpPr>
          <p:cNvPr id="8" name="Zástupný symbol obrázku 7">
            <a:extLst>
              <a:ext uri="{FF2B5EF4-FFF2-40B4-BE49-F238E27FC236}">
                <a16:creationId xmlns:a16="http://schemas.microsoft.com/office/drawing/2014/main" id="{62BF156C-6399-DFD3-9F5E-24AE50EBC860}"/>
              </a:ext>
            </a:extLst>
          </p:cNvPr>
          <p:cNvSpPr>
            <a:spLocks noGrp="1"/>
          </p:cNvSpPr>
          <p:nvPr>
            <p:ph type="pic" sz="quarter" idx="13"/>
          </p:nvPr>
        </p:nvSpPr>
        <p:spPr>
          <a:xfrm>
            <a:off x="684000" y="1492625"/>
            <a:ext cx="2428993" cy="2602004"/>
          </a:xfrm>
          <a:prstGeom prst="rect">
            <a:avLst/>
          </a:prstGeom>
        </p:spPr>
        <p:txBody>
          <a:bodyPr>
            <a:noAutofit/>
          </a:bodyPr>
          <a:lstStyle/>
          <a:p>
            <a:endParaRPr lang="cs-CZ"/>
          </a:p>
        </p:txBody>
      </p:sp>
      <p:sp>
        <p:nvSpPr>
          <p:cNvPr id="9" name="Zástupný symbol pro obsah 2">
            <a:extLst>
              <a:ext uri="{FF2B5EF4-FFF2-40B4-BE49-F238E27FC236}">
                <a16:creationId xmlns:a16="http://schemas.microsoft.com/office/drawing/2014/main" id="{1FE252C3-C241-69C2-ACDF-A6765E53EC81}"/>
              </a:ext>
            </a:extLst>
          </p:cNvPr>
          <p:cNvSpPr>
            <a:spLocks noGrp="1"/>
          </p:cNvSpPr>
          <p:nvPr>
            <p:ph sz="half" idx="14" hasCustomPrompt="1"/>
          </p:nvPr>
        </p:nvSpPr>
        <p:spPr>
          <a:xfrm>
            <a:off x="9077724" y="4444252"/>
            <a:ext cx="2428993" cy="1403889"/>
          </a:xfrm>
          <a:prstGeom prst="rect">
            <a:avLst/>
          </a:prstGeo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13" name="Zástupný symbol obrázku 7">
            <a:extLst>
              <a:ext uri="{FF2B5EF4-FFF2-40B4-BE49-F238E27FC236}">
                <a16:creationId xmlns:a16="http://schemas.microsoft.com/office/drawing/2014/main" id="{FFC6CDFB-54AD-FC10-492E-D0931BD2D943}"/>
              </a:ext>
            </a:extLst>
          </p:cNvPr>
          <p:cNvSpPr>
            <a:spLocks noGrp="1"/>
          </p:cNvSpPr>
          <p:nvPr>
            <p:ph type="pic" sz="quarter" idx="15"/>
          </p:nvPr>
        </p:nvSpPr>
        <p:spPr>
          <a:xfrm>
            <a:off x="9077723" y="1492625"/>
            <a:ext cx="2428993" cy="2602004"/>
          </a:xfrm>
          <a:prstGeom prst="rect">
            <a:avLst/>
          </a:prstGeom>
        </p:spPr>
        <p:txBody>
          <a:bodyPr>
            <a:noAutofit/>
          </a:bodyPr>
          <a:lstStyle/>
          <a:p>
            <a:endParaRPr lang="cs-CZ"/>
          </a:p>
        </p:txBody>
      </p:sp>
      <p:sp>
        <p:nvSpPr>
          <p:cNvPr id="14" name="Zástupný symbol pro obsah 2">
            <a:extLst>
              <a:ext uri="{FF2B5EF4-FFF2-40B4-BE49-F238E27FC236}">
                <a16:creationId xmlns:a16="http://schemas.microsoft.com/office/drawing/2014/main" id="{D5AA8550-16D6-4AA2-0FA5-8338C81AFAC5}"/>
              </a:ext>
            </a:extLst>
          </p:cNvPr>
          <p:cNvSpPr>
            <a:spLocks noGrp="1"/>
          </p:cNvSpPr>
          <p:nvPr>
            <p:ph sz="half" idx="16" hasCustomPrompt="1"/>
          </p:nvPr>
        </p:nvSpPr>
        <p:spPr>
          <a:xfrm>
            <a:off x="6279817" y="4444252"/>
            <a:ext cx="2428993" cy="1403889"/>
          </a:xfrm>
          <a:prstGeom prst="rect">
            <a:avLst/>
          </a:prstGeo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15" name="Zástupný symbol obrázku 7">
            <a:extLst>
              <a:ext uri="{FF2B5EF4-FFF2-40B4-BE49-F238E27FC236}">
                <a16:creationId xmlns:a16="http://schemas.microsoft.com/office/drawing/2014/main" id="{32839814-62AF-2979-37C7-4992C8D6E95A}"/>
              </a:ext>
            </a:extLst>
          </p:cNvPr>
          <p:cNvSpPr>
            <a:spLocks noGrp="1"/>
          </p:cNvSpPr>
          <p:nvPr>
            <p:ph type="pic" sz="quarter" idx="17"/>
          </p:nvPr>
        </p:nvSpPr>
        <p:spPr>
          <a:xfrm>
            <a:off x="6279816" y="1492625"/>
            <a:ext cx="2428993" cy="2602004"/>
          </a:xfrm>
          <a:prstGeom prst="rect">
            <a:avLst/>
          </a:prstGeom>
        </p:spPr>
        <p:txBody>
          <a:bodyPr>
            <a:noAutofit/>
          </a:bodyPr>
          <a:lstStyle/>
          <a:p>
            <a:endParaRPr lang="cs-CZ"/>
          </a:p>
        </p:txBody>
      </p:sp>
      <p:sp>
        <p:nvSpPr>
          <p:cNvPr id="16" name="Zástupný symbol pro obsah 2">
            <a:extLst>
              <a:ext uri="{FF2B5EF4-FFF2-40B4-BE49-F238E27FC236}">
                <a16:creationId xmlns:a16="http://schemas.microsoft.com/office/drawing/2014/main" id="{1F7AACE7-568D-33D9-AF71-3ED0BB808ED7}"/>
              </a:ext>
            </a:extLst>
          </p:cNvPr>
          <p:cNvSpPr>
            <a:spLocks noGrp="1"/>
          </p:cNvSpPr>
          <p:nvPr>
            <p:ph sz="half" idx="18" hasCustomPrompt="1"/>
          </p:nvPr>
        </p:nvSpPr>
        <p:spPr>
          <a:xfrm>
            <a:off x="3481909" y="4444252"/>
            <a:ext cx="2428993" cy="1403889"/>
          </a:xfrm>
          <a:prstGeom prst="rect">
            <a:avLst/>
          </a:prstGeo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17" name="Zástupný symbol obrázku 7">
            <a:extLst>
              <a:ext uri="{FF2B5EF4-FFF2-40B4-BE49-F238E27FC236}">
                <a16:creationId xmlns:a16="http://schemas.microsoft.com/office/drawing/2014/main" id="{6563AB54-CE31-EE11-7C25-22BFEB0849EE}"/>
              </a:ext>
            </a:extLst>
          </p:cNvPr>
          <p:cNvSpPr>
            <a:spLocks noGrp="1"/>
          </p:cNvSpPr>
          <p:nvPr>
            <p:ph type="pic" sz="quarter" idx="19"/>
          </p:nvPr>
        </p:nvSpPr>
        <p:spPr>
          <a:xfrm>
            <a:off x="3481908" y="1492625"/>
            <a:ext cx="2428993" cy="2602004"/>
          </a:xfrm>
          <a:prstGeom prst="rect">
            <a:avLst/>
          </a:prstGeom>
        </p:spPr>
        <p:txBody>
          <a:bodyPr>
            <a:noAutofit/>
          </a:bodyPr>
          <a:lstStyle/>
          <a:p>
            <a:endParaRPr lang="cs-CZ"/>
          </a:p>
        </p:txBody>
      </p:sp>
      <p:sp>
        <p:nvSpPr>
          <p:cNvPr id="4" name="Zástupný symbol pro číslo snímku 5">
            <a:extLst>
              <a:ext uri="{FF2B5EF4-FFF2-40B4-BE49-F238E27FC236}">
                <a16:creationId xmlns:a16="http://schemas.microsoft.com/office/drawing/2014/main" id="{496F11FE-78A2-69C8-0643-BE729D4F1FDE}"/>
              </a:ext>
            </a:extLst>
          </p:cNvPr>
          <p:cNvSpPr txBox="1">
            <a:spLocks/>
          </p:cNvSpPr>
          <p:nvPr userDrawn="1"/>
        </p:nvSpPr>
        <p:spPr>
          <a:xfrm>
            <a:off x="693600" y="6300000"/>
            <a:ext cx="3952828" cy="365125"/>
          </a:xfrm>
          <a:prstGeom prst="rect">
            <a:avLst/>
          </a:prstGeom>
        </p:spPr>
        <p:txBody>
          <a:bodyPr vert="horz" lIns="0" tIns="0" rIns="0" bIns="0" rtlCol="0" anchor="ctr">
            <a:noAutofit/>
          </a:bodyP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1344064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Podnadpis, 4 sloupce s obrázky">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noAutofit/>
          </a:bodyPr>
          <a:lstStyle/>
          <a:p>
            <a:r>
              <a:rPr lang="cs-CZ"/>
              <a:t>Kliknutím lze upravit styl.</a:t>
            </a:r>
          </a:p>
        </p:txBody>
      </p:sp>
      <p:sp>
        <p:nvSpPr>
          <p:cNvPr id="3" name="Zástupný symbol pro obsah 2"/>
          <p:cNvSpPr>
            <a:spLocks noGrp="1"/>
          </p:cNvSpPr>
          <p:nvPr>
            <p:ph sz="half" idx="1" hasCustomPrompt="1"/>
          </p:nvPr>
        </p:nvSpPr>
        <p:spPr>
          <a:xfrm>
            <a:off x="684001" y="4444252"/>
            <a:ext cx="2428993" cy="1403889"/>
          </a:xfrm>
          <a:prstGeom prst="rect">
            <a:avLst/>
          </a:prstGeo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7" name="Zástupný symbol pro číslo snímku 6"/>
          <p:cNvSpPr>
            <a:spLocks noGrp="1"/>
          </p:cNvSpPr>
          <p:nvPr>
            <p:ph type="sldNum" sz="quarter" idx="12"/>
          </p:nvPr>
        </p:nvSpPr>
        <p:spPr/>
        <p:txBody>
          <a:bodyPr>
            <a:noAutofit/>
          </a:bodyPr>
          <a:lstStyle/>
          <a:p>
            <a:fld id="{1CF5A12E-3DFE-4C3E-9036-7893F29C52C1}" type="slidenum">
              <a:rPr lang="cs-CZ" smtClean="0"/>
              <a:t>‹#›</a:t>
            </a:fld>
            <a:endParaRPr lang="cs-CZ"/>
          </a:p>
        </p:txBody>
      </p:sp>
      <p:sp>
        <p:nvSpPr>
          <p:cNvPr id="8" name="Zástupný symbol obrázku 7">
            <a:extLst>
              <a:ext uri="{FF2B5EF4-FFF2-40B4-BE49-F238E27FC236}">
                <a16:creationId xmlns:a16="http://schemas.microsoft.com/office/drawing/2014/main" id="{62BF156C-6399-DFD3-9F5E-24AE50EBC860}"/>
              </a:ext>
            </a:extLst>
          </p:cNvPr>
          <p:cNvSpPr>
            <a:spLocks noGrp="1"/>
          </p:cNvSpPr>
          <p:nvPr>
            <p:ph type="pic" sz="quarter" idx="13"/>
          </p:nvPr>
        </p:nvSpPr>
        <p:spPr>
          <a:xfrm>
            <a:off x="684000" y="2215662"/>
            <a:ext cx="2428993" cy="1878966"/>
          </a:xfrm>
          <a:prstGeom prst="rect">
            <a:avLst/>
          </a:prstGeom>
        </p:spPr>
        <p:txBody>
          <a:bodyPr>
            <a:noAutofit/>
          </a:bodyPr>
          <a:lstStyle/>
          <a:p>
            <a:endParaRPr lang="cs-CZ"/>
          </a:p>
        </p:txBody>
      </p:sp>
      <p:sp>
        <p:nvSpPr>
          <p:cNvPr id="9" name="Zástupný symbol pro obsah 2">
            <a:extLst>
              <a:ext uri="{FF2B5EF4-FFF2-40B4-BE49-F238E27FC236}">
                <a16:creationId xmlns:a16="http://schemas.microsoft.com/office/drawing/2014/main" id="{1FE252C3-C241-69C2-ACDF-A6765E53EC81}"/>
              </a:ext>
            </a:extLst>
          </p:cNvPr>
          <p:cNvSpPr>
            <a:spLocks noGrp="1"/>
          </p:cNvSpPr>
          <p:nvPr>
            <p:ph sz="half" idx="14" hasCustomPrompt="1"/>
          </p:nvPr>
        </p:nvSpPr>
        <p:spPr>
          <a:xfrm>
            <a:off x="9077724" y="4444252"/>
            <a:ext cx="2428993" cy="1403889"/>
          </a:xfrm>
          <a:prstGeom prst="rect">
            <a:avLst/>
          </a:prstGeo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13" name="Zástupný symbol obrázku 7">
            <a:extLst>
              <a:ext uri="{FF2B5EF4-FFF2-40B4-BE49-F238E27FC236}">
                <a16:creationId xmlns:a16="http://schemas.microsoft.com/office/drawing/2014/main" id="{FFC6CDFB-54AD-FC10-492E-D0931BD2D943}"/>
              </a:ext>
            </a:extLst>
          </p:cNvPr>
          <p:cNvSpPr>
            <a:spLocks noGrp="1"/>
          </p:cNvSpPr>
          <p:nvPr>
            <p:ph type="pic" sz="quarter" idx="15"/>
          </p:nvPr>
        </p:nvSpPr>
        <p:spPr>
          <a:xfrm>
            <a:off x="9077723" y="2215662"/>
            <a:ext cx="2428993" cy="1878966"/>
          </a:xfrm>
          <a:prstGeom prst="rect">
            <a:avLst/>
          </a:prstGeom>
        </p:spPr>
        <p:txBody>
          <a:bodyPr>
            <a:noAutofit/>
          </a:bodyPr>
          <a:lstStyle/>
          <a:p>
            <a:endParaRPr lang="cs-CZ"/>
          </a:p>
        </p:txBody>
      </p:sp>
      <p:sp>
        <p:nvSpPr>
          <p:cNvPr id="14" name="Zástupný symbol pro obsah 2">
            <a:extLst>
              <a:ext uri="{FF2B5EF4-FFF2-40B4-BE49-F238E27FC236}">
                <a16:creationId xmlns:a16="http://schemas.microsoft.com/office/drawing/2014/main" id="{D5AA8550-16D6-4AA2-0FA5-8338C81AFAC5}"/>
              </a:ext>
            </a:extLst>
          </p:cNvPr>
          <p:cNvSpPr>
            <a:spLocks noGrp="1"/>
          </p:cNvSpPr>
          <p:nvPr>
            <p:ph sz="half" idx="16" hasCustomPrompt="1"/>
          </p:nvPr>
        </p:nvSpPr>
        <p:spPr>
          <a:xfrm>
            <a:off x="6279817" y="4444252"/>
            <a:ext cx="2428993" cy="1403889"/>
          </a:xfrm>
          <a:prstGeom prst="rect">
            <a:avLst/>
          </a:prstGeo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15" name="Zástupný symbol obrázku 7">
            <a:extLst>
              <a:ext uri="{FF2B5EF4-FFF2-40B4-BE49-F238E27FC236}">
                <a16:creationId xmlns:a16="http://schemas.microsoft.com/office/drawing/2014/main" id="{32839814-62AF-2979-37C7-4992C8D6E95A}"/>
              </a:ext>
            </a:extLst>
          </p:cNvPr>
          <p:cNvSpPr>
            <a:spLocks noGrp="1"/>
          </p:cNvSpPr>
          <p:nvPr>
            <p:ph type="pic" sz="quarter" idx="17"/>
          </p:nvPr>
        </p:nvSpPr>
        <p:spPr>
          <a:xfrm>
            <a:off x="6279816" y="2215662"/>
            <a:ext cx="2428993" cy="1878966"/>
          </a:xfrm>
          <a:prstGeom prst="rect">
            <a:avLst/>
          </a:prstGeom>
        </p:spPr>
        <p:txBody>
          <a:bodyPr>
            <a:noAutofit/>
          </a:bodyPr>
          <a:lstStyle/>
          <a:p>
            <a:endParaRPr lang="cs-CZ"/>
          </a:p>
        </p:txBody>
      </p:sp>
      <p:sp>
        <p:nvSpPr>
          <p:cNvPr id="16" name="Zástupný symbol pro obsah 2">
            <a:extLst>
              <a:ext uri="{FF2B5EF4-FFF2-40B4-BE49-F238E27FC236}">
                <a16:creationId xmlns:a16="http://schemas.microsoft.com/office/drawing/2014/main" id="{1F7AACE7-568D-33D9-AF71-3ED0BB808ED7}"/>
              </a:ext>
            </a:extLst>
          </p:cNvPr>
          <p:cNvSpPr>
            <a:spLocks noGrp="1"/>
          </p:cNvSpPr>
          <p:nvPr>
            <p:ph sz="half" idx="18" hasCustomPrompt="1"/>
          </p:nvPr>
        </p:nvSpPr>
        <p:spPr>
          <a:xfrm>
            <a:off x="3481909" y="4444252"/>
            <a:ext cx="2428993" cy="1403889"/>
          </a:xfrm>
          <a:prstGeom prst="rect">
            <a:avLst/>
          </a:prstGeom>
          <a:noFill/>
        </p:spPr>
        <p:txBody>
          <a:bodyPr lIns="0" tIns="0" rIns="0" bIns="0">
            <a:noAutofit/>
          </a:bodyPr>
          <a:lstStyle>
            <a:lvl1pPr marL="0">
              <a:spcAft>
                <a:spcPts val="1800"/>
              </a:spcAft>
              <a:buFont typeface="Arial" panose="020B0604020202020204" pitchFamily="34" charset="0"/>
              <a:buNone/>
              <a:defRPr lang="cs-CZ" sz="1500" kern="1200" dirty="0">
                <a:solidFill>
                  <a:schemeClr val="bg1"/>
                </a:solidFill>
                <a:latin typeface="Arial" panose="020B0604020202020204" pitchFamily="34" charset="0"/>
                <a:ea typeface="+mn-ea"/>
                <a:cs typeface="Arial" panose="020B0604020202020204" pitchFamily="34" charset="0"/>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marL="0" lvl="1" indent="-288000" algn="l" defTabSz="914400" rtl="0" eaLnBrk="1" latinLnBrk="0" hangingPunct="1">
              <a:lnSpc>
                <a:spcPct val="100000"/>
              </a:lnSpc>
              <a:spcBef>
                <a:spcPts val="0"/>
              </a:spcBef>
              <a:spcAft>
                <a:spcPts val="1000"/>
              </a:spcAft>
              <a:buClr>
                <a:schemeClr val="accent5"/>
              </a:buClr>
              <a:buSzPct val="90000"/>
              <a:buFont typeface="Wingdings" pitchFamily="2" charset="2"/>
              <a:buNone/>
            </a:pPr>
            <a:r>
              <a:rPr lang="cs-CZ"/>
              <a:t>Upravte styly předlohy textu.</a:t>
            </a:r>
          </a:p>
        </p:txBody>
      </p:sp>
      <p:sp>
        <p:nvSpPr>
          <p:cNvPr id="17" name="Zástupný symbol obrázku 7">
            <a:extLst>
              <a:ext uri="{FF2B5EF4-FFF2-40B4-BE49-F238E27FC236}">
                <a16:creationId xmlns:a16="http://schemas.microsoft.com/office/drawing/2014/main" id="{6563AB54-CE31-EE11-7C25-22BFEB0849EE}"/>
              </a:ext>
            </a:extLst>
          </p:cNvPr>
          <p:cNvSpPr>
            <a:spLocks noGrp="1"/>
          </p:cNvSpPr>
          <p:nvPr>
            <p:ph type="pic" sz="quarter" idx="19"/>
          </p:nvPr>
        </p:nvSpPr>
        <p:spPr>
          <a:xfrm>
            <a:off x="3481908" y="2215662"/>
            <a:ext cx="2428993" cy="1878966"/>
          </a:xfrm>
          <a:prstGeom prst="rect">
            <a:avLst/>
          </a:prstGeom>
        </p:spPr>
        <p:txBody>
          <a:bodyPr>
            <a:noAutofit/>
          </a:bodyPr>
          <a:lstStyle/>
          <a:p>
            <a:endParaRPr lang="cs-CZ"/>
          </a:p>
        </p:txBody>
      </p:sp>
      <p:sp>
        <p:nvSpPr>
          <p:cNvPr id="4" name="Zástupný text 8">
            <a:extLst>
              <a:ext uri="{FF2B5EF4-FFF2-40B4-BE49-F238E27FC236}">
                <a16:creationId xmlns:a16="http://schemas.microsoft.com/office/drawing/2014/main" id="{3F155FFF-35D5-B4D6-8671-E1360187A54B}"/>
              </a:ext>
            </a:extLst>
          </p:cNvPr>
          <p:cNvSpPr>
            <a:spLocks noGrp="1"/>
          </p:cNvSpPr>
          <p:nvPr>
            <p:ph type="body" sz="quarter" idx="20"/>
          </p:nvPr>
        </p:nvSpPr>
        <p:spPr>
          <a:xfrm>
            <a:off x="684000" y="1243809"/>
            <a:ext cx="5259600" cy="772560"/>
          </a:xfrm>
          <a:prstGeom prst="rect">
            <a:avLst/>
          </a:prstGeom>
        </p:spPr>
        <p:txBody>
          <a:bodyPr>
            <a:noAutofit/>
          </a:bodyPr>
          <a:lstStyle>
            <a:lvl1pPr>
              <a:buNone/>
              <a:defRPr lang="cs-CZ" sz="2000" kern="1200" dirty="0">
                <a:solidFill>
                  <a:schemeClr val="accent2"/>
                </a:solidFill>
                <a:latin typeface="Arial" panose="020B0604020202020204" pitchFamily="34" charset="0"/>
                <a:ea typeface="+mn-ea"/>
                <a:cs typeface="Arial" panose="020B0604020202020204" pitchFamily="34" charset="0"/>
              </a:defRPr>
            </a:lvl1pPr>
            <a:lvl2pPr>
              <a:buNone/>
              <a:defRPr/>
            </a:lvl2pPr>
            <a:lvl3pPr>
              <a:buNone/>
              <a:defRPr/>
            </a:lvl3pPr>
            <a:lvl4pPr>
              <a:buNone/>
              <a:defRPr/>
            </a:lvl4pPr>
            <a:lvl5pPr>
              <a:buNone/>
              <a:defRPr/>
            </a:lvl5pPr>
          </a:lstStyle>
          <a:p>
            <a:pPr marL="0" lvl="0" indent="0" algn="l" defTabSz="914400" rtl="0" eaLnBrk="1" latinLnBrk="0" hangingPunct="1">
              <a:lnSpc>
                <a:spcPct val="100000"/>
              </a:lnSpc>
              <a:spcBef>
                <a:spcPts val="0"/>
              </a:spcBef>
              <a:spcAft>
                <a:spcPts val="1000"/>
              </a:spcAft>
              <a:buClr>
                <a:schemeClr val="accent1"/>
              </a:buClr>
              <a:buFont typeface="Wingdings" pitchFamily="2" charset="2"/>
              <a:buNone/>
            </a:pPr>
            <a:r>
              <a:rPr lang="cs-CZ"/>
              <a:t>Po kliknutí můžete upravovat styly textu v předloze.</a:t>
            </a:r>
          </a:p>
        </p:txBody>
      </p:sp>
      <p:sp>
        <p:nvSpPr>
          <p:cNvPr id="6" name="Zástupný symbol pro číslo snímku 5">
            <a:extLst>
              <a:ext uri="{FF2B5EF4-FFF2-40B4-BE49-F238E27FC236}">
                <a16:creationId xmlns:a16="http://schemas.microsoft.com/office/drawing/2014/main" id="{D034D6FE-BA08-8A8E-D5AE-55D3E756260C}"/>
              </a:ext>
            </a:extLst>
          </p:cNvPr>
          <p:cNvSpPr txBox="1">
            <a:spLocks/>
          </p:cNvSpPr>
          <p:nvPr userDrawn="1"/>
        </p:nvSpPr>
        <p:spPr>
          <a:xfrm>
            <a:off x="693600" y="6300000"/>
            <a:ext cx="3952828" cy="365125"/>
          </a:xfrm>
          <a:prstGeom prst="rect">
            <a:avLst/>
          </a:prstGeom>
        </p:spPr>
        <p:txBody>
          <a:bodyPr vert="horz" lIns="0" tIns="0" rIns="0" bIns="0" rtlCol="0" anchor="ctr">
            <a:noAutofit/>
          </a:bodyP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361014844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1_Podnadpis, 4 sloupce s obrázky">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noAutofit/>
          </a:bodyPr>
          <a:lstStyle/>
          <a:p>
            <a:r>
              <a:rPr lang="cs-CZ"/>
              <a:t>Kliknutím lze upravit styl.</a:t>
            </a:r>
          </a:p>
        </p:txBody>
      </p:sp>
      <p:sp>
        <p:nvSpPr>
          <p:cNvPr id="7" name="Zástupný symbol pro číslo snímku 6"/>
          <p:cNvSpPr>
            <a:spLocks noGrp="1"/>
          </p:cNvSpPr>
          <p:nvPr>
            <p:ph type="sldNum" sz="quarter" idx="12"/>
          </p:nvPr>
        </p:nvSpPr>
        <p:spPr/>
        <p:txBody>
          <a:bodyPr>
            <a:noAutofit/>
          </a:bodyPr>
          <a:lstStyle/>
          <a:p>
            <a:fld id="{1CF5A12E-3DFE-4C3E-9036-7893F29C52C1}" type="slidenum">
              <a:rPr lang="cs-CZ" smtClean="0"/>
              <a:t>‹#›</a:t>
            </a:fld>
            <a:endParaRPr lang="cs-CZ"/>
          </a:p>
        </p:txBody>
      </p:sp>
      <p:sp>
        <p:nvSpPr>
          <p:cNvPr id="8" name="Zástupný symbol obrázku 7">
            <a:extLst>
              <a:ext uri="{FF2B5EF4-FFF2-40B4-BE49-F238E27FC236}">
                <a16:creationId xmlns:a16="http://schemas.microsoft.com/office/drawing/2014/main" id="{62BF156C-6399-DFD3-9F5E-24AE50EBC860}"/>
              </a:ext>
            </a:extLst>
          </p:cNvPr>
          <p:cNvSpPr>
            <a:spLocks noGrp="1"/>
          </p:cNvSpPr>
          <p:nvPr>
            <p:ph type="pic" sz="quarter" idx="13"/>
          </p:nvPr>
        </p:nvSpPr>
        <p:spPr>
          <a:xfrm>
            <a:off x="684000" y="2215662"/>
            <a:ext cx="2428993" cy="1878966"/>
          </a:xfrm>
          <a:prstGeom prst="rect">
            <a:avLst/>
          </a:prstGeom>
        </p:spPr>
        <p:txBody>
          <a:bodyPr>
            <a:noAutofit/>
          </a:bodyPr>
          <a:lstStyle/>
          <a:p>
            <a:endParaRPr lang="cs-CZ"/>
          </a:p>
        </p:txBody>
      </p:sp>
      <p:sp>
        <p:nvSpPr>
          <p:cNvPr id="13" name="Zástupný symbol obrázku 7">
            <a:extLst>
              <a:ext uri="{FF2B5EF4-FFF2-40B4-BE49-F238E27FC236}">
                <a16:creationId xmlns:a16="http://schemas.microsoft.com/office/drawing/2014/main" id="{FFC6CDFB-54AD-FC10-492E-D0931BD2D943}"/>
              </a:ext>
            </a:extLst>
          </p:cNvPr>
          <p:cNvSpPr>
            <a:spLocks noGrp="1"/>
          </p:cNvSpPr>
          <p:nvPr>
            <p:ph type="pic" sz="quarter" idx="15"/>
          </p:nvPr>
        </p:nvSpPr>
        <p:spPr>
          <a:xfrm>
            <a:off x="9077723" y="2215662"/>
            <a:ext cx="2428993" cy="1878966"/>
          </a:xfrm>
          <a:prstGeom prst="rect">
            <a:avLst/>
          </a:prstGeom>
        </p:spPr>
        <p:txBody>
          <a:bodyPr>
            <a:noAutofit/>
          </a:bodyPr>
          <a:lstStyle/>
          <a:p>
            <a:endParaRPr lang="cs-CZ"/>
          </a:p>
        </p:txBody>
      </p:sp>
      <p:sp>
        <p:nvSpPr>
          <p:cNvPr id="15" name="Zástupný symbol obrázku 7">
            <a:extLst>
              <a:ext uri="{FF2B5EF4-FFF2-40B4-BE49-F238E27FC236}">
                <a16:creationId xmlns:a16="http://schemas.microsoft.com/office/drawing/2014/main" id="{32839814-62AF-2979-37C7-4992C8D6E95A}"/>
              </a:ext>
            </a:extLst>
          </p:cNvPr>
          <p:cNvSpPr>
            <a:spLocks noGrp="1"/>
          </p:cNvSpPr>
          <p:nvPr>
            <p:ph type="pic" sz="quarter" idx="17"/>
          </p:nvPr>
        </p:nvSpPr>
        <p:spPr>
          <a:xfrm>
            <a:off x="6279816" y="2215662"/>
            <a:ext cx="2428993" cy="1878966"/>
          </a:xfrm>
          <a:prstGeom prst="rect">
            <a:avLst/>
          </a:prstGeom>
        </p:spPr>
        <p:txBody>
          <a:bodyPr>
            <a:noAutofit/>
          </a:bodyPr>
          <a:lstStyle/>
          <a:p>
            <a:endParaRPr lang="cs-CZ"/>
          </a:p>
        </p:txBody>
      </p:sp>
      <p:sp>
        <p:nvSpPr>
          <p:cNvPr id="17" name="Zástupný symbol obrázku 7">
            <a:extLst>
              <a:ext uri="{FF2B5EF4-FFF2-40B4-BE49-F238E27FC236}">
                <a16:creationId xmlns:a16="http://schemas.microsoft.com/office/drawing/2014/main" id="{6563AB54-CE31-EE11-7C25-22BFEB0849EE}"/>
              </a:ext>
            </a:extLst>
          </p:cNvPr>
          <p:cNvSpPr>
            <a:spLocks noGrp="1"/>
          </p:cNvSpPr>
          <p:nvPr>
            <p:ph type="pic" sz="quarter" idx="19"/>
          </p:nvPr>
        </p:nvSpPr>
        <p:spPr>
          <a:xfrm>
            <a:off x="3481908" y="2215662"/>
            <a:ext cx="2428993" cy="1878966"/>
          </a:xfrm>
          <a:prstGeom prst="rect">
            <a:avLst/>
          </a:prstGeom>
        </p:spPr>
        <p:txBody>
          <a:bodyPr>
            <a:noAutofit/>
          </a:bodyPr>
          <a:lstStyle/>
          <a:p>
            <a:endParaRPr lang="cs-CZ"/>
          </a:p>
        </p:txBody>
      </p:sp>
      <p:sp>
        <p:nvSpPr>
          <p:cNvPr id="4" name="Zástupný text 8">
            <a:extLst>
              <a:ext uri="{FF2B5EF4-FFF2-40B4-BE49-F238E27FC236}">
                <a16:creationId xmlns:a16="http://schemas.microsoft.com/office/drawing/2014/main" id="{3F155FFF-35D5-B4D6-8671-E1360187A54B}"/>
              </a:ext>
            </a:extLst>
          </p:cNvPr>
          <p:cNvSpPr>
            <a:spLocks noGrp="1"/>
          </p:cNvSpPr>
          <p:nvPr>
            <p:ph type="body" sz="quarter" idx="20"/>
          </p:nvPr>
        </p:nvSpPr>
        <p:spPr>
          <a:xfrm>
            <a:off x="684000" y="1243809"/>
            <a:ext cx="5259600" cy="772560"/>
          </a:xfrm>
          <a:prstGeom prst="rect">
            <a:avLst/>
          </a:prstGeom>
        </p:spPr>
        <p:txBody>
          <a:bodyPr>
            <a:noAutofit/>
          </a:bodyPr>
          <a:lstStyle>
            <a:lvl1pPr>
              <a:buNone/>
              <a:defRPr lang="cs-CZ" sz="2000" kern="1200" dirty="0">
                <a:solidFill>
                  <a:schemeClr val="accent1"/>
                </a:solidFill>
                <a:latin typeface="Arial" panose="020B0604020202020204" pitchFamily="34" charset="0"/>
                <a:ea typeface="+mn-ea"/>
                <a:cs typeface="Arial" panose="020B0604020202020204" pitchFamily="34" charset="0"/>
              </a:defRPr>
            </a:lvl1pPr>
            <a:lvl2pPr>
              <a:buNone/>
              <a:defRPr/>
            </a:lvl2pPr>
            <a:lvl3pPr>
              <a:buNone/>
              <a:defRPr/>
            </a:lvl3pPr>
            <a:lvl4pPr>
              <a:buNone/>
              <a:defRPr/>
            </a:lvl4pPr>
            <a:lvl5pPr>
              <a:buNone/>
              <a:defRPr/>
            </a:lvl5pPr>
          </a:lstStyle>
          <a:p>
            <a:pPr marL="0" lvl="0" indent="0" algn="l" defTabSz="914400" rtl="0" eaLnBrk="1" latinLnBrk="0" hangingPunct="1">
              <a:lnSpc>
                <a:spcPct val="100000"/>
              </a:lnSpc>
              <a:spcBef>
                <a:spcPts val="0"/>
              </a:spcBef>
              <a:spcAft>
                <a:spcPts val="1000"/>
              </a:spcAft>
              <a:buClr>
                <a:schemeClr val="accent1"/>
              </a:buClr>
              <a:buFont typeface="Wingdings" pitchFamily="2" charset="2"/>
              <a:buNone/>
            </a:pPr>
            <a:r>
              <a:rPr lang="cs-CZ"/>
              <a:t>Po kliknutí můžete upravovat styly textu v předloze.</a:t>
            </a:r>
          </a:p>
        </p:txBody>
      </p:sp>
      <p:sp>
        <p:nvSpPr>
          <p:cNvPr id="6" name="Zástupný symbol pro obsah 2">
            <a:extLst>
              <a:ext uri="{FF2B5EF4-FFF2-40B4-BE49-F238E27FC236}">
                <a16:creationId xmlns:a16="http://schemas.microsoft.com/office/drawing/2014/main" id="{E7812EDD-8649-F4D5-7B51-E6CC2223D022}"/>
              </a:ext>
            </a:extLst>
          </p:cNvPr>
          <p:cNvSpPr>
            <a:spLocks noGrp="1"/>
          </p:cNvSpPr>
          <p:nvPr>
            <p:ph sz="half" idx="21" hasCustomPrompt="1"/>
          </p:nvPr>
        </p:nvSpPr>
        <p:spPr>
          <a:xfrm>
            <a:off x="693600" y="4444252"/>
            <a:ext cx="2419393" cy="1403889"/>
          </a:xfrm>
          <a:prstGeom prst="rect">
            <a:avLst/>
          </a:prstGeom>
        </p:spPr>
        <p:txBody>
          <a:bodyPr>
            <a:noAutofit/>
          </a:bodyPr>
          <a:lstStyle>
            <a:lvl1pPr marL="0" indent="0">
              <a:spcAft>
                <a:spcPts val="1000"/>
              </a:spcAft>
              <a:buFont typeface="Arial" panose="020B0604020202020204" pitchFamily="34" charset="0"/>
              <a:buNone/>
              <a:defRPr sz="1800" b="1">
                <a:solidFill>
                  <a:schemeClr val="accent2"/>
                </a:solidFill>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10" name="Zástupný symbol pro obsah 2">
            <a:extLst>
              <a:ext uri="{FF2B5EF4-FFF2-40B4-BE49-F238E27FC236}">
                <a16:creationId xmlns:a16="http://schemas.microsoft.com/office/drawing/2014/main" id="{CAD76A9F-6DA0-AC18-4A06-8DD0C0F56CAD}"/>
              </a:ext>
            </a:extLst>
          </p:cNvPr>
          <p:cNvSpPr>
            <a:spLocks noGrp="1"/>
          </p:cNvSpPr>
          <p:nvPr>
            <p:ph sz="half" idx="22" hasCustomPrompt="1"/>
          </p:nvPr>
        </p:nvSpPr>
        <p:spPr>
          <a:xfrm>
            <a:off x="3484926" y="4444252"/>
            <a:ext cx="2419393" cy="1403889"/>
          </a:xfrm>
          <a:prstGeom prst="rect">
            <a:avLst/>
          </a:prstGeom>
        </p:spPr>
        <p:txBody>
          <a:bodyPr>
            <a:noAutofit/>
          </a:bodyPr>
          <a:lstStyle>
            <a:lvl1pPr marL="0" indent="0">
              <a:spcAft>
                <a:spcPts val="1000"/>
              </a:spcAft>
              <a:buFont typeface="Arial" panose="020B0604020202020204" pitchFamily="34" charset="0"/>
              <a:buNone/>
              <a:defRPr sz="1800" b="1">
                <a:solidFill>
                  <a:schemeClr val="accent2"/>
                </a:solidFill>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11" name="Zástupný symbol pro obsah 2">
            <a:extLst>
              <a:ext uri="{FF2B5EF4-FFF2-40B4-BE49-F238E27FC236}">
                <a16:creationId xmlns:a16="http://schemas.microsoft.com/office/drawing/2014/main" id="{7FED81D5-414D-425B-67EE-DA3352694518}"/>
              </a:ext>
            </a:extLst>
          </p:cNvPr>
          <p:cNvSpPr>
            <a:spLocks noGrp="1"/>
          </p:cNvSpPr>
          <p:nvPr>
            <p:ph sz="half" idx="23" hasCustomPrompt="1"/>
          </p:nvPr>
        </p:nvSpPr>
        <p:spPr>
          <a:xfrm>
            <a:off x="6279400" y="4444252"/>
            <a:ext cx="2419393" cy="1403889"/>
          </a:xfrm>
          <a:prstGeom prst="rect">
            <a:avLst/>
          </a:prstGeom>
        </p:spPr>
        <p:txBody>
          <a:bodyPr>
            <a:noAutofit/>
          </a:bodyPr>
          <a:lstStyle>
            <a:lvl1pPr marL="0" indent="0">
              <a:spcAft>
                <a:spcPts val="1000"/>
              </a:spcAft>
              <a:buFont typeface="Arial" panose="020B0604020202020204" pitchFamily="34" charset="0"/>
              <a:buNone/>
              <a:defRPr sz="1800" b="1">
                <a:solidFill>
                  <a:schemeClr val="accent2"/>
                </a:solidFill>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12" name="Zástupný symbol pro obsah 2">
            <a:extLst>
              <a:ext uri="{FF2B5EF4-FFF2-40B4-BE49-F238E27FC236}">
                <a16:creationId xmlns:a16="http://schemas.microsoft.com/office/drawing/2014/main" id="{BD1F73CC-2087-3052-FC89-2B1E982B6210}"/>
              </a:ext>
            </a:extLst>
          </p:cNvPr>
          <p:cNvSpPr>
            <a:spLocks noGrp="1"/>
          </p:cNvSpPr>
          <p:nvPr>
            <p:ph sz="half" idx="24" hasCustomPrompt="1"/>
          </p:nvPr>
        </p:nvSpPr>
        <p:spPr>
          <a:xfrm>
            <a:off x="9073875" y="4444252"/>
            <a:ext cx="2419393" cy="1403889"/>
          </a:xfrm>
          <a:prstGeom prst="rect">
            <a:avLst/>
          </a:prstGeom>
        </p:spPr>
        <p:txBody>
          <a:bodyPr>
            <a:noAutofit/>
          </a:bodyPr>
          <a:lstStyle>
            <a:lvl1pPr marL="0" indent="0">
              <a:spcAft>
                <a:spcPts val="1000"/>
              </a:spcAft>
              <a:buFont typeface="Arial" panose="020B0604020202020204" pitchFamily="34" charset="0"/>
              <a:buNone/>
              <a:defRPr sz="1800" b="1">
                <a:solidFill>
                  <a:schemeClr val="accent2"/>
                </a:solidFill>
              </a:defRPr>
            </a:lvl1pPr>
            <a:lvl2pPr marL="0" indent="-288000">
              <a:buClr>
                <a:schemeClr val="accent5"/>
              </a:buClr>
              <a:buSzPct val="90000"/>
              <a:buFont typeface="Wingdings" pitchFamily="2" charset="2"/>
              <a:buNone/>
              <a:defRPr sz="13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9" name="Zástupný symbol pro číslo snímku 5">
            <a:extLst>
              <a:ext uri="{FF2B5EF4-FFF2-40B4-BE49-F238E27FC236}">
                <a16:creationId xmlns:a16="http://schemas.microsoft.com/office/drawing/2014/main" id="{6BCC6951-FCF3-7B03-5562-7840A02525D2}"/>
              </a:ext>
            </a:extLst>
          </p:cNvPr>
          <p:cNvSpPr txBox="1">
            <a:spLocks/>
          </p:cNvSpPr>
          <p:nvPr userDrawn="1"/>
        </p:nvSpPr>
        <p:spPr>
          <a:xfrm>
            <a:off x="693600" y="6300000"/>
            <a:ext cx="3952828" cy="365125"/>
          </a:xfrm>
          <a:prstGeom prst="rect">
            <a:avLst/>
          </a:prstGeom>
        </p:spPr>
        <p:txBody>
          <a:bodyPr vert="horz" lIns="0" tIns="0" rIns="0" bIns="0" rtlCol="0" anchor="ctr">
            <a:noAutofit/>
          </a:bodyP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176891814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4 sloupce s obrázky a popisem">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noAutofit/>
          </a:bodyPr>
          <a:lstStyle/>
          <a:p>
            <a:r>
              <a:rPr lang="cs-CZ"/>
              <a:t>Kliknutím lze upravit styl.</a:t>
            </a:r>
          </a:p>
        </p:txBody>
      </p:sp>
      <p:sp>
        <p:nvSpPr>
          <p:cNvPr id="7" name="Zástupný symbol pro číslo snímku 6"/>
          <p:cNvSpPr>
            <a:spLocks noGrp="1"/>
          </p:cNvSpPr>
          <p:nvPr>
            <p:ph type="sldNum" sz="quarter" idx="12"/>
          </p:nvPr>
        </p:nvSpPr>
        <p:spPr/>
        <p:txBody>
          <a:bodyPr>
            <a:noAutofit/>
          </a:bodyPr>
          <a:lstStyle/>
          <a:p>
            <a:fld id="{1CF5A12E-3DFE-4C3E-9036-7893F29C52C1}" type="slidenum">
              <a:rPr lang="cs-CZ" smtClean="0"/>
              <a:t>‹#›</a:t>
            </a:fld>
            <a:endParaRPr lang="cs-CZ"/>
          </a:p>
        </p:txBody>
      </p:sp>
      <p:sp>
        <p:nvSpPr>
          <p:cNvPr id="8" name="Zástupný symbol obrázku 7">
            <a:extLst>
              <a:ext uri="{FF2B5EF4-FFF2-40B4-BE49-F238E27FC236}">
                <a16:creationId xmlns:a16="http://schemas.microsoft.com/office/drawing/2014/main" id="{62BF156C-6399-DFD3-9F5E-24AE50EBC860}"/>
              </a:ext>
            </a:extLst>
          </p:cNvPr>
          <p:cNvSpPr>
            <a:spLocks noGrp="1"/>
          </p:cNvSpPr>
          <p:nvPr>
            <p:ph type="pic" sz="quarter" idx="13"/>
          </p:nvPr>
        </p:nvSpPr>
        <p:spPr>
          <a:xfrm>
            <a:off x="684000" y="1486968"/>
            <a:ext cx="2428993" cy="2607660"/>
          </a:xfrm>
          <a:prstGeom prst="rect">
            <a:avLst/>
          </a:prstGeom>
        </p:spPr>
        <p:txBody>
          <a:bodyPr>
            <a:noAutofit/>
          </a:bodyPr>
          <a:lstStyle/>
          <a:p>
            <a:endParaRPr lang="cs-CZ"/>
          </a:p>
        </p:txBody>
      </p:sp>
      <p:sp>
        <p:nvSpPr>
          <p:cNvPr id="13" name="Zástupný symbol obrázku 7">
            <a:extLst>
              <a:ext uri="{FF2B5EF4-FFF2-40B4-BE49-F238E27FC236}">
                <a16:creationId xmlns:a16="http://schemas.microsoft.com/office/drawing/2014/main" id="{FFC6CDFB-54AD-FC10-492E-D0931BD2D943}"/>
              </a:ext>
            </a:extLst>
          </p:cNvPr>
          <p:cNvSpPr>
            <a:spLocks noGrp="1"/>
          </p:cNvSpPr>
          <p:nvPr>
            <p:ph type="pic" sz="quarter" idx="15"/>
          </p:nvPr>
        </p:nvSpPr>
        <p:spPr>
          <a:xfrm>
            <a:off x="9077723" y="1486968"/>
            <a:ext cx="2428993" cy="2607660"/>
          </a:xfrm>
          <a:prstGeom prst="rect">
            <a:avLst/>
          </a:prstGeom>
        </p:spPr>
        <p:txBody>
          <a:bodyPr>
            <a:noAutofit/>
          </a:bodyPr>
          <a:lstStyle/>
          <a:p>
            <a:endParaRPr lang="cs-CZ"/>
          </a:p>
        </p:txBody>
      </p:sp>
      <p:sp>
        <p:nvSpPr>
          <p:cNvPr id="15" name="Zástupný symbol obrázku 7">
            <a:extLst>
              <a:ext uri="{FF2B5EF4-FFF2-40B4-BE49-F238E27FC236}">
                <a16:creationId xmlns:a16="http://schemas.microsoft.com/office/drawing/2014/main" id="{32839814-62AF-2979-37C7-4992C8D6E95A}"/>
              </a:ext>
            </a:extLst>
          </p:cNvPr>
          <p:cNvSpPr>
            <a:spLocks noGrp="1"/>
          </p:cNvSpPr>
          <p:nvPr>
            <p:ph type="pic" sz="quarter" idx="17"/>
          </p:nvPr>
        </p:nvSpPr>
        <p:spPr>
          <a:xfrm>
            <a:off x="6279816" y="1486968"/>
            <a:ext cx="2428993" cy="2607660"/>
          </a:xfrm>
          <a:prstGeom prst="rect">
            <a:avLst/>
          </a:prstGeom>
        </p:spPr>
        <p:txBody>
          <a:bodyPr>
            <a:noAutofit/>
          </a:bodyPr>
          <a:lstStyle/>
          <a:p>
            <a:endParaRPr lang="cs-CZ"/>
          </a:p>
        </p:txBody>
      </p:sp>
      <p:sp>
        <p:nvSpPr>
          <p:cNvPr id="17" name="Zástupný symbol obrázku 7">
            <a:extLst>
              <a:ext uri="{FF2B5EF4-FFF2-40B4-BE49-F238E27FC236}">
                <a16:creationId xmlns:a16="http://schemas.microsoft.com/office/drawing/2014/main" id="{6563AB54-CE31-EE11-7C25-22BFEB0849EE}"/>
              </a:ext>
            </a:extLst>
          </p:cNvPr>
          <p:cNvSpPr>
            <a:spLocks noGrp="1"/>
          </p:cNvSpPr>
          <p:nvPr>
            <p:ph type="pic" sz="quarter" idx="19"/>
          </p:nvPr>
        </p:nvSpPr>
        <p:spPr>
          <a:xfrm>
            <a:off x="3481908" y="1486968"/>
            <a:ext cx="2428993" cy="2607660"/>
          </a:xfrm>
          <a:prstGeom prst="rect">
            <a:avLst/>
          </a:prstGeom>
        </p:spPr>
        <p:txBody>
          <a:bodyPr>
            <a:noAutofit/>
          </a:bodyPr>
          <a:lstStyle/>
          <a:p>
            <a:endParaRPr lang="cs-CZ"/>
          </a:p>
        </p:txBody>
      </p:sp>
      <p:sp>
        <p:nvSpPr>
          <p:cNvPr id="6" name="Zástupný symbol pro obsah 2">
            <a:extLst>
              <a:ext uri="{FF2B5EF4-FFF2-40B4-BE49-F238E27FC236}">
                <a16:creationId xmlns:a16="http://schemas.microsoft.com/office/drawing/2014/main" id="{E7812EDD-8649-F4D5-7B51-E6CC2223D022}"/>
              </a:ext>
            </a:extLst>
          </p:cNvPr>
          <p:cNvSpPr>
            <a:spLocks noGrp="1"/>
          </p:cNvSpPr>
          <p:nvPr>
            <p:ph sz="half" idx="21" hasCustomPrompt="1"/>
          </p:nvPr>
        </p:nvSpPr>
        <p:spPr>
          <a:xfrm>
            <a:off x="693600" y="4444252"/>
            <a:ext cx="2419393" cy="1403889"/>
          </a:xfrm>
          <a:prstGeom prst="rect">
            <a:avLst/>
          </a:prstGeom>
        </p:spPr>
        <p:txBody>
          <a:bodyPr>
            <a:noAutofit/>
          </a:bodyPr>
          <a:lstStyle>
            <a:lvl1pPr marL="0" indent="0">
              <a:spcAft>
                <a:spcPts val="1000"/>
              </a:spcAft>
              <a:buFont typeface="Arial" panose="020B0604020202020204" pitchFamily="34" charset="0"/>
              <a:buNone/>
              <a:defRPr sz="1500" b="1">
                <a:solidFill>
                  <a:schemeClr val="accent2"/>
                </a:solidFill>
              </a:defRPr>
            </a:lvl1pPr>
            <a:lvl2pPr marL="0" indent="-288000">
              <a:buClr>
                <a:schemeClr val="accent5"/>
              </a:buClr>
              <a:buSzPct val="90000"/>
              <a:buFont typeface="Wingdings" pitchFamily="2" charset="2"/>
              <a:buNone/>
              <a:defRPr sz="15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10" name="Zástupný symbol pro obsah 2">
            <a:extLst>
              <a:ext uri="{FF2B5EF4-FFF2-40B4-BE49-F238E27FC236}">
                <a16:creationId xmlns:a16="http://schemas.microsoft.com/office/drawing/2014/main" id="{CAD76A9F-6DA0-AC18-4A06-8DD0C0F56CAD}"/>
              </a:ext>
            </a:extLst>
          </p:cNvPr>
          <p:cNvSpPr>
            <a:spLocks noGrp="1"/>
          </p:cNvSpPr>
          <p:nvPr>
            <p:ph sz="half" idx="22" hasCustomPrompt="1"/>
          </p:nvPr>
        </p:nvSpPr>
        <p:spPr>
          <a:xfrm>
            <a:off x="3484926" y="4444252"/>
            <a:ext cx="2419393" cy="1403889"/>
          </a:xfrm>
          <a:prstGeom prst="rect">
            <a:avLst/>
          </a:prstGeom>
        </p:spPr>
        <p:txBody>
          <a:bodyPr>
            <a:noAutofit/>
          </a:bodyPr>
          <a:lstStyle>
            <a:lvl1pPr marL="0" indent="0">
              <a:spcAft>
                <a:spcPts val="1000"/>
              </a:spcAft>
              <a:buFont typeface="Arial" panose="020B0604020202020204" pitchFamily="34" charset="0"/>
              <a:buNone/>
              <a:defRPr sz="1500" b="1">
                <a:solidFill>
                  <a:schemeClr val="accent2"/>
                </a:solidFill>
              </a:defRPr>
            </a:lvl1pPr>
            <a:lvl2pPr marL="0" indent="-288000">
              <a:buClr>
                <a:schemeClr val="accent5"/>
              </a:buClr>
              <a:buSzPct val="90000"/>
              <a:buFont typeface="Wingdings" pitchFamily="2" charset="2"/>
              <a:buNone/>
              <a:defRPr sz="15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11" name="Zástupný symbol pro obsah 2">
            <a:extLst>
              <a:ext uri="{FF2B5EF4-FFF2-40B4-BE49-F238E27FC236}">
                <a16:creationId xmlns:a16="http://schemas.microsoft.com/office/drawing/2014/main" id="{7FED81D5-414D-425B-67EE-DA3352694518}"/>
              </a:ext>
            </a:extLst>
          </p:cNvPr>
          <p:cNvSpPr>
            <a:spLocks noGrp="1"/>
          </p:cNvSpPr>
          <p:nvPr>
            <p:ph sz="half" idx="23" hasCustomPrompt="1"/>
          </p:nvPr>
        </p:nvSpPr>
        <p:spPr>
          <a:xfrm>
            <a:off x="6279400" y="4444252"/>
            <a:ext cx="2419393" cy="1403889"/>
          </a:xfrm>
          <a:prstGeom prst="rect">
            <a:avLst/>
          </a:prstGeom>
        </p:spPr>
        <p:txBody>
          <a:bodyPr>
            <a:noAutofit/>
          </a:bodyPr>
          <a:lstStyle>
            <a:lvl1pPr marL="0" indent="0">
              <a:spcAft>
                <a:spcPts val="1000"/>
              </a:spcAft>
              <a:buFont typeface="Arial" panose="020B0604020202020204" pitchFamily="34" charset="0"/>
              <a:buNone/>
              <a:defRPr sz="1500" b="1">
                <a:solidFill>
                  <a:schemeClr val="accent2"/>
                </a:solidFill>
              </a:defRPr>
            </a:lvl1pPr>
            <a:lvl2pPr marL="0" indent="-288000">
              <a:buClr>
                <a:schemeClr val="accent5"/>
              </a:buClr>
              <a:buSzPct val="90000"/>
              <a:buFont typeface="Wingdings" pitchFamily="2" charset="2"/>
              <a:buNone/>
              <a:defRPr sz="15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12" name="Zástupný symbol pro obsah 2">
            <a:extLst>
              <a:ext uri="{FF2B5EF4-FFF2-40B4-BE49-F238E27FC236}">
                <a16:creationId xmlns:a16="http://schemas.microsoft.com/office/drawing/2014/main" id="{BD1F73CC-2087-3052-FC89-2B1E982B6210}"/>
              </a:ext>
            </a:extLst>
          </p:cNvPr>
          <p:cNvSpPr>
            <a:spLocks noGrp="1"/>
          </p:cNvSpPr>
          <p:nvPr>
            <p:ph sz="half" idx="24" hasCustomPrompt="1"/>
          </p:nvPr>
        </p:nvSpPr>
        <p:spPr>
          <a:xfrm>
            <a:off x="9073875" y="4444252"/>
            <a:ext cx="2419393" cy="1403889"/>
          </a:xfrm>
          <a:prstGeom prst="rect">
            <a:avLst/>
          </a:prstGeom>
        </p:spPr>
        <p:txBody>
          <a:bodyPr>
            <a:noAutofit/>
          </a:bodyPr>
          <a:lstStyle>
            <a:lvl1pPr marL="0" indent="0">
              <a:spcAft>
                <a:spcPts val="1000"/>
              </a:spcAft>
              <a:buFont typeface="Arial" panose="020B0604020202020204" pitchFamily="34" charset="0"/>
              <a:buNone/>
              <a:defRPr sz="1500" b="1">
                <a:solidFill>
                  <a:schemeClr val="accent2"/>
                </a:solidFill>
              </a:defRPr>
            </a:lvl1pPr>
            <a:lvl2pPr marL="0" indent="-288000">
              <a:buClr>
                <a:schemeClr val="accent5"/>
              </a:buClr>
              <a:buSzPct val="90000"/>
              <a:buFont typeface="Wingdings" pitchFamily="2" charset="2"/>
              <a:buNone/>
              <a:defRPr sz="1500"/>
            </a:lvl2pPr>
            <a:lvl3pPr>
              <a:buFont typeface="Wingdings" pitchFamily="2" charset="2"/>
              <a:buNone/>
              <a:defRPr/>
            </a:lvl3pPr>
            <a:lvl4pPr>
              <a:buFont typeface="Wingdings" pitchFamily="2" charset="2"/>
              <a:buNone/>
              <a:defRPr/>
            </a:lvl4pPr>
            <a:lvl5pPr>
              <a:buFont typeface="Wingdings" pitchFamily="2" charset="2"/>
              <a:buNone/>
              <a:defRPr/>
            </a:lvl5pPr>
          </a:lstStyle>
          <a:p>
            <a:pPr lvl="0"/>
            <a:r>
              <a:rPr lang="cs-CZ"/>
              <a:t>Název fotky</a:t>
            </a:r>
          </a:p>
          <a:p>
            <a:pPr lvl="1"/>
            <a:r>
              <a:rPr lang="cs-CZ"/>
              <a:t>Druhá úroveň</a:t>
            </a:r>
          </a:p>
        </p:txBody>
      </p:sp>
      <p:sp>
        <p:nvSpPr>
          <p:cNvPr id="3" name="Zástupný symbol pro číslo snímku 5">
            <a:extLst>
              <a:ext uri="{FF2B5EF4-FFF2-40B4-BE49-F238E27FC236}">
                <a16:creationId xmlns:a16="http://schemas.microsoft.com/office/drawing/2014/main" id="{893E901C-6AA0-0F75-C9B1-BE19FABFC393}"/>
              </a:ext>
            </a:extLst>
          </p:cNvPr>
          <p:cNvSpPr txBox="1">
            <a:spLocks/>
          </p:cNvSpPr>
          <p:nvPr userDrawn="1"/>
        </p:nvSpPr>
        <p:spPr>
          <a:xfrm>
            <a:off x="693600" y="6300000"/>
            <a:ext cx="3952828" cy="365125"/>
          </a:xfrm>
          <a:prstGeom prst="rect">
            <a:avLst/>
          </a:prstGeom>
        </p:spPr>
        <p:txBody>
          <a:bodyPr vert="horz" lIns="0" tIns="0" rIns="0" bIns="0" rtlCol="0" anchor="ctr">
            <a:noAutofit/>
          </a:bodyP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258338000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ext a graf">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noAutofit/>
          </a:bodyPr>
          <a:lstStyle/>
          <a:p>
            <a:r>
              <a:rPr lang="cs-CZ"/>
              <a:t>Kliknutím lze upravit styl.</a:t>
            </a:r>
          </a:p>
        </p:txBody>
      </p:sp>
      <p:sp>
        <p:nvSpPr>
          <p:cNvPr id="3" name="Zástupný symbol pro obsah 2"/>
          <p:cNvSpPr>
            <a:spLocks noGrp="1"/>
          </p:cNvSpPr>
          <p:nvPr>
            <p:ph sz="half" idx="1" hasCustomPrompt="1"/>
          </p:nvPr>
        </p:nvSpPr>
        <p:spPr>
          <a:xfrm>
            <a:off x="1620001" y="2165625"/>
            <a:ext cx="3516021" cy="3960537"/>
          </a:xfrm>
          <a:prstGeom prst="rect">
            <a:avLst/>
          </a:prstGeom>
        </p:spPr>
        <p:txBody>
          <a:bodyPr>
            <a:noAutofit/>
          </a:bodyPr>
          <a:lstStyle>
            <a:lvl1pPr marL="0" indent="0">
              <a:spcAft>
                <a:spcPts val="1800"/>
              </a:spcAft>
              <a:buFont typeface="Wingdings" pitchFamily="2" charset="2"/>
              <a:buNone/>
              <a:defRPr b="0">
                <a:solidFill>
                  <a:schemeClr val="tx1"/>
                </a:solidFill>
              </a:defRPr>
            </a:lvl1pPr>
            <a:lvl2pPr marL="0" indent="-288000">
              <a:buClr>
                <a:schemeClr val="accent5"/>
              </a:buClr>
              <a:buSzPct val="90000"/>
              <a:buFont typeface="Wingdings" pitchFamily="2" charset="2"/>
              <a:buChar char="§"/>
              <a:defRPr/>
            </a:lvl2pPr>
            <a:lvl3pPr>
              <a:buFont typeface="Wingdings" pitchFamily="2" charset="2"/>
              <a:buChar char="§"/>
              <a:defRPr/>
            </a:lvl3pPr>
            <a:lvl4pPr>
              <a:buFont typeface="Wingdings" pitchFamily="2" charset="2"/>
              <a:buChar char="§"/>
              <a:defRPr/>
            </a:lvl4pPr>
            <a:lvl5pPr>
              <a:buFont typeface="Wingdings" pitchFamily="2" charset="2"/>
              <a:buChar char="§"/>
              <a:defRPr/>
            </a:lvl5pPr>
          </a:lstStyle>
          <a:p>
            <a:pPr lvl="0"/>
            <a:r>
              <a:rPr lang="cs-CZ"/>
              <a:t>Text</a:t>
            </a:r>
          </a:p>
        </p:txBody>
      </p:sp>
      <p:sp>
        <p:nvSpPr>
          <p:cNvPr id="7" name="Zástupný symbol pro číslo snímku 6"/>
          <p:cNvSpPr>
            <a:spLocks noGrp="1"/>
          </p:cNvSpPr>
          <p:nvPr>
            <p:ph type="sldNum" sz="quarter" idx="12"/>
          </p:nvPr>
        </p:nvSpPr>
        <p:spPr/>
        <p:txBody>
          <a:bodyPr>
            <a:noAutofit/>
          </a:bodyPr>
          <a:lstStyle/>
          <a:p>
            <a:fld id="{1CF5A12E-3DFE-4C3E-9036-7893F29C52C1}" type="slidenum">
              <a:rPr lang="cs-CZ" smtClean="0"/>
              <a:t>‹#›</a:t>
            </a:fld>
            <a:endParaRPr lang="cs-CZ"/>
          </a:p>
        </p:txBody>
      </p:sp>
      <p:sp>
        <p:nvSpPr>
          <p:cNvPr id="8" name="Zástupný objekt grafu 7">
            <a:extLst>
              <a:ext uri="{FF2B5EF4-FFF2-40B4-BE49-F238E27FC236}">
                <a16:creationId xmlns:a16="http://schemas.microsoft.com/office/drawing/2014/main" id="{7C54CE2A-0CB4-8467-2966-0F4B4D0EA706}"/>
              </a:ext>
            </a:extLst>
          </p:cNvPr>
          <p:cNvSpPr>
            <a:spLocks noGrp="1"/>
          </p:cNvSpPr>
          <p:nvPr>
            <p:ph type="chart" sz="quarter" idx="13"/>
          </p:nvPr>
        </p:nvSpPr>
        <p:spPr>
          <a:xfrm>
            <a:off x="5341121" y="1846262"/>
            <a:ext cx="6157278" cy="3383763"/>
          </a:xfrm>
          <a:prstGeom prst="rect">
            <a:avLst/>
          </a:prstGeom>
        </p:spPr>
        <p:txBody>
          <a:bodyPr>
            <a:noAutofit/>
          </a:bodyPr>
          <a:lstStyle/>
          <a:p>
            <a:endParaRPr lang="cs-CZ"/>
          </a:p>
        </p:txBody>
      </p:sp>
      <p:sp>
        <p:nvSpPr>
          <p:cNvPr id="4" name="Zástupný symbol pro číslo snímku 5">
            <a:extLst>
              <a:ext uri="{FF2B5EF4-FFF2-40B4-BE49-F238E27FC236}">
                <a16:creationId xmlns:a16="http://schemas.microsoft.com/office/drawing/2014/main" id="{C3AB57E5-30E5-1721-7ABB-F3BD27E78527}"/>
              </a:ext>
            </a:extLst>
          </p:cNvPr>
          <p:cNvSpPr txBox="1">
            <a:spLocks/>
          </p:cNvSpPr>
          <p:nvPr userDrawn="1"/>
        </p:nvSpPr>
        <p:spPr>
          <a:xfrm>
            <a:off x="693600" y="6300000"/>
            <a:ext cx="3952828" cy="365125"/>
          </a:xfrm>
          <a:prstGeom prst="rect">
            <a:avLst/>
          </a:prstGeom>
        </p:spPr>
        <p:txBody>
          <a:bodyPr vert="horz" lIns="0" tIns="0" rIns="0" bIns="0" rtlCol="0" anchor="ctr">
            <a:noAutofit/>
          </a:bodyP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315089386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Podnadpis, text a graf">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noAutofit/>
          </a:bodyPr>
          <a:lstStyle/>
          <a:p>
            <a:r>
              <a:rPr lang="cs-CZ"/>
              <a:t>Kliknutím lze upravit styl.</a:t>
            </a:r>
          </a:p>
        </p:txBody>
      </p:sp>
      <p:sp>
        <p:nvSpPr>
          <p:cNvPr id="3" name="Zástupný symbol pro obsah 2"/>
          <p:cNvSpPr>
            <a:spLocks noGrp="1"/>
          </p:cNvSpPr>
          <p:nvPr>
            <p:ph sz="half" idx="1" hasCustomPrompt="1"/>
          </p:nvPr>
        </p:nvSpPr>
        <p:spPr>
          <a:xfrm>
            <a:off x="1620001" y="2165625"/>
            <a:ext cx="3516021" cy="3960537"/>
          </a:xfrm>
          <a:prstGeom prst="rect">
            <a:avLst/>
          </a:prstGeom>
        </p:spPr>
        <p:txBody>
          <a:bodyPr>
            <a:noAutofit/>
          </a:bodyPr>
          <a:lstStyle>
            <a:lvl1pPr marL="0" indent="0">
              <a:spcAft>
                <a:spcPts val="1800"/>
              </a:spcAft>
              <a:buFont typeface="Wingdings" pitchFamily="2" charset="2"/>
              <a:buNone/>
              <a:defRPr b="0">
                <a:solidFill>
                  <a:schemeClr val="tx1"/>
                </a:solidFill>
              </a:defRPr>
            </a:lvl1pPr>
            <a:lvl2pPr marL="0" indent="-288000">
              <a:buClr>
                <a:schemeClr val="accent5"/>
              </a:buClr>
              <a:buSzPct val="90000"/>
              <a:buFont typeface="Wingdings" pitchFamily="2" charset="2"/>
              <a:buChar char="§"/>
              <a:defRPr/>
            </a:lvl2pPr>
            <a:lvl3pPr>
              <a:buFont typeface="Wingdings" pitchFamily="2" charset="2"/>
              <a:buChar char="§"/>
              <a:defRPr/>
            </a:lvl3pPr>
            <a:lvl4pPr>
              <a:buFont typeface="Wingdings" pitchFamily="2" charset="2"/>
              <a:buChar char="§"/>
              <a:defRPr/>
            </a:lvl4pPr>
            <a:lvl5pPr>
              <a:buFont typeface="Wingdings" pitchFamily="2" charset="2"/>
              <a:buChar char="§"/>
              <a:defRPr/>
            </a:lvl5pPr>
          </a:lstStyle>
          <a:p>
            <a:pPr lvl="0"/>
            <a:r>
              <a:rPr lang="cs-CZ"/>
              <a:t>Text</a:t>
            </a:r>
          </a:p>
        </p:txBody>
      </p:sp>
      <p:sp>
        <p:nvSpPr>
          <p:cNvPr id="7" name="Zástupný symbol pro číslo snímku 6"/>
          <p:cNvSpPr>
            <a:spLocks noGrp="1"/>
          </p:cNvSpPr>
          <p:nvPr>
            <p:ph type="sldNum" sz="quarter" idx="12"/>
          </p:nvPr>
        </p:nvSpPr>
        <p:spPr/>
        <p:txBody>
          <a:bodyPr>
            <a:noAutofit/>
          </a:bodyPr>
          <a:lstStyle/>
          <a:p>
            <a:fld id="{1CF5A12E-3DFE-4C3E-9036-7893F29C52C1}" type="slidenum">
              <a:rPr lang="cs-CZ" smtClean="0"/>
              <a:t>‹#›</a:t>
            </a:fld>
            <a:endParaRPr lang="cs-CZ"/>
          </a:p>
        </p:txBody>
      </p:sp>
      <p:sp>
        <p:nvSpPr>
          <p:cNvPr id="8" name="Zástupný objekt grafu 7">
            <a:extLst>
              <a:ext uri="{FF2B5EF4-FFF2-40B4-BE49-F238E27FC236}">
                <a16:creationId xmlns:a16="http://schemas.microsoft.com/office/drawing/2014/main" id="{7C54CE2A-0CB4-8467-2966-0F4B4D0EA706}"/>
              </a:ext>
            </a:extLst>
          </p:cNvPr>
          <p:cNvSpPr>
            <a:spLocks noGrp="1"/>
          </p:cNvSpPr>
          <p:nvPr>
            <p:ph type="chart" sz="quarter" idx="13"/>
          </p:nvPr>
        </p:nvSpPr>
        <p:spPr>
          <a:xfrm>
            <a:off x="5341121" y="2165625"/>
            <a:ext cx="6157278" cy="3383763"/>
          </a:xfrm>
          <a:prstGeom prst="rect">
            <a:avLst/>
          </a:prstGeom>
        </p:spPr>
        <p:txBody>
          <a:bodyPr>
            <a:noAutofit/>
          </a:bodyPr>
          <a:lstStyle/>
          <a:p>
            <a:endParaRPr lang="cs-CZ"/>
          </a:p>
        </p:txBody>
      </p:sp>
      <p:sp>
        <p:nvSpPr>
          <p:cNvPr id="4" name="Zástupný text 8">
            <a:extLst>
              <a:ext uri="{FF2B5EF4-FFF2-40B4-BE49-F238E27FC236}">
                <a16:creationId xmlns:a16="http://schemas.microsoft.com/office/drawing/2014/main" id="{4F692555-6195-4F09-FB48-4EF6E638FA7C}"/>
              </a:ext>
            </a:extLst>
          </p:cNvPr>
          <p:cNvSpPr>
            <a:spLocks noGrp="1"/>
          </p:cNvSpPr>
          <p:nvPr>
            <p:ph type="body" sz="quarter" idx="20"/>
          </p:nvPr>
        </p:nvSpPr>
        <p:spPr>
          <a:xfrm>
            <a:off x="684000" y="1243809"/>
            <a:ext cx="5259600" cy="772560"/>
          </a:xfrm>
          <a:prstGeom prst="rect">
            <a:avLst/>
          </a:prstGeom>
        </p:spPr>
        <p:txBody>
          <a:bodyPr>
            <a:noAutofit/>
          </a:bodyPr>
          <a:lstStyle>
            <a:lvl1pPr>
              <a:buNone/>
              <a:defRPr lang="cs-CZ" sz="2000" kern="1200" dirty="0">
                <a:solidFill>
                  <a:schemeClr val="accent1"/>
                </a:solidFill>
                <a:latin typeface="Arial" panose="020B0604020202020204" pitchFamily="34" charset="0"/>
                <a:ea typeface="+mn-ea"/>
                <a:cs typeface="Arial" panose="020B0604020202020204" pitchFamily="34" charset="0"/>
              </a:defRPr>
            </a:lvl1pPr>
            <a:lvl2pPr>
              <a:buNone/>
              <a:defRPr/>
            </a:lvl2pPr>
            <a:lvl3pPr>
              <a:buNone/>
              <a:defRPr/>
            </a:lvl3pPr>
            <a:lvl4pPr>
              <a:buNone/>
              <a:defRPr/>
            </a:lvl4pPr>
            <a:lvl5pPr>
              <a:buNone/>
              <a:defRPr/>
            </a:lvl5pPr>
          </a:lstStyle>
          <a:p>
            <a:pPr marL="0" lvl="0" indent="0" algn="l" defTabSz="914400" rtl="0" eaLnBrk="1" latinLnBrk="0" hangingPunct="1">
              <a:lnSpc>
                <a:spcPct val="100000"/>
              </a:lnSpc>
              <a:spcBef>
                <a:spcPts val="0"/>
              </a:spcBef>
              <a:spcAft>
                <a:spcPts val="1000"/>
              </a:spcAft>
              <a:buClr>
                <a:schemeClr val="accent1"/>
              </a:buClr>
              <a:buFont typeface="Wingdings" pitchFamily="2" charset="2"/>
              <a:buNone/>
            </a:pPr>
            <a:r>
              <a:rPr lang="cs-CZ"/>
              <a:t>Po kliknutí můžete upravovat styly textu v předloze.</a:t>
            </a:r>
          </a:p>
        </p:txBody>
      </p:sp>
      <p:sp>
        <p:nvSpPr>
          <p:cNvPr id="6" name="Zástupný symbol pro číslo snímku 5">
            <a:extLst>
              <a:ext uri="{FF2B5EF4-FFF2-40B4-BE49-F238E27FC236}">
                <a16:creationId xmlns:a16="http://schemas.microsoft.com/office/drawing/2014/main" id="{8880B733-56AF-86CD-D756-629084A16536}"/>
              </a:ext>
            </a:extLst>
          </p:cNvPr>
          <p:cNvSpPr txBox="1">
            <a:spLocks/>
          </p:cNvSpPr>
          <p:nvPr userDrawn="1"/>
        </p:nvSpPr>
        <p:spPr>
          <a:xfrm>
            <a:off x="693600" y="6300000"/>
            <a:ext cx="3952828" cy="365125"/>
          </a:xfrm>
          <a:prstGeom prst="rect">
            <a:avLst/>
          </a:prstGeom>
        </p:spPr>
        <p:txBody>
          <a:bodyPr vert="horz" lIns="0" tIns="0" rIns="0" bIns="0" rtlCol="0" anchor="ctr">
            <a:noAutofit/>
          </a:bodyP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361182848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Podnadpis, text a tabulka">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599268"/>
          </a:xfrm>
        </p:spPr>
        <p:txBody>
          <a:bodyPr>
            <a:noAutofit/>
          </a:bodyPr>
          <a:lstStyle/>
          <a:p>
            <a:r>
              <a:rPr lang="cs-CZ"/>
              <a:t>Kliknutím lze upravit styl.</a:t>
            </a:r>
          </a:p>
        </p:txBody>
      </p:sp>
      <p:sp>
        <p:nvSpPr>
          <p:cNvPr id="7" name="Zástupný symbol pro číslo snímku 6"/>
          <p:cNvSpPr>
            <a:spLocks noGrp="1"/>
          </p:cNvSpPr>
          <p:nvPr>
            <p:ph type="sldNum" sz="quarter" idx="12"/>
          </p:nvPr>
        </p:nvSpPr>
        <p:spPr/>
        <p:txBody>
          <a:bodyPr>
            <a:noAutofit/>
          </a:bodyPr>
          <a:lstStyle/>
          <a:p>
            <a:fld id="{1CF5A12E-3DFE-4C3E-9036-7893F29C52C1}" type="slidenum">
              <a:rPr lang="cs-CZ" smtClean="0"/>
              <a:t>‹#›</a:t>
            </a:fld>
            <a:endParaRPr lang="cs-CZ"/>
          </a:p>
        </p:txBody>
      </p:sp>
      <p:sp>
        <p:nvSpPr>
          <p:cNvPr id="4" name="Zástupný text 8">
            <a:extLst>
              <a:ext uri="{FF2B5EF4-FFF2-40B4-BE49-F238E27FC236}">
                <a16:creationId xmlns:a16="http://schemas.microsoft.com/office/drawing/2014/main" id="{88833E3E-D9C4-1B56-E700-3FE02CF54D68}"/>
              </a:ext>
            </a:extLst>
          </p:cNvPr>
          <p:cNvSpPr>
            <a:spLocks noGrp="1"/>
          </p:cNvSpPr>
          <p:nvPr>
            <p:ph type="body" sz="quarter" idx="20"/>
          </p:nvPr>
        </p:nvSpPr>
        <p:spPr>
          <a:xfrm>
            <a:off x="684000" y="1243809"/>
            <a:ext cx="5259600" cy="772560"/>
          </a:xfrm>
          <a:prstGeom prst="rect">
            <a:avLst/>
          </a:prstGeom>
        </p:spPr>
        <p:txBody>
          <a:bodyPr>
            <a:noAutofit/>
          </a:bodyPr>
          <a:lstStyle>
            <a:lvl1pPr>
              <a:buNone/>
              <a:defRPr lang="cs-CZ" sz="2000" kern="1200" dirty="0">
                <a:solidFill>
                  <a:schemeClr val="accent1"/>
                </a:solidFill>
                <a:latin typeface="Arial" panose="020B0604020202020204" pitchFamily="34" charset="0"/>
                <a:ea typeface="+mn-ea"/>
                <a:cs typeface="Arial" panose="020B0604020202020204" pitchFamily="34" charset="0"/>
              </a:defRPr>
            </a:lvl1pPr>
            <a:lvl2pPr>
              <a:buNone/>
              <a:defRPr/>
            </a:lvl2pPr>
            <a:lvl3pPr>
              <a:buNone/>
              <a:defRPr/>
            </a:lvl3pPr>
            <a:lvl4pPr>
              <a:buNone/>
              <a:defRPr/>
            </a:lvl4pPr>
            <a:lvl5pPr>
              <a:buNone/>
              <a:defRPr/>
            </a:lvl5pPr>
          </a:lstStyle>
          <a:p>
            <a:pPr marL="0" lvl="0" indent="0" algn="l" defTabSz="914400" rtl="0" eaLnBrk="1" latinLnBrk="0" hangingPunct="1">
              <a:lnSpc>
                <a:spcPct val="100000"/>
              </a:lnSpc>
              <a:spcBef>
                <a:spcPts val="0"/>
              </a:spcBef>
              <a:spcAft>
                <a:spcPts val="1000"/>
              </a:spcAft>
              <a:buClr>
                <a:schemeClr val="accent1"/>
              </a:buClr>
              <a:buFont typeface="Wingdings" pitchFamily="2" charset="2"/>
              <a:buNone/>
            </a:pPr>
            <a:r>
              <a:rPr lang="cs-CZ"/>
              <a:t>Po kliknutí můžete upravovat styly textu v předloze.</a:t>
            </a:r>
          </a:p>
        </p:txBody>
      </p:sp>
      <p:sp>
        <p:nvSpPr>
          <p:cNvPr id="9" name="Zástupný symbol pro tabulku 8">
            <a:extLst>
              <a:ext uri="{FF2B5EF4-FFF2-40B4-BE49-F238E27FC236}">
                <a16:creationId xmlns:a16="http://schemas.microsoft.com/office/drawing/2014/main" id="{38C15361-4216-1F02-862E-96F0428B738D}"/>
              </a:ext>
            </a:extLst>
          </p:cNvPr>
          <p:cNvSpPr>
            <a:spLocks noGrp="1"/>
          </p:cNvSpPr>
          <p:nvPr>
            <p:ph type="tbl" sz="quarter" idx="21"/>
          </p:nvPr>
        </p:nvSpPr>
        <p:spPr>
          <a:xfrm>
            <a:off x="5400942" y="2213361"/>
            <a:ext cx="6097458" cy="2836476"/>
          </a:xfrm>
          <a:prstGeom prst="rect">
            <a:avLst/>
          </a:prstGeom>
        </p:spPr>
        <p:txBody>
          <a:bodyPr>
            <a:noAutofit/>
          </a:bodyPr>
          <a:lstStyle/>
          <a:p>
            <a:endParaRPr lang="cs-CZ"/>
          </a:p>
        </p:txBody>
      </p:sp>
      <p:sp>
        <p:nvSpPr>
          <p:cNvPr id="6" name="Zástupný symbol pro obsah 2">
            <a:extLst>
              <a:ext uri="{FF2B5EF4-FFF2-40B4-BE49-F238E27FC236}">
                <a16:creationId xmlns:a16="http://schemas.microsoft.com/office/drawing/2014/main" id="{1AA2B79E-EBDF-2530-1330-B70DF2E98A5F}"/>
              </a:ext>
            </a:extLst>
          </p:cNvPr>
          <p:cNvSpPr>
            <a:spLocks noGrp="1"/>
          </p:cNvSpPr>
          <p:nvPr>
            <p:ph idx="22" hasCustomPrompt="1"/>
          </p:nvPr>
        </p:nvSpPr>
        <p:spPr>
          <a:xfrm>
            <a:off x="1620000" y="2167003"/>
            <a:ext cx="3516021" cy="3915521"/>
          </a:xfrm>
          <a:prstGeom prst="rect">
            <a:avLst/>
          </a:prstGeom>
        </p:spPr>
        <p:txBody>
          <a:bodyPr numCol="1" spcCol="360000">
            <a:noAutofit/>
          </a:bodyPr>
          <a:lstStyle>
            <a:lvl1pPr marL="288000" indent="-288000">
              <a:lnSpc>
                <a:spcPct val="100000"/>
              </a:lnSpc>
              <a:spcBef>
                <a:spcPts val="900"/>
              </a:spcBef>
              <a:spcAft>
                <a:spcPts val="900"/>
              </a:spcAft>
              <a:buClr>
                <a:schemeClr val="accent1"/>
              </a:buClr>
              <a:buSzPct val="90000"/>
              <a:buFont typeface="Wingdings" pitchFamily="2" charset="2"/>
              <a:buChar char="§"/>
              <a:defRPr sz="2000"/>
            </a:lvl1pPr>
            <a:lvl2pPr indent="0">
              <a:lnSpc>
                <a:spcPct val="120000"/>
              </a:lnSpc>
              <a:spcAft>
                <a:spcPts val="400"/>
              </a:spcAft>
              <a:buNone/>
              <a:defRPr sz="1800"/>
            </a:lvl2pPr>
            <a:lvl3pPr indent="0">
              <a:lnSpc>
                <a:spcPct val="120000"/>
              </a:lnSpc>
              <a:spcAft>
                <a:spcPts val="400"/>
              </a:spcAft>
              <a:buNone/>
              <a:defRPr sz="1800"/>
            </a:lvl3pPr>
            <a:lvl4pPr indent="0">
              <a:lnSpc>
                <a:spcPct val="120000"/>
              </a:lnSpc>
              <a:spcAft>
                <a:spcPts val="400"/>
              </a:spcAft>
              <a:buNone/>
              <a:defRPr sz="1800"/>
            </a:lvl4pPr>
            <a:lvl5pPr indent="0">
              <a:lnSpc>
                <a:spcPct val="120000"/>
              </a:lnSpc>
              <a:spcAft>
                <a:spcPts val="400"/>
              </a:spcAft>
              <a:buNone/>
              <a:defRPr sz="1800"/>
            </a:lvl5pPr>
          </a:lstStyle>
          <a:p>
            <a:pPr lvl="0"/>
            <a:r>
              <a:rPr lang="cs-CZ"/>
              <a:t>Upravte styly předlohy textu</a:t>
            </a:r>
          </a:p>
        </p:txBody>
      </p:sp>
      <p:sp>
        <p:nvSpPr>
          <p:cNvPr id="8" name="Zástupný symbol pro číslo snímku 5">
            <a:extLst>
              <a:ext uri="{FF2B5EF4-FFF2-40B4-BE49-F238E27FC236}">
                <a16:creationId xmlns:a16="http://schemas.microsoft.com/office/drawing/2014/main" id="{0CAAE527-231E-9248-0A0C-52E8BA0AF602}"/>
              </a:ext>
            </a:extLst>
          </p:cNvPr>
          <p:cNvSpPr txBox="1">
            <a:spLocks/>
          </p:cNvSpPr>
          <p:nvPr userDrawn="1"/>
        </p:nvSpPr>
        <p:spPr>
          <a:xfrm>
            <a:off x="693600" y="6300000"/>
            <a:ext cx="3952828" cy="365125"/>
          </a:xfrm>
          <a:prstGeom prst="rect">
            <a:avLst/>
          </a:prstGeom>
        </p:spPr>
        <p:txBody>
          <a:bodyPr vert="horz" lIns="0" tIns="0" rIns="0" bIns="0" rtlCol="0" anchor="ctr">
            <a:noAutofit/>
          </a:bodyP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165724562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 preserve="1">
  <p:cSld name="Závěr a shrnutí">
    <p:spTree>
      <p:nvGrpSpPr>
        <p:cNvPr id="1" name=""/>
        <p:cNvGrpSpPr/>
        <p:nvPr/>
      </p:nvGrpSpPr>
      <p:grpSpPr>
        <a:xfrm>
          <a:off x="0" y="0"/>
          <a:ext cx="0" cy="0"/>
          <a:chOff x="0" y="0"/>
          <a:chExt cx="0" cy="0"/>
        </a:xfrm>
      </p:grpSpPr>
      <p:sp>
        <p:nvSpPr>
          <p:cNvPr id="2" name="Nadpis 1"/>
          <p:cNvSpPr>
            <a:spLocks noGrp="1"/>
          </p:cNvSpPr>
          <p:nvPr>
            <p:ph type="title"/>
          </p:nvPr>
        </p:nvSpPr>
        <p:spPr>
          <a:xfrm>
            <a:off x="684000" y="619932"/>
            <a:ext cx="9900000" cy="1070756"/>
          </a:xfrm>
        </p:spPr>
        <p:txBody>
          <a:bodyPr>
            <a:noAutofit/>
          </a:bodyPr>
          <a:lstStyle>
            <a:lvl1pPr>
              <a:defRPr sz="3600"/>
            </a:lvl1pPr>
          </a:lstStyle>
          <a:p>
            <a:r>
              <a:rPr lang="cs-CZ"/>
              <a:t>Kliknutím lze upravit styl.</a:t>
            </a:r>
          </a:p>
        </p:txBody>
      </p:sp>
      <p:sp>
        <p:nvSpPr>
          <p:cNvPr id="3" name="Zástupný symbol pro obsah 2"/>
          <p:cNvSpPr>
            <a:spLocks noGrp="1"/>
          </p:cNvSpPr>
          <p:nvPr>
            <p:ph idx="1" hasCustomPrompt="1"/>
          </p:nvPr>
        </p:nvSpPr>
        <p:spPr>
          <a:xfrm>
            <a:off x="1620000" y="2160000"/>
            <a:ext cx="8964000" cy="3960000"/>
          </a:xfrm>
          <a:prstGeom prst="rect">
            <a:avLst/>
          </a:prstGeom>
        </p:spPr>
        <p:txBody>
          <a:bodyPr numCol="2" spcCol="360000">
            <a:noAutofit/>
          </a:bodyPr>
          <a:lstStyle>
            <a:lvl1pPr marL="0" indent="-504000">
              <a:lnSpc>
                <a:spcPct val="120000"/>
              </a:lnSpc>
              <a:spcAft>
                <a:spcPts val="1000"/>
              </a:spcAft>
              <a:buNone/>
              <a:defRPr sz="2000">
                <a:solidFill>
                  <a:schemeClr val="tx1"/>
                </a:solidFill>
              </a:defRPr>
            </a:lvl1pPr>
            <a:lvl2pPr marL="0" indent="0">
              <a:lnSpc>
                <a:spcPct val="120000"/>
              </a:lnSpc>
              <a:spcAft>
                <a:spcPts val="400"/>
              </a:spcAft>
              <a:buNone/>
              <a:defRPr sz="1800"/>
            </a:lvl2pPr>
            <a:lvl3pPr marL="0" indent="0">
              <a:lnSpc>
                <a:spcPct val="120000"/>
              </a:lnSpc>
              <a:spcAft>
                <a:spcPts val="400"/>
              </a:spcAft>
              <a:buNone/>
              <a:defRPr/>
            </a:lvl3pPr>
            <a:lvl4pPr marL="0" indent="0">
              <a:lnSpc>
                <a:spcPct val="120000"/>
              </a:lnSpc>
              <a:spcAft>
                <a:spcPts val="400"/>
              </a:spcAft>
              <a:buNone/>
              <a:defRPr/>
            </a:lvl4pPr>
            <a:lvl5pPr marL="0" indent="0">
              <a:lnSpc>
                <a:spcPct val="120000"/>
              </a:lnSpc>
              <a:spcAft>
                <a:spcPts val="400"/>
              </a:spcAft>
              <a:buNone/>
              <a:defRPr/>
            </a:lvl5pPr>
          </a:lstStyle>
          <a:p>
            <a:pPr lvl="0"/>
            <a:r>
              <a:rPr lang="cs-CZ"/>
              <a:t>Upravte styly předlohy textu.</a:t>
            </a:r>
          </a:p>
        </p:txBody>
      </p:sp>
    </p:spTree>
    <p:extLst>
      <p:ext uri="{BB962C8B-B14F-4D97-AF65-F5344CB8AC3E}">
        <p14:creationId xmlns:p14="http://schemas.microsoft.com/office/powerpoint/2010/main" val="371630684"/>
      </p:ext>
    </p:extLst>
  </p:cSld>
  <p:clrMapOvr>
    <a:masterClrMapping/>
  </p:clrMapOvr>
  <p:extLst>
    <p:ext uri="{DCECCB84-F9BA-43D5-87BE-67443E8EF086}">
      <p15:sldGuideLst xmlns:p15="http://schemas.microsoft.com/office/powerpoint/2012/main">
        <p15:guide id="1" pos="415">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1_Jenom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noAutofit/>
          </a:bodyPr>
          <a:lstStyle/>
          <a:p>
            <a:r>
              <a:rPr lang="cs-CZ"/>
              <a:t>Kliknutím lze upravit styl.</a:t>
            </a:r>
          </a:p>
        </p:txBody>
      </p:sp>
      <p:sp>
        <p:nvSpPr>
          <p:cNvPr id="5" name="Zástupný symbol pro číslo snímku 4"/>
          <p:cNvSpPr>
            <a:spLocks noGrp="1"/>
          </p:cNvSpPr>
          <p:nvPr>
            <p:ph type="sldNum" sz="quarter" idx="12"/>
          </p:nvPr>
        </p:nvSpPr>
        <p:spPr/>
        <p:txBody>
          <a:bodyPr>
            <a:noAutofit/>
          </a:bodyPr>
          <a:lstStyle/>
          <a:p>
            <a:fld id="{1CF5A12E-3DFE-4C3E-9036-7893F29C52C1}" type="slidenum">
              <a:rPr lang="cs-CZ" smtClean="0"/>
              <a:t>‹#›</a:t>
            </a:fld>
            <a:endParaRPr lang="cs-CZ"/>
          </a:p>
        </p:txBody>
      </p:sp>
      <p:sp>
        <p:nvSpPr>
          <p:cNvPr id="4" name="Zástupný symbol pro číslo snímku 5">
            <a:extLst>
              <a:ext uri="{FF2B5EF4-FFF2-40B4-BE49-F238E27FC236}">
                <a16:creationId xmlns:a16="http://schemas.microsoft.com/office/drawing/2014/main" id="{71A0C973-C08E-95A7-04DC-A227455E46BF}"/>
              </a:ext>
            </a:extLst>
          </p:cNvPr>
          <p:cNvSpPr txBox="1">
            <a:spLocks/>
          </p:cNvSpPr>
          <p:nvPr userDrawn="1"/>
        </p:nvSpPr>
        <p:spPr>
          <a:xfrm>
            <a:off x="693600" y="6300000"/>
            <a:ext cx="3952828" cy="365125"/>
          </a:xfrm>
          <a:prstGeom prst="rect">
            <a:avLst/>
          </a:prstGeom>
        </p:spPr>
        <p:txBody>
          <a:bodyPr vert="horz" lIns="0" tIns="0" rIns="0" bIns="0" rtlCol="0" anchor="ctr">
            <a:noAutofit/>
          </a:bodyPr>
          <a:lstStyle>
            <a:defPPr>
              <a:defRPr lang="cs-CZ"/>
            </a:defPPr>
            <a:lvl1pPr marL="0" algn="r"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000">
                <a:solidFill>
                  <a:schemeClr val="bg2"/>
                </a:solidFill>
              </a:rPr>
              <a:t>Ministerstvo pro místní rozvoj</a:t>
            </a:r>
          </a:p>
        </p:txBody>
      </p:sp>
    </p:spTree>
    <p:extLst>
      <p:ext uri="{BB962C8B-B14F-4D97-AF65-F5344CB8AC3E}">
        <p14:creationId xmlns:p14="http://schemas.microsoft.com/office/powerpoint/2010/main" val="89559103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1_Prázdný">
    <p:spTree>
      <p:nvGrpSpPr>
        <p:cNvPr id="1" name=""/>
        <p:cNvGrpSpPr/>
        <p:nvPr/>
      </p:nvGrpSpPr>
      <p:grpSpPr>
        <a:xfrm>
          <a:off x="0" y="0"/>
          <a:ext cx="0" cy="0"/>
          <a:chOff x="0" y="0"/>
          <a:chExt cx="0" cy="0"/>
        </a:xfrm>
      </p:grpSpPr>
      <p:sp>
        <p:nvSpPr>
          <p:cNvPr id="4" name="Zástupný symbol pro číslo snímku 3"/>
          <p:cNvSpPr>
            <a:spLocks noGrp="1"/>
          </p:cNvSpPr>
          <p:nvPr>
            <p:ph type="sldNum" sz="quarter" idx="12"/>
          </p:nvPr>
        </p:nvSpPr>
        <p:spPr/>
        <p:txBody>
          <a:bodyPr/>
          <a:lstStyle/>
          <a:p>
            <a:fld id="{1CF5A12E-3DFE-4C3E-9036-7893F29C52C1}" type="slidenum">
              <a:rPr lang="cs-CZ" smtClean="0"/>
              <a:t>‹#›</a:t>
            </a:fld>
            <a:endParaRPr lang="cs-CZ"/>
          </a:p>
        </p:txBody>
      </p:sp>
    </p:spTree>
    <p:extLst>
      <p:ext uri="{BB962C8B-B14F-4D97-AF65-F5344CB8AC3E}">
        <p14:creationId xmlns:p14="http://schemas.microsoft.com/office/powerpoint/2010/main" val="36859814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slideLayout" Target="../slideLayouts/slideLayout46.xml"/><Relationship Id="rId26" Type="http://schemas.openxmlformats.org/officeDocument/2006/relationships/slideLayout" Target="../slideLayouts/slideLayout54.xml"/><Relationship Id="rId3" Type="http://schemas.openxmlformats.org/officeDocument/2006/relationships/slideLayout" Target="../slideLayouts/slideLayout31.xml"/><Relationship Id="rId21" Type="http://schemas.openxmlformats.org/officeDocument/2006/relationships/slideLayout" Target="../slideLayouts/slideLayout49.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slideLayout" Target="../slideLayouts/slideLayout45.xml"/><Relationship Id="rId25" Type="http://schemas.openxmlformats.org/officeDocument/2006/relationships/slideLayout" Target="../slideLayouts/slideLayout53.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20" Type="http://schemas.openxmlformats.org/officeDocument/2006/relationships/slideLayout" Target="../slideLayouts/slideLayout48.xml"/><Relationship Id="rId29" Type="http://schemas.openxmlformats.org/officeDocument/2006/relationships/slideLayout" Target="../slideLayouts/slideLayout57.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24" Type="http://schemas.openxmlformats.org/officeDocument/2006/relationships/slideLayout" Target="../slideLayouts/slideLayout52.xml"/><Relationship Id="rId32" Type="http://schemas.openxmlformats.org/officeDocument/2006/relationships/image" Target="../media/image1.png"/><Relationship Id="rId5" Type="http://schemas.openxmlformats.org/officeDocument/2006/relationships/slideLayout" Target="../slideLayouts/slideLayout33.xml"/><Relationship Id="rId15" Type="http://schemas.openxmlformats.org/officeDocument/2006/relationships/slideLayout" Target="../slideLayouts/slideLayout43.xml"/><Relationship Id="rId23" Type="http://schemas.openxmlformats.org/officeDocument/2006/relationships/slideLayout" Target="../slideLayouts/slideLayout51.xml"/><Relationship Id="rId28" Type="http://schemas.openxmlformats.org/officeDocument/2006/relationships/slideLayout" Target="../slideLayouts/slideLayout56.xml"/><Relationship Id="rId10" Type="http://schemas.openxmlformats.org/officeDocument/2006/relationships/slideLayout" Target="../slideLayouts/slideLayout38.xml"/><Relationship Id="rId19" Type="http://schemas.openxmlformats.org/officeDocument/2006/relationships/slideLayout" Target="../slideLayouts/slideLayout47.xml"/><Relationship Id="rId31" Type="http://schemas.openxmlformats.org/officeDocument/2006/relationships/theme" Target="../theme/theme2.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 Id="rId22" Type="http://schemas.openxmlformats.org/officeDocument/2006/relationships/slideLayout" Target="../slideLayouts/slideLayout50.xml"/><Relationship Id="rId27" Type="http://schemas.openxmlformats.org/officeDocument/2006/relationships/slideLayout" Target="../slideLayouts/slideLayout55.xml"/><Relationship Id="rId30" Type="http://schemas.openxmlformats.org/officeDocument/2006/relationships/slideLayout" Target="../slideLayouts/slideLayout5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84000" y="619932"/>
            <a:ext cx="9900000" cy="1070756"/>
          </a:xfrm>
          <a:prstGeom prst="rect">
            <a:avLst/>
          </a:prstGeom>
        </p:spPr>
        <p:txBody>
          <a:bodyPr vert="horz" lIns="0" tIns="0" rIns="0" bIns="0" rtlCol="0" anchor="t">
            <a:noAutofit/>
          </a:bodyPr>
          <a:lstStyle/>
          <a:p>
            <a:r>
              <a:rPr lang="cs-CZ" dirty="0"/>
              <a:t>Kliknutím lze upravit styl.</a:t>
            </a:r>
          </a:p>
        </p:txBody>
      </p:sp>
      <p:sp>
        <p:nvSpPr>
          <p:cNvPr id="3" name="Zástupný symbol pro text 2"/>
          <p:cNvSpPr>
            <a:spLocks noGrp="1"/>
          </p:cNvSpPr>
          <p:nvPr>
            <p:ph type="body" idx="1"/>
          </p:nvPr>
        </p:nvSpPr>
        <p:spPr>
          <a:xfrm>
            <a:off x="1620000" y="2160000"/>
            <a:ext cx="8964000" cy="4078800"/>
          </a:xfrm>
          <a:prstGeom prst="rect">
            <a:avLst/>
          </a:prstGeom>
        </p:spPr>
        <p:txBody>
          <a:bodyPr vert="horz" lIns="0" tIns="0" rIns="0" bIns="0" rtlCol="0">
            <a:noAutofit/>
          </a:body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6" name="Zástupný symbol pro číslo snímku 5"/>
          <p:cNvSpPr>
            <a:spLocks noGrp="1"/>
          </p:cNvSpPr>
          <p:nvPr>
            <p:ph type="sldNum" sz="quarter" idx="4"/>
          </p:nvPr>
        </p:nvSpPr>
        <p:spPr>
          <a:xfrm>
            <a:off x="8755200" y="6300000"/>
            <a:ext cx="2743200" cy="365125"/>
          </a:xfrm>
          <a:prstGeom prst="rect">
            <a:avLst/>
          </a:prstGeom>
        </p:spPr>
        <p:txBody>
          <a:bodyPr vert="horz" lIns="0" tIns="0" rIns="0" bIns="0" rtlCol="0" anchor="ctr">
            <a:noAutofit/>
          </a:bodyPr>
          <a:lstStyle>
            <a:lvl1pPr algn="r">
              <a:defRPr sz="1200">
                <a:solidFill>
                  <a:schemeClr val="bg1"/>
                </a:solidFill>
                <a:latin typeface="Arial" panose="020B0604020202020204" pitchFamily="34" charset="0"/>
                <a:cs typeface="Arial" panose="020B0604020202020204" pitchFamily="34" charset="0"/>
              </a:defRPr>
            </a:lvl1pPr>
          </a:lstStyle>
          <a:p>
            <a:fld id="{1CF5A12E-3DFE-4C3E-9036-7893F29C52C1}" type="slidenum">
              <a:rPr lang="cs-CZ" smtClean="0"/>
              <a:pPr/>
              <a:t>‹#›</a:t>
            </a:fld>
            <a:endParaRPr lang="cs-CZ"/>
          </a:p>
        </p:txBody>
      </p:sp>
      <p:pic>
        <p:nvPicPr>
          <p:cNvPr id="8" name="Obrázek 7" descr="Obsah obrázku symbol, Grafika, logo, snímek obrazovky&#10;&#10;Obsah generovaný pomocí AI může být nesprávný.">
            <a:extLst>
              <a:ext uri="{FF2B5EF4-FFF2-40B4-BE49-F238E27FC236}">
                <a16:creationId xmlns:a16="http://schemas.microsoft.com/office/drawing/2014/main" id="{DF67F3F1-F3D2-EC43-5EB5-2BB7ED887C96}"/>
              </a:ext>
            </a:extLst>
          </p:cNvPr>
          <p:cNvPicPr>
            <a:picLocks noChangeAspect="1"/>
          </p:cNvPicPr>
          <p:nvPr userDrawn="1"/>
        </p:nvPicPr>
        <p:blipFill>
          <a:blip r:embed="rId30" cstate="print">
            <a:extLst>
              <a:ext uri="{28A0092B-C50C-407E-A947-70E740481C1C}">
                <a14:useLocalDpi xmlns:a14="http://schemas.microsoft.com/office/drawing/2010/main" val="0"/>
              </a:ext>
            </a:extLst>
          </a:blip>
          <a:srcRect l="32111" t="23639" r="32108" b="23684"/>
          <a:stretch>
            <a:fillRect/>
          </a:stretch>
        </p:blipFill>
        <p:spPr>
          <a:xfrm>
            <a:off x="11037600" y="0"/>
            <a:ext cx="504859" cy="1008000"/>
          </a:xfrm>
          <a:prstGeom prst="rect">
            <a:avLst/>
          </a:prstGeom>
        </p:spPr>
      </p:pic>
    </p:spTree>
    <p:extLst>
      <p:ext uri="{BB962C8B-B14F-4D97-AF65-F5344CB8AC3E}">
        <p14:creationId xmlns:p14="http://schemas.microsoft.com/office/powerpoint/2010/main" val="4163724584"/>
      </p:ext>
    </p:extLst>
  </p:cSld>
  <p:clrMap bg1="lt1" tx1="dk1" bg2="lt2" tx2="dk2" accent1="accent1" accent2="accent2" accent3="accent3" accent4="accent4" accent5="accent5" accent6="accent6" hlink="hlink" folHlink="folHlink"/>
  <p:sldLayoutIdLst>
    <p:sldLayoutId id="2147483649" r:id="rId1"/>
    <p:sldLayoutId id="2147483675" r:id="rId2"/>
    <p:sldLayoutId id="2147483660" r:id="rId3"/>
    <p:sldLayoutId id="2147483650" r:id="rId4"/>
    <p:sldLayoutId id="2147483718" r:id="rId5"/>
    <p:sldLayoutId id="2147483676" r:id="rId6"/>
    <p:sldLayoutId id="2147483677" r:id="rId7"/>
    <p:sldLayoutId id="2147483678" r:id="rId8"/>
    <p:sldLayoutId id="2147483679" r:id="rId9"/>
    <p:sldLayoutId id="2147483651" r:id="rId10"/>
    <p:sldLayoutId id="2147483680" r:id="rId11"/>
    <p:sldLayoutId id="2147483681" r:id="rId12"/>
    <p:sldLayoutId id="2147483682" r:id="rId13"/>
    <p:sldLayoutId id="2147483652" r:id="rId14"/>
    <p:sldLayoutId id="2147483683" r:id="rId15"/>
    <p:sldLayoutId id="2147483684" r:id="rId16"/>
    <p:sldLayoutId id="2147483685" r:id="rId17"/>
    <p:sldLayoutId id="2147483686" r:id="rId18"/>
    <p:sldLayoutId id="2147483687" r:id="rId19"/>
    <p:sldLayoutId id="2147483688" r:id="rId20"/>
    <p:sldLayoutId id="2147483689" r:id="rId21"/>
    <p:sldLayoutId id="2147483690" r:id="rId22"/>
    <p:sldLayoutId id="2147483716" r:id="rId23"/>
    <p:sldLayoutId id="2147483691" r:id="rId24"/>
    <p:sldLayoutId id="2147483654" r:id="rId25"/>
    <p:sldLayoutId id="2147483655" r:id="rId26"/>
    <p:sldLayoutId id="2147483721" r:id="rId27"/>
    <p:sldLayoutId id="2147483719" r:id="rId28"/>
  </p:sldLayoutIdLst>
  <p:hf hdr="0" dt="0"/>
  <p:txStyles>
    <p:titleStyle>
      <a:lvl1pPr algn="l" defTabSz="914400" rtl="0" eaLnBrk="1" latinLnBrk="0" hangingPunct="1">
        <a:lnSpc>
          <a:spcPct val="90000"/>
        </a:lnSpc>
        <a:spcBef>
          <a:spcPct val="0"/>
        </a:spcBef>
        <a:buNone/>
        <a:defRPr sz="3600" b="1" kern="1200">
          <a:solidFill>
            <a:schemeClr val="bg1"/>
          </a:solidFill>
          <a:latin typeface="Arial" panose="020B0604020202020204" pitchFamily="34" charset="0"/>
          <a:ea typeface="+mj-ea"/>
          <a:cs typeface="Arial" panose="020B0604020202020204" pitchFamily="34" charset="0"/>
        </a:defRPr>
      </a:lvl1pPr>
    </p:titleStyle>
    <p:bodyStyle>
      <a:lvl1pPr marL="288000" indent="-288000" algn="l" defTabSz="914400" rtl="0" eaLnBrk="1" latinLnBrk="0" hangingPunct="1">
        <a:lnSpc>
          <a:spcPct val="100000"/>
        </a:lnSpc>
        <a:spcBef>
          <a:spcPts val="1000"/>
        </a:spcBef>
        <a:spcAft>
          <a:spcPts val="1000"/>
        </a:spcAft>
        <a:buFont typeface="Wingdings" pitchFamily="2" charset="2"/>
        <a:buChar char="§"/>
        <a:defRPr sz="2000" b="0" i="0" kern="1200">
          <a:solidFill>
            <a:schemeClr val="bg1"/>
          </a:solidFill>
          <a:latin typeface="Arial" panose="020B0604020202020204" pitchFamily="34" charset="0"/>
          <a:ea typeface="+mn-ea"/>
          <a:cs typeface="Arial" panose="020B0604020202020204" pitchFamily="34" charset="0"/>
        </a:defRPr>
      </a:lvl1pPr>
      <a:lvl2pPr marL="504000" indent="-216000" algn="l" defTabSz="914400" rtl="0" eaLnBrk="1" latinLnBrk="0" hangingPunct="1">
        <a:lnSpc>
          <a:spcPct val="100000"/>
        </a:lnSpc>
        <a:spcBef>
          <a:spcPts val="0"/>
        </a:spcBef>
        <a:spcAft>
          <a:spcPts val="1000"/>
        </a:spcAft>
        <a:buFont typeface="Wingdings" pitchFamily="2" charset="2"/>
        <a:buChar char="§"/>
        <a:defRPr sz="2000" b="0" i="0" kern="1200">
          <a:solidFill>
            <a:schemeClr val="bg1"/>
          </a:solidFill>
          <a:latin typeface="Arial" panose="020B0604020202020204" pitchFamily="34" charset="0"/>
          <a:ea typeface="+mn-ea"/>
          <a:cs typeface="Arial" panose="020B0604020202020204" pitchFamily="34" charset="0"/>
        </a:defRPr>
      </a:lvl2pPr>
      <a:lvl3pPr marL="720000" indent="-216000" algn="l" defTabSz="914400" rtl="0" eaLnBrk="1" latinLnBrk="0" hangingPunct="1">
        <a:lnSpc>
          <a:spcPct val="100000"/>
        </a:lnSpc>
        <a:spcBef>
          <a:spcPts val="0"/>
        </a:spcBef>
        <a:spcAft>
          <a:spcPts val="1000"/>
        </a:spcAft>
        <a:buFont typeface="Wingdings" pitchFamily="2" charset="2"/>
        <a:buChar char="§"/>
        <a:defRPr sz="1500" b="0" i="0" kern="1200">
          <a:solidFill>
            <a:schemeClr val="accent3"/>
          </a:solidFill>
          <a:latin typeface="Arial" panose="020B0604020202020204" pitchFamily="34" charset="0"/>
          <a:ea typeface="+mn-ea"/>
          <a:cs typeface="Arial" panose="020B0604020202020204" pitchFamily="34" charset="0"/>
        </a:defRPr>
      </a:lvl3pPr>
      <a:lvl4pPr marL="936000" indent="-216000" algn="l" defTabSz="914400" rtl="0" eaLnBrk="1" latinLnBrk="0" hangingPunct="1">
        <a:lnSpc>
          <a:spcPct val="100000"/>
        </a:lnSpc>
        <a:spcBef>
          <a:spcPts val="0"/>
        </a:spcBef>
        <a:spcAft>
          <a:spcPts val="1000"/>
        </a:spcAft>
        <a:buFont typeface="Wingdings" pitchFamily="2" charset="2"/>
        <a:buChar char="§"/>
        <a:defRPr sz="1500" b="0" i="0" kern="1200">
          <a:solidFill>
            <a:schemeClr val="accent5"/>
          </a:solidFill>
          <a:latin typeface="Arial" panose="020B0604020202020204" pitchFamily="34" charset="0"/>
          <a:ea typeface="+mn-ea"/>
          <a:cs typeface="Arial" panose="020B0604020202020204" pitchFamily="34" charset="0"/>
        </a:defRPr>
      </a:lvl4pPr>
      <a:lvl5pPr marL="1152000" indent="-216000" algn="l" defTabSz="914400" rtl="0" eaLnBrk="1" latinLnBrk="0" hangingPunct="1">
        <a:lnSpc>
          <a:spcPct val="100000"/>
        </a:lnSpc>
        <a:spcBef>
          <a:spcPts val="0"/>
        </a:spcBef>
        <a:spcAft>
          <a:spcPts val="1000"/>
        </a:spcAft>
        <a:buFont typeface="Wingdings" pitchFamily="2" charset="2"/>
        <a:buChar char="§"/>
        <a:defRPr sz="1200" b="0" i="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63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84000" y="619932"/>
            <a:ext cx="9900000" cy="1070756"/>
          </a:xfrm>
          <a:prstGeom prst="rect">
            <a:avLst/>
          </a:prstGeom>
        </p:spPr>
        <p:txBody>
          <a:bodyPr vert="horz" lIns="0" tIns="0" rIns="0" bIns="0" rtlCol="0" anchor="t">
            <a:noAutofit/>
          </a:bodyPr>
          <a:lstStyle/>
          <a:p>
            <a:r>
              <a:rPr lang="cs-CZ"/>
              <a:t>Kliknutím lze upravit styl.</a:t>
            </a:r>
          </a:p>
        </p:txBody>
      </p:sp>
      <p:sp>
        <p:nvSpPr>
          <p:cNvPr id="3" name="Zástupný symbol pro text 2"/>
          <p:cNvSpPr>
            <a:spLocks noGrp="1"/>
          </p:cNvSpPr>
          <p:nvPr>
            <p:ph type="body" idx="1"/>
          </p:nvPr>
        </p:nvSpPr>
        <p:spPr>
          <a:xfrm>
            <a:off x="1620000" y="2160000"/>
            <a:ext cx="8964000" cy="4078068"/>
          </a:xfrm>
          <a:prstGeom prst="rect">
            <a:avLst/>
          </a:prstGeom>
        </p:spPr>
        <p:txBody>
          <a:bodyPr vert="horz" lIns="0" tIns="0" rIns="0" bIns="0" rtlCol="0">
            <a:noAutofit/>
          </a:body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6" name="Zástupný symbol pro číslo snímku 5"/>
          <p:cNvSpPr>
            <a:spLocks noGrp="1"/>
          </p:cNvSpPr>
          <p:nvPr>
            <p:ph type="sldNum" sz="quarter" idx="4"/>
          </p:nvPr>
        </p:nvSpPr>
        <p:spPr>
          <a:xfrm>
            <a:off x="8755200" y="6300000"/>
            <a:ext cx="2743200" cy="365125"/>
          </a:xfrm>
          <a:prstGeom prst="rect">
            <a:avLst/>
          </a:prstGeom>
        </p:spPr>
        <p:txBody>
          <a:bodyPr vert="horz" lIns="0" tIns="0" rIns="0" bIns="0" rtlCol="0" anchor="ctr"/>
          <a:lstStyle>
            <a:lvl1pPr algn="r">
              <a:defRPr sz="1200">
                <a:solidFill>
                  <a:schemeClr val="tx1"/>
                </a:solidFill>
                <a:latin typeface="Arial" panose="020B0604020202020204" pitchFamily="34" charset="0"/>
                <a:cs typeface="Arial" panose="020B0604020202020204" pitchFamily="34" charset="0"/>
              </a:defRPr>
            </a:lvl1pPr>
          </a:lstStyle>
          <a:p>
            <a:fld id="{1CF5A12E-3DFE-4C3E-9036-7893F29C52C1}" type="slidenum">
              <a:rPr lang="cs-CZ" smtClean="0"/>
              <a:pPr/>
              <a:t>‹#›</a:t>
            </a:fld>
            <a:endParaRPr lang="cs-CZ"/>
          </a:p>
        </p:txBody>
      </p:sp>
      <p:pic>
        <p:nvPicPr>
          <p:cNvPr id="4" name="Obrázek 3" descr="Obsah obrázku symbol, Grafika, logo, snímek obrazovky&#10;&#10;Obsah generovaný pomocí AI může být nesprávný.">
            <a:extLst>
              <a:ext uri="{FF2B5EF4-FFF2-40B4-BE49-F238E27FC236}">
                <a16:creationId xmlns:a16="http://schemas.microsoft.com/office/drawing/2014/main" id="{025FCB21-8AB5-EA3D-1803-9CBD8B12DF84}"/>
              </a:ext>
            </a:extLst>
          </p:cNvPr>
          <p:cNvPicPr>
            <a:picLocks noChangeAspect="1"/>
          </p:cNvPicPr>
          <p:nvPr userDrawn="1"/>
        </p:nvPicPr>
        <p:blipFill>
          <a:blip r:embed="rId32" cstate="print">
            <a:extLst>
              <a:ext uri="{28A0092B-C50C-407E-A947-70E740481C1C}">
                <a14:useLocalDpi xmlns:a14="http://schemas.microsoft.com/office/drawing/2010/main" val="0"/>
              </a:ext>
            </a:extLst>
          </a:blip>
          <a:srcRect l="32111" t="23639" r="32108" b="23684"/>
          <a:stretch>
            <a:fillRect/>
          </a:stretch>
        </p:blipFill>
        <p:spPr>
          <a:xfrm>
            <a:off x="11037600" y="0"/>
            <a:ext cx="504859" cy="1008000"/>
          </a:xfrm>
          <a:prstGeom prst="rect">
            <a:avLst/>
          </a:prstGeom>
        </p:spPr>
      </p:pic>
    </p:spTree>
    <p:extLst>
      <p:ext uri="{BB962C8B-B14F-4D97-AF65-F5344CB8AC3E}">
        <p14:creationId xmlns:p14="http://schemas.microsoft.com/office/powerpoint/2010/main" val="628316029"/>
      </p:ext>
    </p:extLst>
  </p:cSld>
  <p:clrMap bg1="lt1" tx1="dk1" bg2="lt2" tx2="dk2" accent1="accent1" accent2="accent2" accent3="accent3" accent4="accent4" accent5="accent5" accent6="accent6" hlink="hlink" folHlink="folHlink"/>
  <p:sldLayoutIdLst>
    <p:sldLayoutId id="2147483666" r:id="rId1"/>
    <p:sldLayoutId id="2147483668" r:id="rId2"/>
    <p:sldLayoutId id="2147483669" r:id="rId3"/>
    <p:sldLayoutId id="2147483692" r:id="rId4"/>
    <p:sldLayoutId id="2147483693" r:id="rId5"/>
    <p:sldLayoutId id="2147483694" r:id="rId6"/>
    <p:sldLayoutId id="2147483695" r:id="rId7"/>
    <p:sldLayoutId id="2147483722"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 id="2147483705" r:id="rId18"/>
    <p:sldLayoutId id="2147483706" r:id="rId19"/>
    <p:sldLayoutId id="2147483707" r:id="rId20"/>
    <p:sldLayoutId id="2147483708" r:id="rId21"/>
    <p:sldLayoutId id="2147483709" r:id="rId22"/>
    <p:sldLayoutId id="2147483710" r:id="rId23"/>
    <p:sldLayoutId id="2147483711" r:id="rId24"/>
    <p:sldLayoutId id="2147483712" r:id="rId25"/>
    <p:sldLayoutId id="2147483717" r:id="rId26"/>
    <p:sldLayoutId id="2147483713" r:id="rId27"/>
    <p:sldLayoutId id="2147483720" r:id="rId28"/>
    <p:sldLayoutId id="2147483714" r:id="rId29"/>
    <p:sldLayoutId id="2147483715" r:id="rId30"/>
  </p:sldLayoutIdLst>
  <p:hf hdr="0" dt="0"/>
  <p:txStyles>
    <p:titleStyle>
      <a:lvl1pPr algn="l" defTabSz="914400" rtl="0" eaLnBrk="1" latinLnBrk="0" hangingPunct="1">
        <a:lnSpc>
          <a:spcPct val="90000"/>
        </a:lnSpc>
        <a:spcBef>
          <a:spcPct val="0"/>
        </a:spcBef>
        <a:buNone/>
        <a:defRPr sz="3600" b="1" kern="1200">
          <a:solidFill>
            <a:schemeClr val="accent1"/>
          </a:solidFill>
          <a:latin typeface="Arial" panose="020B0604020202020204" pitchFamily="34" charset="0"/>
          <a:ea typeface="+mj-ea"/>
          <a:cs typeface="Arial" panose="020B0604020202020204" pitchFamily="34" charset="0"/>
        </a:defRPr>
      </a:lvl1pPr>
    </p:titleStyle>
    <p:bodyStyle>
      <a:lvl1pPr marL="288000" indent="-288000" algn="l" defTabSz="914400" rtl="0" eaLnBrk="1" latinLnBrk="0" hangingPunct="1">
        <a:lnSpc>
          <a:spcPct val="100000"/>
        </a:lnSpc>
        <a:spcBef>
          <a:spcPts val="0"/>
        </a:spcBef>
        <a:spcAft>
          <a:spcPts val="1000"/>
        </a:spcAft>
        <a:buClr>
          <a:schemeClr val="accent1"/>
        </a:buClr>
        <a:buFont typeface="Wingdings" pitchFamily="2" charset="2"/>
        <a:buChar char="§"/>
        <a:defRPr sz="2000" kern="1200">
          <a:solidFill>
            <a:schemeClr val="tx1"/>
          </a:solidFill>
          <a:latin typeface="Arial" panose="020B0604020202020204" pitchFamily="34" charset="0"/>
          <a:ea typeface="+mn-ea"/>
          <a:cs typeface="Arial" panose="020B0604020202020204" pitchFamily="34" charset="0"/>
        </a:defRPr>
      </a:lvl1pPr>
      <a:lvl2pPr marL="504000" indent="-216000" algn="l" defTabSz="914400" rtl="0" eaLnBrk="1" latinLnBrk="0" hangingPunct="1">
        <a:lnSpc>
          <a:spcPct val="100000"/>
        </a:lnSpc>
        <a:spcBef>
          <a:spcPts val="0"/>
        </a:spcBef>
        <a:spcAft>
          <a:spcPts val="1000"/>
        </a:spcAft>
        <a:buFont typeface="Wingdings" pitchFamily="2" charset="2"/>
        <a:buChar char="§"/>
        <a:defRPr sz="1800" kern="1200">
          <a:solidFill>
            <a:schemeClr val="tx1"/>
          </a:solidFill>
          <a:latin typeface="Arial" panose="020B0604020202020204" pitchFamily="34" charset="0"/>
          <a:ea typeface="+mn-ea"/>
          <a:cs typeface="Arial" panose="020B0604020202020204" pitchFamily="34" charset="0"/>
        </a:defRPr>
      </a:lvl2pPr>
      <a:lvl3pPr marL="720000" indent="-216000" algn="l" defTabSz="914400" rtl="0" eaLnBrk="1" latinLnBrk="0" hangingPunct="1">
        <a:lnSpc>
          <a:spcPct val="100000"/>
        </a:lnSpc>
        <a:spcBef>
          <a:spcPts val="0"/>
        </a:spcBef>
        <a:spcAft>
          <a:spcPts val="1000"/>
        </a:spcAft>
        <a:buFont typeface="Wingdings" pitchFamily="2" charset="2"/>
        <a:buChar char="§"/>
        <a:defRPr sz="1500" kern="1200">
          <a:solidFill>
            <a:schemeClr val="accent2"/>
          </a:solidFill>
          <a:latin typeface="Arial" panose="020B0604020202020204" pitchFamily="34" charset="0"/>
          <a:ea typeface="+mn-ea"/>
          <a:cs typeface="Arial" panose="020B0604020202020204" pitchFamily="34" charset="0"/>
        </a:defRPr>
      </a:lvl3pPr>
      <a:lvl4pPr marL="936000" indent="-216000" algn="l" defTabSz="914400" rtl="0" eaLnBrk="1" latinLnBrk="0" hangingPunct="1">
        <a:lnSpc>
          <a:spcPct val="100000"/>
        </a:lnSpc>
        <a:spcBef>
          <a:spcPts val="0"/>
        </a:spcBef>
        <a:spcAft>
          <a:spcPts val="1000"/>
        </a:spcAft>
        <a:buFont typeface="Wingdings" pitchFamily="2" charset="2"/>
        <a:buChar char="§"/>
        <a:defRPr sz="1500" kern="1200">
          <a:solidFill>
            <a:schemeClr val="accent1"/>
          </a:solidFill>
          <a:latin typeface="Arial" panose="020B0604020202020204" pitchFamily="34" charset="0"/>
          <a:ea typeface="+mn-ea"/>
          <a:cs typeface="Arial" panose="020B0604020202020204" pitchFamily="34" charset="0"/>
        </a:defRPr>
      </a:lvl4pPr>
      <a:lvl5pPr marL="1152000" indent="-216000" algn="l" defTabSz="914400" rtl="0" eaLnBrk="1" latinLnBrk="0" hangingPunct="1">
        <a:lnSpc>
          <a:spcPct val="100000"/>
        </a:lnSpc>
        <a:spcBef>
          <a:spcPts val="0"/>
        </a:spcBef>
        <a:spcAft>
          <a:spcPts val="1000"/>
        </a:spcAft>
        <a:buFont typeface="Wingdings" pitchFamily="2" charset="2"/>
        <a:buChar char="§"/>
        <a:defRPr sz="12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640" userDrawn="1">
          <p15:clr>
            <a:srgbClr val="F26B43"/>
          </p15:clr>
        </p15:guide>
        <p15:guide id="2" pos="415"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e-sbirka.gov.cz/sb/2016/134#cast_10" TargetMode="External"/><Relationship Id="rId2" Type="http://schemas.openxmlformats.org/officeDocument/2006/relationships/hyperlink" Target="https://e-sbirka.gov.cz/sb/2016/134" TargetMode="External"/><Relationship Id="rId1" Type="http://schemas.openxmlformats.org/officeDocument/2006/relationships/slideLayout" Target="../slideLayouts/slideLayout29.xml"/><Relationship Id="rId4" Type="http://schemas.openxmlformats.org/officeDocument/2006/relationships/hyperlink" Target="https://e-sbirka.gov.cz/sb/2016/134#par_211"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psp.cz/sqw/text/orig2.sqw?idd=213344" TargetMode="External"/><Relationship Id="rId2" Type="http://schemas.openxmlformats.org/officeDocument/2006/relationships/hyperlink" Target="https://e-sbirka.gov.cz/sb/2023/166" TargetMode="External"/><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2" Type="http://schemas.openxmlformats.org/officeDocument/2006/relationships/hyperlink" Target="https://eur-lex.europa.eu/legal-content/CS/TXT/?uri=CELEX%3A32014L0024&amp;qid=1614000733908" TargetMode="External"/><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2" Type="http://schemas.openxmlformats.org/officeDocument/2006/relationships/hyperlink" Target="https://eur-lex.europa.eu/legal-content/CS/TXT/?uri=CELEX:32014L0023&amp;qid=1680513974548" TargetMode="External"/><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2" Type="http://schemas.openxmlformats.org/officeDocument/2006/relationships/hyperlink" Target="https://e-sbirka.gov.cz/sb/2016/134#par_28-odst_1-pism_b" TargetMode="External"/><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2" Type="http://schemas.openxmlformats.org/officeDocument/2006/relationships/hyperlink" Target="https://e-sbirka.gov.cz/sb/2016/134#par_28-odst_1-pism_d" TargetMode="External"/><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2" Type="http://schemas.openxmlformats.org/officeDocument/2006/relationships/hyperlink" Target="https://e-sbirka.gov.cz/sb/2016/134#par_47" TargetMode="External"/><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2" Type="http://schemas.openxmlformats.org/officeDocument/2006/relationships/hyperlink" Target="https://e-sbirka.gov.cz/sb/2016/134#par_58-odst_5" TargetMode="External"/><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2" Type="http://schemas.openxmlformats.org/officeDocument/2006/relationships/hyperlink" Target="https://e-sbirka.gov.cz/sb/2016/134#par_28-odst_1-pism_f" TargetMode="External"/><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3" Type="http://schemas.openxmlformats.org/officeDocument/2006/relationships/hyperlink" Target="https://portal-vz.cz/wp-content/uploads/2020/08/Komunikace-mezi-zadavatelem-a-dodavatelem-VZMR.pdf" TargetMode="External"/><Relationship Id="rId2" Type="http://schemas.openxmlformats.org/officeDocument/2006/relationships/hyperlink" Target="https://e-sbirka.gov.cz/sb/2016/134#par_51" TargetMode="External"/><Relationship Id="rId1" Type="http://schemas.openxmlformats.org/officeDocument/2006/relationships/slideLayout" Target="../slideLayouts/slideLayout29.xml"/><Relationship Id="rId4" Type="http://schemas.openxmlformats.org/officeDocument/2006/relationships/hyperlink" Target="https://e-sbirka.gov.cz/sb/2016/134#par_211-odst_1"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e-sbirka.gov.cz/sb/2016/134#par_211-odst_1" TargetMode="External"/><Relationship Id="rId2" Type="http://schemas.openxmlformats.org/officeDocument/2006/relationships/hyperlink" Target="https://e-sbirka.gov.cz/sb/2016/134#cast_6" TargetMode="External"/><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2" Type="http://schemas.openxmlformats.org/officeDocument/2006/relationships/hyperlink" Target="https://e-sbirka.gov.cz/sb/2016/134#par_211-odst_2" TargetMode="External"/><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2" Type="http://schemas.openxmlformats.org/officeDocument/2006/relationships/hyperlink" Target="https://e-sbirka.gov.cz/sb/2016/134#par_211-odst_3" TargetMode="External"/><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2" Type="http://schemas.openxmlformats.org/officeDocument/2006/relationships/hyperlink" Target="https://e-sbirka.gov.cz/sb/2016/134#par_211-odst_4" TargetMode="External"/><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2" Type="http://schemas.openxmlformats.org/officeDocument/2006/relationships/hyperlink" Target="https://e-sbirka.gov.cz/sb/2016/134#par_211-odst_5" TargetMode="External"/><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2" Type="http://schemas.openxmlformats.org/officeDocument/2006/relationships/hyperlink" Target="https://e-sbirka.gov.cz/sb/2016/134#par_211-odst_5" TargetMode="External"/><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2" Type="http://schemas.openxmlformats.org/officeDocument/2006/relationships/hyperlink" Target="https://eur-lex.europa.eu/legal-content/CS/TXT/?uri=CELEX%3A32014L0024&amp;qid=1614000733908" TargetMode="External"/><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0.xml.rels><?xml version="1.0" encoding="UTF-8" standalone="yes"?>
<Relationships xmlns="http://schemas.openxmlformats.org/package/2006/relationships"><Relationship Id="rId2" Type="http://schemas.openxmlformats.org/officeDocument/2006/relationships/hyperlink" Target="https://e-sbirka.gov.cz/sb/2016/134#par_211-odst_6" TargetMode="External"/><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2" Type="http://schemas.openxmlformats.org/officeDocument/2006/relationships/hyperlink" Target="https://e-sbirka.gov.cz/sb/2016/134#par_211-odst_7" TargetMode="External"/><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3" Type="http://schemas.openxmlformats.org/officeDocument/2006/relationships/hyperlink" Target="https://e-sbirka.gov.cz/sb/2016/134#par_211-odst_7" TargetMode="External"/><Relationship Id="rId2" Type="http://schemas.openxmlformats.org/officeDocument/2006/relationships/hyperlink" Target="https://e-sbirka.gov.cz/sb/2012/89#par_561" TargetMode="External"/><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2" Type="http://schemas.openxmlformats.org/officeDocument/2006/relationships/hyperlink" Target="https://e-sbirka.gov.cz/sb/2016/134#par_211-odst_8" TargetMode="External"/><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2" Type="http://schemas.openxmlformats.org/officeDocument/2006/relationships/hyperlink" Target="https://e-sbirka.gov.cz/sb/2016/134#par_211-odst_9" TargetMode="External"/><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3" Type="http://schemas.openxmlformats.org/officeDocument/2006/relationships/hyperlink" Target="https://e-sbirka.gov.cz/sb/2016/134#par_33" TargetMode="External"/><Relationship Id="rId2" Type="http://schemas.openxmlformats.org/officeDocument/2006/relationships/hyperlink" Target="https://e-sbirka.gov.cz/sb/2016/134#par_36-odst_4" TargetMode="External"/><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2" Type="http://schemas.openxmlformats.org/officeDocument/2006/relationships/hyperlink" Target="https://e-sbirka.gov.cz/sb/2016/134#par_96" TargetMode="External"/><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2" Type="http://schemas.openxmlformats.org/officeDocument/2006/relationships/hyperlink" Target="https://e-sbirka.gov.cz/sb/2016/134#par_96" TargetMode="External"/><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2" Type="http://schemas.openxmlformats.org/officeDocument/2006/relationships/hyperlink" Target="https://e-sbirka.gov.cz/sb/2025/330/2027-01-01" TargetMode="External"/><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2" Type="http://schemas.openxmlformats.org/officeDocument/2006/relationships/hyperlink" Target="https://e-sbirka.gov.cz/sb/2016/134#par_103-odst_3" TargetMode="External"/><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D2FEACA-1020-20A3-E183-1CEB85D8DDD0}"/>
              </a:ext>
            </a:extLst>
          </p:cNvPr>
          <p:cNvSpPr>
            <a:spLocks noGrp="1"/>
          </p:cNvSpPr>
          <p:nvPr>
            <p:ph type="ctrTitle"/>
          </p:nvPr>
        </p:nvSpPr>
        <p:spPr>
          <a:xfrm>
            <a:off x="6300000" y="2109600"/>
            <a:ext cx="5400000" cy="1916866"/>
          </a:xfrm>
        </p:spPr>
        <p:txBody>
          <a:bodyPr/>
          <a:lstStyle/>
          <a:p>
            <a:r>
              <a:rPr lang="cs-CZ" dirty="0"/>
              <a:t>Komunikace při zadávání veřejných zakázek</a:t>
            </a:r>
          </a:p>
        </p:txBody>
      </p:sp>
      <p:sp>
        <p:nvSpPr>
          <p:cNvPr id="3" name="Podnadpis 2">
            <a:extLst>
              <a:ext uri="{FF2B5EF4-FFF2-40B4-BE49-F238E27FC236}">
                <a16:creationId xmlns:a16="http://schemas.microsoft.com/office/drawing/2014/main" id="{55F2B8E6-3E8B-6703-D17B-D3F0D3B656D0}"/>
              </a:ext>
            </a:extLst>
          </p:cNvPr>
          <p:cNvSpPr>
            <a:spLocks noGrp="1"/>
          </p:cNvSpPr>
          <p:nvPr>
            <p:ph type="subTitle" idx="1"/>
          </p:nvPr>
        </p:nvSpPr>
        <p:spPr>
          <a:xfrm>
            <a:off x="6300000" y="4237200"/>
            <a:ext cx="5400000" cy="1968940"/>
          </a:xfrm>
        </p:spPr>
        <p:txBody>
          <a:bodyPr/>
          <a:lstStyle/>
          <a:p>
            <a:r>
              <a:rPr lang="cs-CZ" dirty="0"/>
              <a:t>Miluše Malenková</a:t>
            </a:r>
          </a:p>
        </p:txBody>
      </p:sp>
      <p:sp>
        <p:nvSpPr>
          <p:cNvPr id="4" name="Zástupný symbol pro datum 3">
            <a:extLst>
              <a:ext uri="{FF2B5EF4-FFF2-40B4-BE49-F238E27FC236}">
                <a16:creationId xmlns:a16="http://schemas.microsoft.com/office/drawing/2014/main" id="{86131F65-3A82-DFF0-E99A-6E04CBE1E18B}"/>
              </a:ext>
            </a:extLst>
          </p:cNvPr>
          <p:cNvSpPr txBox="1">
            <a:spLocks/>
          </p:cNvSpPr>
          <p:nvPr/>
        </p:nvSpPr>
        <p:spPr>
          <a:xfrm>
            <a:off x="720000" y="5976000"/>
            <a:ext cx="2743200" cy="365125"/>
          </a:xfrm>
          <a:prstGeom prst="rect">
            <a:avLst/>
          </a:prstGeom>
        </p:spPr>
        <p:txBody>
          <a:bodyPr vert="horz" lIns="0" tIns="0" rIns="0" bIns="0" rtlCol="0" anchor="ctr"/>
          <a:lstStyle>
            <a:defPPr>
              <a:defRPr lang="cs-CZ"/>
            </a:defPPr>
            <a:lvl1pPr marL="0" algn="l" defTabSz="914400" rtl="0" eaLnBrk="1" latinLnBrk="0" hangingPunct="1">
              <a:defRPr sz="1200" kern="1200">
                <a:solidFill>
                  <a:schemeClr val="bg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dirty="0"/>
              <a:t>22. 10. 2026</a:t>
            </a:r>
          </a:p>
        </p:txBody>
      </p:sp>
    </p:spTree>
    <p:extLst>
      <p:ext uri="{BB962C8B-B14F-4D97-AF65-F5344CB8AC3E}">
        <p14:creationId xmlns:p14="http://schemas.microsoft.com/office/powerpoint/2010/main" val="27092597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5C52A53C-C23F-6A9C-C6B7-B8950786D8F1}"/>
              </a:ext>
            </a:extLst>
          </p:cNvPr>
          <p:cNvSpPr>
            <a:spLocks noGrp="1"/>
          </p:cNvSpPr>
          <p:nvPr>
            <p:ph sz="half" idx="1"/>
          </p:nvPr>
        </p:nvSpPr>
        <p:spPr>
          <a:xfrm>
            <a:off x="1619999" y="2160000"/>
            <a:ext cx="10100223" cy="4078068"/>
          </a:xfrm>
        </p:spPr>
        <p:txBody>
          <a:bodyPr/>
          <a:lstStyle/>
          <a:p>
            <a:r>
              <a:rPr lang="cs-CZ" dirty="0">
                <a:hlinkClick r:id="rId2"/>
              </a:rPr>
              <a:t>zákon č. 134/2016 Sb., o zadávání veřejných zakázek, ve znění pozdějších předpisů</a:t>
            </a:r>
            <a:endParaRPr lang="cs-CZ" dirty="0"/>
          </a:p>
          <a:p>
            <a:r>
              <a:rPr lang="cs-CZ" dirty="0">
                <a:hlinkClick r:id="rId3"/>
              </a:rPr>
              <a:t>ČÁST DESÁTÁ Společná ustanovení</a:t>
            </a:r>
            <a:endParaRPr lang="cs-CZ" dirty="0"/>
          </a:p>
          <a:p>
            <a:r>
              <a:rPr lang="pl-PL" dirty="0">
                <a:hlinkClick r:id="rId4"/>
              </a:rPr>
              <a:t>§ 211 Komunikace mezi zadavatelem a dodavatelem</a:t>
            </a:r>
            <a:endParaRPr lang="pl-PL" dirty="0"/>
          </a:p>
          <a:p>
            <a:endParaRPr lang="pl-PL" dirty="0"/>
          </a:p>
          <a:p>
            <a:r>
              <a:rPr lang="pl-PL" dirty="0"/>
              <a:t>Odložená účinnost § 279, novelizováno</a:t>
            </a:r>
          </a:p>
          <a:p>
            <a:endParaRPr lang="cs-CZ" dirty="0"/>
          </a:p>
          <a:p>
            <a:endParaRPr lang="cs-CZ" dirty="0"/>
          </a:p>
        </p:txBody>
      </p:sp>
      <p:sp>
        <p:nvSpPr>
          <p:cNvPr id="3" name="Zástupný symbol pro číslo snímku 2">
            <a:extLst>
              <a:ext uri="{FF2B5EF4-FFF2-40B4-BE49-F238E27FC236}">
                <a16:creationId xmlns:a16="http://schemas.microsoft.com/office/drawing/2014/main" id="{986443CC-EAD3-E067-347A-43B50126AD9A}"/>
              </a:ext>
            </a:extLst>
          </p:cNvPr>
          <p:cNvSpPr>
            <a:spLocks noGrp="1"/>
          </p:cNvSpPr>
          <p:nvPr>
            <p:ph type="sldNum" sz="quarter" idx="12"/>
          </p:nvPr>
        </p:nvSpPr>
        <p:spPr/>
        <p:txBody>
          <a:bodyPr/>
          <a:lstStyle/>
          <a:p>
            <a:fld id="{1CF5A12E-3DFE-4C3E-9036-7893F29C52C1}" type="slidenum">
              <a:rPr lang="cs-CZ" smtClean="0"/>
              <a:t>2</a:t>
            </a:fld>
            <a:endParaRPr lang="cs-CZ"/>
          </a:p>
        </p:txBody>
      </p:sp>
      <p:sp>
        <p:nvSpPr>
          <p:cNvPr id="4" name="Nadpis 3">
            <a:extLst>
              <a:ext uri="{FF2B5EF4-FFF2-40B4-BE49-F238E27FC236}">
                <a16:creationId xmlns:a16="http://schemas.microsoft.com/office/drawing/2014/main" id="{5E76FD41-FBD5-0C42-6138-8D7D0FFA87A5}"/>
              </a:ext>
            </a:extLst>
          </p:cNvPr>
          <p:cNvSpPr>
            <a:spLocks noGrp="1"/>
          </p:cNvSpPr>
          <p:nvPr>
            <p:ph type="title"/>
          </p:nvPr>
        </p:nvSpPr>
        <p:spPr>
          <a:xfrm>
            <a:off x="684000" y="619932"/>
            <a:ext cx="10193384" cy="1070756"/>
          </a:xfrm>
        </p:spPr>
        <p:txBody>
          <a:bodyPr/>
          <a:lstStyle/>
          <a:p>
            <a:r>
              <a:rPr lang="pl-PL" dirty="0"/>
              <a:t>Komunikace mezi zadavatelem a dodavatelem</a:t>
            </a:r>
            <a:br>
              <a:rPr lang="pl-PL" dirty="0"/>
            </a:br>
            <a:endParaRPr lang="cs-CZ" dirty="0"/>
          </a:p>
        </p:txBody>
      </p:sp>
    </p:spTree>
    <p:extLst>
      <p:ext uri="{BB962C8B-B14F-4D97-AF65-F5344CB8AC3E}">
        <p14:creationId xmlns:p14="http://schemas.microsoft.com/office/powerpoint/2010/main" val="13544860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B9143A05-F285-85E9-46A1-6352FF7EFDC6}"/>
              </a:ext>
            </a:extLst>
          </p:cNvPr>
          <p:cNvSpPr>
            <a:spLocks noGrp="1"/>
          </p:cNvSpPr>
          <p:nvPr>
            <p:ph sz="half" idx="1"/>
          </p:nvPr>
        </p:nvSpPr>
        <p:spPr/>
        <p:txBody>
          <a:bodyPr/>
          <a:lstStyle/>
          <a:p>
            <a:r>
              <a:rPr lang="cs-CZ" dirty="0">
                <a:hlinkClick r:id="rId2"/>
              </a:rPr>
              <a:t>zákon č. 166/2023 Sb.</a:t>
            </a:r>
            <a:endParaRPr lang="cs-CZ" dirty="0"/>
          </a:p>
          <a:p>
            <a:r>
              <a:rPr lang="cs-CZ" dirty="0">
                <a:hlinkClick r:id="rId3"/>
              </a:rPr>
              <a:t>návrh zákona s důvodovou zprávou</a:t>
            </a:r>
            <a:endParaRPr lang="cs-CZ" dirty="0"/>
          </a:p>
          <a:p>
            <a:r>
              <a:rPr lang="cs-CZ" dirty="0"/>
              <a:t>Porušení Smlouvy - Odůvodněné stanovisko</a:t>
            </a:r>
          </a:p>
          <a:p>
            <a:pPr lvl="1"/>
            <a:r>
              <a:rPr lang="cs-CZ" dirty="0"/>
              <a:t>Komise proto zastává názor, že ustanovení § 211 odst. 1 českého zákona o zadávání veřejných zakázek jsou v rozporu s čl. 29 odst. 1 písm. c) směrnice 2014/23/EU a čl. 22 odst. 2 směrnice 2014/24/EU.</a:t>
            </a:r>
          </a:p>
        </p:txBody>
      </p:sp>
      <p:sp>
        <p:nvSpPr>
          <p:cNvPr id="3" name="Zástupný symbol pro číslo snímku 2">
            <a:extLst>
              <a:ext uri="{FF2B5EF4-FFF2-40B4-BE49-F238E27FC236}">
                <a16:creationId xmlns:a16="http://schemas.microsoft.com/office/drawing/2014/main" id="{6F394733-B79A-8794-A97E-754A9F7EA03D}"/>
              </a:ext>
            </a:extLst>
          </p:cNvPr>
          <p:cNvSpPr>
            <a:spLocks noGrp="1"/>
          </p:cNvSpPr>
          <p:nvPr>
            <p:ph type="sldNum" sz="quarter" idx="12"/>
          </p:nvPr>
        </p:nvSpPr>
        <p:spPr/>
        <p:txBody>
          <a:bodyPr/>
          <a:lstStyle/>
          <a:p>
            <a:fld id="{1CF5A12E-3DFE-4C3E-9036-7893F29C52C1}" type="slidenum">
              <a:rPr lang="cs-CZ" smtClean="0"/>
              <a:t>3</a:t>
            </a:fld>
            <a:endParaRPr lang="cs-CZ"/>
          </a:p>
        </p:txBody>
      </p:sp>
      <p:sp>
        <p:nvSpPr>
          <p:cNvPr id="4" name="Nadpis 3">
            <a:extLst>
              <a:ext uri="{FF2B5EF4-FFF2-40B4-BE49-F238E27FC236}">
                <a16:creationId xmlns:a16="http://schemas.microsoft.com/office/drawing/2014/main" id="{C3226196-4920-9DD7-DAE6-864402BB5AEE}"/>
              </a:ext>
            </a:extLst>
          </p:cNvPr>
          <p:cNvSpPr>
            <a:spLocks noGrp="1"/>
          </p:cNvSpPr>
          <p:nvPr>
            <p:ph type="title"/>
          </p:nvPr>
        </p:nvSpPr>
        <p:spPr/>
        <p:txBody>
          <a:bodyPr/>
          <a:lstStyle/>
          <a:p>
            <a:r>
              <a:rPr lang="cs-CZ" dirty="0"/>
              <a:t>Novela 2023</a:t>
            </a:r>
          </a:p>
        </p:txBody>
      </p:sp>
    </p:spTree>
    <p:extLst>
      <p:ext uri="{BB962C8B-B14F-4D97-AF65-F5344CB8AC3E}">
        <p14:creationId xmlns:p14="http://schemas.microsoft.com/office/powerpoint/2010/main" val="4758051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DA2BCF1C-7386-9BF1-C6A1-71629581350A}"/>
              </a:ext>
            </a:extLst>
          </p:cNvPr>
          <p:cNvSpPr>
            <a:spLocks noGrp="1"/>
          </p:cNvSpPr>
          <p:nvPr>
            <p:ph sz="half" idx="1"/>
          </p:nvPr>
        </p:nvSpPr>
        <p:spPr/>
        <p:txBody>
          <a:bodyPr/>
          <a:lstStyle/>
          <a:p>
            <a:pPr marL="0" indent="0">
              <a:buNone/>
            </a:pPr>
            <a:r>
              <a:rPr lang="cs-CZ" dirty="0"/>
              <a:t>Čl. 22</a:t>
            </a:r>
          </a:p>
          <a:p>
            <a:pPr marL="0" indent="0">
              <a:buNone/>
            </a:pPr>
            <a:r>
              <a:rPr lang="cs-CZ" dirty="0"/>
              <a:t>2.   Bez ohledu na odstavec 1 lze u jiných </a:t>
            </a:r>
            <a:r>
              <a:rPr lang="cs-CZ" b="1" dirty="0"/>
              <a:t>sdělení, jež se netýkají zásadních prvků zadávacího řízení, použít i ústní komunikaci</a:t>
            </a:r>
            <a:r>
              <a:rPr lang="cs-CZ" dirty="0"/>
              <a:t>, je-li její obsah v dostatečné míře zdokumentován. Mezi tyto zásadní prvky patří zadávací dokumentace, žádosti o účast, potvrzení zájmu a nabídky. Zejména ústní komunikace s uchazeči, jež by mohla mít podstatný dopad na obsah a posouzení nabídek, musí být dostatečně zdokumentována vhodnými prostředky, jako například zápisy, zvukovými nahrávkami nebo souhrny hlavních prvků komunikace.</a:t>
            </a:r>
          </a:p>
        </p:txBody>
      </p:sp>
      <p:sp>
        <p:nvSpPr>
          <p:cNvPr id="3" name="Zástupný symbol pro číslo snímku 2">
            <a:extLst>
              <a:ext uri="{FF2B5EF4-FFF2-40B4-BE49-F238E27FC236}">
                <a16:creationId xmlns:a16="http://schemas.microsoft.com/office/drawing/2014/main" id="{6F2A754A-643B-3959-FA7C-A329F065745E}"/>
              </a:ext>
            </a:extLst>
          </p:cNvPr>
          <p:cNvSpPr>
            <a:spLocks noGrp="1"/>
          </p:cNvSpPr>
          <p:nvPr>
            <p:ph type="sldNum" sz="quarter" idx="12"/>
          </p:nvPr>
        </p:nvSpPr>
        <p:spPr/>
        <p:txBody>
          <a:bodyPr/>
          <a:lstStyle/>
          <a:p>
            <a:fld id="{1CF5A12E-3DFE-4C3E-9036-7893F29C52C1}" type="slidenum">
              <a:rPr lang="cs-CZ" smtClean="0"/>
              <a:t>4</a:t>
            </a:fld>
            <a:endParaRPr lang="cs-CZ"/>
          </a:p>
        </p:txBody>
      </p:sp>
      <p:sp>
        <p:nvSpPr>
          <p:cNvPr id="4" name="Nadpis 3">
            <a:extLst>
              <a:ext uri="{FF2B5EF4-FFF2-40B4-BE49-F238E27FC236}">
                <a16:creationId xmlns:a16="http://schemas.microsoft.com/office/drawing/2014/main" id="{1636C8A7-1D27-4440-41DC-14A26192C002}"/>
              </a:ext>
            </a:extLst>
          </p:cNvPr>
          <p:cNvSpPr>
            <a:spLocks noGrp="1"/>
          </p:cNvSpPr>
          <p:nvPr>
            <p:ph type="title"/>
          </p:nvPr>
        </p:nvSpPr>
        <p:spPr/>
        <p:txBody>
          <a:bodyPr/>
          <a:lstStyle/>
          <a:p>
            <a:r>
              <a:rPr lang="cs-CZ" dirty="0">
                <a:hlinkClick r:id="rId2"/>
              </a:rPr>
              <a:t>Směrnice 2014/24/EU</a:t>
            </a:r>
            <a:endParaRPr lang="cs-CZ" dirty="0"/>
          </a:p>
        </p:txBody>
      </p:sp>
    </p:spTree>
    <p:extLst>
      <p:ext uri="{BB962C8B-B14F-4D97-AF65-F5344CB8AC3E}">
        <p14:creationId xmlns:p14="http://schemas.microsoft.com/office/powerpoint/2010/main" val="37708417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68CD0F20-41B6-3B98-1E28-CE50948B7AFF}"/>
              </a:ext>
            </a:extLst>
          </p:cNvPr>
          <p:cNvSpPr>
            <a:spLocks noGrp="1"/>
          </p:cNvSpPr>
          <p:nvPr>
            <p:ph sz="half" idx="1"/>
          </p:nvPr>
        </p:nvSpPr>
        <p:spPr>
          <a:xfrm>
            <a:off x="1620000" y="2160000"/>
            <a:ext cx="10219074" cy="4078068"/>
          </a:xfrm>
        </p:spPr>
        <p:txBody>
          <a:bodyPr/>
          <a:lstStyle/>
          <a:p>
            <a:pPr marL="0" indent="0">
              <a:buNone/>
            </a:pPr>
            <a:r>
              <a:rPr lang="cs-CZ" dirty="0"/>
              <a:t>Článek 29</a:t>
            </a:r>
          </a:p>
          <a:p>
            <a:pPr marL="0" indent="0">
              <a:buNone/>
            </a:pPr>
            <a:r>
              <a:rPr lang="cs-CZ" dirty="0"/>
              <a:t>1.   Není-li podle čl. 33 odst. 2 a článku 34 povinné použití elektronických prostředků, mohou členské státy či veřejní zadavatelé a zadavatelé pro účely veškeré komunikace a výměny informací zvolit jeden nebo několik z těchto prostředků komunikace:</a:t>
            </a:r>
          </a:p>
          <a:p>
            <a:pPr marL="0" indent="0">
              <a:buNone/>
            </a:pPr>
            <a:r>
              <a:rPr lang="cs-CZ" dirty="0"/>
              <a:t>c) </a:t>
            </a:r>
            <a:r>
              <a:rPr lang="cs-CZ" b="1" dirty="0"/>
              <a:t>ústní komunikace</a:t>
            </a:r>
            <a:r>
              <a:rPr lang="cs-CZ" dirty="0"/>
              <a:t>, včetně telefonu, pokud jde o </a:t>
            </a:r>
            <a:r>
              <a:rPr lang="cs-CZ" b="1" dirty="0"/>
              <a:t>sdělení, jež se netýkají zásadních prvků koncesního řízení</a:t>
            </a:r>
            <a:r>
              <a:rPr lang="cs-CZ" dirty="0"/>
              <a:t>, a je-li obsah této ústní komunikace v dostatečné míře zdokumentován na trvalém nosiči;</a:t>
            </a:r>
          </a:p>
          <a:p>
            <a:endParaRPr lang="cs-CZ" dirty="0"/>
          </a:p>
        </p:txBody>
      </p:sp>
      <p:sp>
        <p:nvSpPr>
          <p:cNvPr id="3" name="Zástupný symbol pro číslo snímku 2">
            <a:extLst>
              <a:ext uri="{FF2B5EF4-FFF2-40B4-BE49-F238E27FC236}">
                <a16:creationId xmlns:a16="http://schemas.microsoft.com/office/drawing/2014/main" id="{7C90067B-9A8E-5632-1AB5-9D1B857CE509}"/>
              </a:ext>
            </a:extLst>
          </p:cNvPr>
          <p:cNvSpPr>
            <a:spLocks noGrp="1"/>
          </p:cNvSpPr>
          <p:nvPr>
            <p:ph type="sldNum" sz="quarter" idx="12"/>
          </p:nvPr>
        </p:nvSpPr>
        <p:spPr/>
        <p:txBody>
          <a:bodyPr/>
          <a:lstStyle/>
          <a:p>
            <a:fld id="{1CF5A12E-3DFE-4C3E-9036-7893F29C52C1}" type="slidenum">
              <a:rPr lang="cs-CZ" smtClean="0"/>
              <a:t>5</a:t>
            </a:fld>
            <a:endParaRPr lang="cs-CZ"/>
          </a:p>
        </p:txBody>
      </p:sp>
      <p:sp>
        <p:nvSpPr>
          <p:cNvPr id="4" name="Nadpis 3">
            <a:extLst>
              <a:ext uri="{FF2B5EF4-FFF2-40B4-BE49-F238E27FC236}">
                <a16:creationId xmlns:a16="http://schemas.microsoft.com/office/drawing/2014/main" id="{123B7436-8FBB-5FBA-F906-B0ED5F94371B}"/>
              </a:ext>
            </a:extLst>
          </p:cNvPr>
          <p:cNvSpPr>
            <a:spLocks noGrp="1"/>
          </p:cNvSpPr>
          <p:nvPr>
            <p:ph type="title"/>
          </p:nvPr>
        </p:nvSpPr>
        <p:spPr/>
        <p:txBody>
          <a:bodyPr/>
          <a:lstStyle/>
          <a:p>
            <a:r>
              <a:rPr lang="cs-CZ" dirty="0">
                <a:hlinkClick r:id="rId2"/>
              </a:rPr>
              <a:t>Směrnice 2014/23/EU</a:t>
            </a:r>
            <a:endParaRPr lang="cs-CZ" dirty="0"/>
          </a:p>
        </p:txBody>
      </p:sp>
    </p:spTree>
    <p:extLst>
      <p:ext uri="{BB962C8B-B14F-4D97-AF65-F5344CB8AC3E}">
        <p14:creationId xmlns:p14="http://schemas.microsoft.com/office/powerpoint/2010/main" val="3674805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E0F330F7-278B-5BD8-B3E7-E4EEE659DA25}"/>
              </a:ext>
            </a:extLst>
          </p:cNvPr>
          <p:cNvSpPr>
            <a:spLocks noGrp="1"/>
          </p:cNvSpPr>
          <p:nvPr>
            <p:ph sz="half" idx="1"/>
          </p:nvPr>
        </p:nvSpPr>
        <p:spPr/>
        <p:txBody>
          <a:bodyPr/>
          <a:lstStyle/>
          <a:p>
            <a:pPr marL="0" indent="0" fontAlgn="base">
              <a:buNone/>
            </a:pPr>
            <a:r>
              <a:rPr lang="cs-CZ" dirty="0"/>
              <a:t>Pro účely tohoto zákona se rozumí</a:t>
            </a:r>
          </a:p>
          <a:p>
            <a:pPr marL="0" indent="0" fontAlgn="base">
              <a:buNone/>
            </a:pPr>
            <a:r>
              <a:rPr lang="cs-CZ" dirty="0"/>
              <a:t>zadávací dokumentací veškeré písemné dokumenty obsahující zadávací podmínky, sdělované nebo zpřístupňované účastníkům zadávacího řízení při zahájení zadávacího řízení, včetně formulářů podle § 212 a výzvy k podání nabídek ve zjednodušeném podlimitním řízení,</a:t>
            </a:r>
          </a:p>
          <a:p>
            <a:endParaRPr lang="cs-CZ" dirty="0"/>
          </a:p>
        </p:txBody>
      </p:sp>
      <p:sp>
        <p:nvSpPr>
          <p:cNvPr id="3" name="Zástupný symbol pro číslo snímku 2">
            <a:extLst>
              <a:ext uri="{FF2B5EF4-FFF2-40B4-BE49-F238E27FC236}">
                <a16:creationId xmlns:a16="http://schemas.microsoft.com/office/drawing/2014/main" id="{86E1D8FD-FF34-813A-A643-733862F6710B}"/>
              </a:ext>
            </a:extLst>
          </p:cNvPr>
          <p:cNvSpPr>
            <a:spLocks noGrp="1"/>
          </p:cNvSpPr>
          <p:nvPr>
            <p:ph type="sldNum" sz="quarter" idx="12"/>
          </p:nvPr>
        </p:nvSpPr>
        <p:spPr/>
        <p:txBody>
          <a:bodyPr/>
          <a:lstStyle/>
          <a:p>
            <a:fld id="{1CF5A12E-3DFE-4C3E-9036-7893F29C52C1}" type="slidenum">
              <a:rPr lang="cs-CZ" smtClean="0"/>
              <a:t>6</a:t>
            </a:fld>
            <a:endParaRPr lang="cs-CZ"/>
          </a:p>
        </p:txBody>
      </p:sp>
      <p:sp>
        <p:nvSpPr>
          <p:cNvPr id="4" name="Nadpis 3">
            <a:extLst>
              <a:ext uri="{FF2B5EF4-FFF2-40B4-BE49-F238E27FC236}">
                <a16:creationId xmlns:a16="http://schemas.microsoft.com/office/drawing/2014/main" id="{E4AA7F1B-6677-E8AC-A3AE-086A26389259}"/>
              </a:ext>
            </a:extLst>
          </p:cNvPr>
          <p:cNvSpPr>
            <a:spLocks noGrp="1"/>
          </p:cNvSpPr>
          <p:nvPr>
            <p:ph type="title"/>
          </p:nvPr>
        </p:nvSpPr>
        <p:spPr/>
        <p:txBody>
          <a:bodyPr/>
          <a:lstStyle/>
          <a:p>
            <a:r>
              <a:rPr lang="cs-CZ" dirty="0"/>
              <a:t>Zadávací dokumentace</a:t>
            </a:r>
            <a:br>
              <a:rPr lang="cs-CZ" dirty="0"/>
            </a:br>
            <a:r>
              <a:rPr lang="pl-PL" dirty="0">
                <a:hlinkClick r:id="rId2"/>
              </a:rPr>
              <a:t>§ 28 odst.1 písm. b)</a:t>
            </a:r>
            <a:br>
              <a:rPr lang="cs-CZ" dirty="0"/>
            </a:br>
            <a:endParaRPr lang="cs-CZ" dirty="0"/>
          </a:p>
        </p:txBody>
      </p:sp>
    </p:spTree>
    <p:extLst>
      <p:ext uri="{BB962C8B-B14F-4D97-AF65-F5344CB8AC3E}">
        <p14:creationId xmlns:p14="http://schemas.microsoft.com/office/powerpoint/2010/main" val="2351785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C69C3A93-0D0F-720C-DD9E-76C46859FC42}"/>
              </a:ext>
            </a:extLst>
          </p:cNvPr>
          <p:cNvSpPr>
            <a:spLocks noGrp="1"/>
          </p:cNvSpPr>
          <p:nvPr>
            <p:ph sz="half" idx="1"/>
          </p:nvPr>
        </p:nvSpPr>
        <p:spPr/>
        <p:txBody>
          <a:bodyPr/>
          <a:lstStyle/>
          <a:p>
            <a:pPr marL="0" indent="0">
              <a:buNone/>
            </a:pPr>
            <a:r>
              <a:rPr lang="cs-CZ" dirty="0"/>
              <a:t>Pro účely tohoto zákona se rozumí</a:t>
            </a:r>
          </a:p>
          <a:p>
            <a:pPr marL="0" indent="0">
              <a:buNone/>
            </a:pPr>
            <a:r>
              <a:rPr lang="cs-CZ" dirty="0"/>
              <a:t>žádostí o účast údaje nebo doklady prokazující kvalifikaci dodavatele, které dodavatel podal písemně zadavateli na základě zadávací dokumentace nebo výzvy k podání žádostí o účast,</a:t>
            </a:r>
          </a:p>
        </p:txBody>
      </p:sp>
      <p:sp>
        <p:nvSpPr>
          <p:cNvPr id="3" name="Zástupný symbol pro číslo snímku 2">
            <a:extLst>
              <a:ext uri="{FF2B5EF4-FFF2-40B4-BE49-F238E27FC236}">
                <a16:creationId xmlns:a16="http://schemas.microsoft.com/office/drawing/2014/main" id="{005D66CD-2A3F-8680-8361-EB934F5B601A}"/>
              </a:ext>
            </a:extLst>
          </p:cNvPr>
          <p:cNvSpPr>
            <a:spLocks noGrp="1"/>
          </p:cNvSpPr>
          <p:nvPr>
            <p:ph type="sldNum" sz="quarter" idx="12"/>
          </p:nvPr>
        </p:nvSpPr>
        <p:spPr/>
        <p:txBody>
          <a:bodyPr/>
          <a:lstStyle/>
          <a:p>
            <a:fld id="{1CF5A12E-3DFE-4C3E-9036-7893F29C52C1}" type="slidenum">
              <a:rPr lang="cs-CZ" smtClean="0"/>
              <a:t>7</a:t>
            </a:fld>
            <a:endParaRPr lang="cs-CZ"/>
          </a:p>
        </p:txBody>
      </p:sp>
      <p:sp>
        <p:nvSpPr>
          <p:cNvPr id="4" name="Nadpis 3">
            <a:extLst>
              <a:ext uri="{FF2B5EF4-FFF2-40B4-BE49-F238E27FC236}">
                <a16:creationId xmlns:a16="http://schemas.microsoft.com/office/drawing/2014/main" id="{E34D4325-E9CC-AD12-C625-56643418E10C}"/>
              </a:ext>
            </a:extLst>
          </p:cNvPr>
          <p:cNvSpPr>
            <a:spLocks noGrp="1"/>
          </p:cNvSpPr>
          <p:nvPr>
            <p:ph type="title"/>
          </p:nvPr>
        </p:nvSpPr>
        <p:spPr/>
        <p:txBody>
          <a:bodyPr/>
          <a:lstStyle/>
          <a:p>
            <a:r>
              <a:rPr lang="cs-CZ" dirty="0"/>
              <a:t>Žádost o účast</a:t>
            </a:r>
            <a:br>
              <a:rPr lang="cs-CZ" dirty="0"/>
            </a:br>
            <a:r>
              <a:rPr lang="cs-CZ" dirty="0">
                <a:hlinkClick r:id="rId2"/>
              </a:rPr>
              <a:t>§ 28 odst.1 písm. d)</a:t>
            </a:r>
            <a:br>
              <a:rPr lang="cs-CZ" dirty="0"/>
            </a:br>
            <a:endParaRPr lang="cs-CZ" dirty="0"/>
          </a:p>
        </p:txBody>
      </p:sp>
    </p:spTree>
    <p:extLst>
      <p:ext uri="{BB962C8B-B14F-4D97-AF65-F5344CB8AC3E}">
        <p14:creationId xmlns:p14="http://schemas.microsoft.com/office/powerpoint/2010/main" val="7557116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7C93327D-FDEC-F1BD-6632-E383408683C2}"/>
              </a:ext>
            </a:extLst>
          </p:cNvPr>
          <p:cNvSpPr>
            <a:spLocks noGrp="1"/>
          </p:cNvSpPr>
          <p:nvPr>
            <p:ph sz="half" idx="1"/>
          </p:nvPr>
        </p:nvSpPr>
        <p:spPr/>
        <p:txBody>
          <a:bodyPr/>
          <a:lstStyle/>
          <a:p>
            <a:pPr marL="0" indent="0" fontAlgn="base">
              <a:buNone/>
            </a:pPr>
            <a:r>
              <a:rPr lang="cs-CZ" dirty="0">
                <a:hlinkClick r:id="rId2"/>
              </a:rPr>
              <a:t>§ 47</a:t>
            </a:r>
            <a:r>
              <a:rPr lang="cs-CZ" dirty="0"/>
              <a:t> Účastník zadávacího řízení</a:t>
            </a:r>
          </a:p>
          <a:p>
            <a:pPr marL="0" indent="0" fontAlgn="base">
              <a:buNone/>
            </a:pPr>
            <a:r>
              <a:rPr lang="cs-CZ" dirty="0"/>
              <a:t>(1) Dodavatel se stává účastníkem zadávacího řízení v okamžiku, kdy</a:t>
            </a:r>
          </a:p>
          <a:p>
            <a:pPr marL="0" indent="0" fontAlgn="base">
              <a:buNone/>
            </a:pPr>
            <a:r>
              <a:rPr lang="cs-CZ" dirty="0"/>
              <a:t>a) vyjádří předběžný zájem podle § 58 odst. 5 nebo § 129a odst. 3,</a:t>
            </a:r>
          </a:p>
          <a:p>
            <a:pPr marL="0" indent="0" fontAlgn="base">
              <a:buNone/>
            </a:pPr>
            <a:r>
              <a:rPr lang="cs-CZ" dirty="0"/>
              <a:t>b) podá žádost o účast nebo nabídku, nebo</a:t>
            </a:r>
          </a:p>
          <a:p>
            <a:pPr marL="0" indent="0" fontAlgn="base">
              <a:buNone/>
            </a:pPr>
            <a:r>
              <a:rPr lang="cs-CZ" dirty="0"/>
              <a:t>c) zahájí jednání se zadavatelem v zadávacím řízení.</a:t>
            </a:r>
          </a:p>
          <a:p>
            <a:pPr marL="0" indent="0" fontAlgn="base">
              <a:buNone/>
            </a:pPr>
            <a:endParaRPr lang="cs-CZ" dirty="0"/>
          </a:p>
          <a:p>
            <a:endParaRPr lang="cs-CZ" dirty="0"/>
          </a:p>
        </p:txBody>
      </p:sp>
      <p:sp>
        <p:nvSpPr>
          <p:cNvPr id="3" name="Zástupný symbol pro číslo snímku 2">
            <a:extLst>
              <a:ext uri="{FF2B5EF4-FFF2-40B4-BE49-F238E27FC236}">
                <a16:creationId xmlns:a16="http://schemas.microsoft.com/office/drawing/2014/main" id="{D999DC9E-78EA-ADEE-5CA9-F0E6BCE3B79A}"/>
              </a:ext>
            </a:extLst>
          </p:cNvPr>
          <p:cNvSpPr>
            <a:spLocks noGrp="1"/>
          </p:cNvSpPr>
          <p:nvPr>
            <p:ph type="sldNum" sz="quarter" idx="12"/>
          </p:nvPr>
        </p:nvSpPr>
        <p:spPr/>
        <p:txBody>
          <a:bodyPr/>
          <a:lstStyle/>
          <a:p>
            <a:fld id="{1CF5A12E-3DFE-4C3E-9036-7893F29C52C1}" type="slidenum">
              <a:rPr lang="cs-CZ" smtClean="0"/>
              <a:t>8</a:t>
            </a:fld>
            <a:endParaRPr lang="cs-CZ"/>
          </a:p>
        </p:txBody>
      </p:sp>
      <p:sp>
        <p:nvSpPr>
          <p:cNvPr id="4" name="Nadpis 3">
            <a:extLst>
              <a:ext uri="{FF2B5EF4-FFF2-40B4-BE49-F238E27FC236}">
                <a16:creationId xmlns:a16="http://schemas.microsoft.com/office/drawing/2014/main" id="{328BBC81-20BF-5D46-E8E5-C9F349111CDB}"/>
              </a:ext>
            </a:extLst>
          </p:cNvPr>
          <p:cNvSpPr>
            <a:spLocks noGrp="1"/>
          </p:cNvSpPr>
          <p:nvPr>
            <p:ph type="title"/>
          </p:nvPr>
        </p:nvSpPr>
        <p:spPr/>
        <p:txBody>
          <a:bodyPr/>
          <a:lstStyle/>
          <a:p>
            <a:r>
              <a:rPr lang="cs-CZ" dirty="0"/>
              <a:t>Potvrzení zájmu</a:t>
            </a:r>
          </a:p>
        </p:txBody>
      </p:sp>
    </p:spTree>
    <p:extLst>
      <p:ext uri="{BB962C8B-B14F-4D97-AF65-F5344CB8AC3E}">
        <p14:creationId xmlns:p14="http://schemas.microsoft.com/office/powerpoint/2010/main" val="24107723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34904F-77B2-3C08-7318-9657E1B9F465}"/>
            </a:ext>
          </a:extLst>
        </p:cNvPr>
        <p:cNvGrpSpPr/>
        <p:nvPr/>
      </p:nvGrpSpPr>
      <p:grpSpPr>
        <a:xfrm>
          <a:off x="0" y="0"/>
          <a:ext cx="0" cy="0"/>
          <a:chOff x="0" y="0"/>
          <a:chExt cx="0" cy="0"/>
        </a:xfrm>
      </p:grpSpPr>
      <p:sp>
        <p:nvSpPr>
          <p:cNvPr id="2" name="Zástupný obsah 1">
            <a:extLst>
              <a:ext uri="{FF2B5EF4-FFF2-40B4-BE49-F238E27FC236}">
                <a16:creationId xmlns:a16="http://schemas.microsoft.com/office/drawing/2014/main" id="{AC672AE0-43FC-79E7-9E19-DC3610A9521C}"/>
              </a:ext>
            </a:extLst>
          </p:cNvPr>
          <p:cNvSpPr>
            <a:spLocks noGrp="1"/>
          </p:cNvSpPr>
          <p:nvPr>
            <p:ph sz="half" idx="1"/>
          </p:nvPr>
        </p:nvSpPr>
        <p:spPr>
          <a:xfrm>
            <a:off x="1620000" y="1431235"/>
            <a:ext cx="8964000" cy="4806833"/>
          </a:xfrm>
        </p:spPr>
        <p:txBody>
          <a:bodyPr/>
          <a:lstStyle/>
          <a:p>
            <a:pPr marL="0" indent="0" fontAlgn="base">
              <a:buNone/>
            </a:pPr>
            <a:r>
              <a:rPr lang="cs-CZ" dirty="0">
                <a:hlinkClick r:id="rId2"/>
              </a:rPr>
              <a:t>§ 58</a:t>
            </a:r>
            <a:endParaRPr lang="cs-CZ" dirty="0"/>
          </a:p>
          <a:p>
            <a:pPr marL="0" indent="0" fontAlgn="base">
              <a:buNone/>
            </a:pPr>
            <a:r>
              <a:rPr lang="cs-CZ" dirty="0"/>
              <a:t>(5) Pokud je užší řízení zahájeno odesláním předběžného oznámení, může být předběžný zájem dodavatele vyjádřen jakoukoliv formou. </a:t>
            </a:r>
            <a:r>
              <a:rPr lang="cs-CZ" b="1" dirty="0"/>
              <a:t>Zadavatel písemně vyzve všechny účastníky zadávacího řízení, kteří vyjádřili předběžný zájem, k podání žádostí o účast, a to všechny současně</a:t>
            </a:r>
            <a:r>
              <a:rPr lang="cs-CZ" dirty="0"/>
              <a:t>. Výzva k podání žádosti o účast musí obsahovat náležitosti stanovené v příloze č. 6 k tomuto zákonu. Výzvu k podání žádosti o účast odešle zadavatel nejdříve 35 dní po odeslání předběžného oznámení k uveřejnění a nejpozději 12 měsíců po odeslání předběžného oznámení k uveřejnění.</a:t>
            </a:r>
          </a:p>
          <a:p>
            <a:pPr marL="0" indent="0" fontAlgn="base">
              <a:buNone/>
            </a:pPr>
            <a:r>
              <a:rPr lang="cs-CZ" dirty="0"/>
              <a:t>Čl. 26 odst. 5 pododstavec 3</a:t>
            </a:r>
          </a:p>
          <a:p>
            <a:pPr marL="0" indent="0" fontAlgn="base">
              <a:buNone/>
            </a:pPr>
            <a:r>
              <a:rPr lang="cs-CZ" dirty="0"/>
              <a:t>Pokud je výzva k účasti v soutěži učiněna prostřednictvím předběžného oznámení podle čl. 48 odst. 2, jsou hospodářské subjekty, které po uveřejnění předběžného oznámení vyjádřily svůj zájem, následně ve „výzvě k potvrzení zájmu“ vyzvány, aby potvrdily svůj zájem písemně v souladu s článkem 54.</a:t>
            </a:r>
          </a:p>
          <a:p>
            <a:pPr marL="0" indent="0" fontAlgn="base">
              <a:buNone/>
            </a:pPr>
            <a:endParaRPr lang="cs-CZ" dirty="0"/>
          </a:p>
          <a:p>
            <a:pPr marL="0" indent="0" fontAlgn="base">
              <a:buNone/>
            </a:pPr>
            <a:endParaRPr lang="cs-CZ" dirty="0"/>
          </a:p>
          <a:p>
            <a:endParaRPr lang="cs-CZ" dirty="0"/>
          </a:p>
        </p:txBody>
      </p:sp>
      <p:sp>
        <p:nvSpPr>
          <p:cNvPr id="3" name="Zástupný symbol pro číslo snímku 2">
            <a:extLst>
              <a:ext uri="{FF2B5EF4-FFF2-40B4-BE49-F238E27FC236}">
                <a16:creationId xmlns:a16="http://schemas.microsoft.com/office/drawing/2014/main" id="{8AAD82EE-D54E-4B4B-946F-2DBC4D764BE5}"/>
              </a:ext>
            </a:extLst>
          </p:cNvPr>
          <p:cNvSpPr>
            <a:spLocks noGrp="1"/>
          </p:cNvSpPr>
          <p:nvPr>
            <p:ph type="sldNum" sz="quarter" idx="12"/>
          </p:nvPr>
        </p:nvSpPr>
        <p:spPr/>
        <p:txBody>
          <a:bodyPr/>
          <a:lstStyle/>
          <a:p>
            <a:fld id="{1CF5A12E-3DFE-4C3E-9036-7893F29C52C1}" type="slidenum">
              <a:rPr lang="cs-CZ" smtClean="0"/>
              <a:t>9</a:t>
            </a:fld>
            <a:endParaRPr lang="cs-CZ"/>
          </a:p>
        </p:txBody>
      </p:sp>
      <p:sp>
        <p:nvSpPr>
          <p:cNvPr id="4" name="Nadpis 3">
            <a:extLst>
              <a:ext uri="{FF2B5EF4-FFF2-40B4-BE49-F238E27FC236}">
                <a16:creationId xmlns:a16="http://schemas.microsoft.com/office/drawing/2014/main" id="{67172BF4-B765-E2A2-2EA6-8766818D0E44}"/>
              </a:ext>
            </a:extLst>
          </p:cNvPr>
          <p:cNvSpPr>
            <a:spLocks noGrp="1"/>
          </p:cNvSpPr>
          <p:nvPr>
            <p:ph type="title"/>
          </p:nvPr>
        </p:nvSpPr>
        <p:spPr/>
        <p:txBody>
          <a:bodyPr/>
          <a:lstStyle/>
          <a:p>
            <a:r>
              <a:rPr lang="cs-CZ" dirty="0"/>
              <a:t>Potvrzení zájmu</a:t>
            </a:r>
          </a:p>
        </p:txBody>
      </p:sp>
    </p:spTree>
    <p:extLst>
      <p:ext uri="{BB962C8B-B14F-4D97-AF65-F5344CB8AC3E}">
        <p14:creationId xmlns:p14="http://schemas.microsoft.com/office/powerpoint/2010/main" val="22406678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029FEE44-3962-35FE-D2F4-57ED788172F4}"/>
              </a:ext>
            </a:extLst>
          </p:cNvPr>
          <p:cNvSpPr>
            <a:spLocks noGrp="1"/>
          </p:cNvSpPr>
          <p:nvPr>
            <p:ph sz="half" idx="1"/>
          </p:nvPr>
        </p:nvSpPr>
        <p:spPr/>
        <p:txBody>
          <a:bodyPr/>
          <a:lstStyle/>
          <a:p>
            <a:pPr marL="0" indent="0" fontAlgn="base">
              <a:buNone/>
            </a:pPr>
            <a:r>
              <a:rPr lang="cs-CZ" dirty="0"/>
              <a:t>Pro účely tohoto zákona se rozumí</a:t>
            </a:r>
          </a:p>
          <a:p>
            <a:pPr marL="0" indent="0" fontAlgn="base">
              <a:buNone/>
            </a:pPr>
            <a:r>
              <a:rPr lang="cs-CZ" dirty="0"/>
              <a:t>nabídkou údaje nebo doklady, které dodavatel podal písemně zadavateli na základě zadávací dokumentace nebo výzvy k podání nabídek,</a:t>
            </a:r>
          </a:p>
          <a:p>
            <a:endParaRPr lang="cs-CZ" dirty="0"/>
          </a:p>
        </p:txBody>
      </p:sp>
      <p:sp>
        <p:nvSpPr>
          <p:cNvPr id="3" name="Zástupný symbol pro číslo snímku 2">
            <a:extLst>
              <a:ext uri="{FF2B5EF4-FFF2-40B4-BE49-F238E27FC236}">
                <a16:creationId xmlns:a16="http://schemas.microsoft.com/office/drawing/2014/main" id="{3BEA32F3-D535-BD47-4864-36338F6DE46A}"/>
              </a:ext>
            </a:extLst>
          </p:cNvPr>
          <p:cNvSpPr>
            <a:spLocks noGrp="1"/>
          </p:cNvSpPr>
          <p:nvPr>
            <p:ph type="sldNum" sz="quarter" idx="12"/>
          </p:nvPr>
        </p:nvSpPr>
        <p:spPr/>
        <p:txBody>
          <a:bodyPr/>
          <a:lstStyle/>
          <a:p>
            <a:fld id="{1CF5A12E-3DFE-4C3E-9036-7893F29C52C1}" type="slidenum">
              <a:rPr lang="cs-CZ" smtClean="0"/>
              <a:t>10</a:t>
            </a:fld>
            <a:endParaRPr lang="cs-CZ"/>
          </a:p>
        </p:txBody>
      </p:sp>
      <p:sp>
        <p:nvSpPr>
          <p:cNvPr id="4" name="Nadpis 3">
            <a:extLst>
              <a:ext uri="{FF2B5EF4-FFF2-40B4-BE49-F238E27FC236}">
                <a16:creationId xmlns:a16="http://schemas.microsoft.com/office/drawing/2014/main" id="{4EF6EEDF-141B-6A06-3F12-7E3B83C6E743}"/>
              </a:ext>
            </a:extLst>
          </p:cNvPr>
          <p:cNvSpPr>
            <a:spLocks noGrp="1"/>
          </p:cNvSpPr>
          <p:nvPr>
            <p:ph type="title"/>
          </p:nvPr>
        </p:nvSpPr>
        <p:spPr/>
        <p:txBody>
          <a:bodyPr/>
          <a:lstStyle/>
          <a:p>
            <a:r>
              <a:rPr lang="cs-CZ" dirty="0"/>
              <a:t>Nabídka</a:t>
            </a:r>
            <a:br>
              <a:rPr lang="cs-CZ" dirty="0"/>
            </a:br>
            <a:r>
              <a:rPr lang="pl-PL" dirty="0">
                <a:hlinkClick r:id="rId2"/>
              </a:rPr>
              <a:t>§ 28 odst. 1 písm. f)</a:t>
            </a:r>
            <a:endParaRPr lang="cs-CZ" dirty="0"/>
          </a:p>
        </p:txBody>
      </p:sp>
    </p:spTree>
    <p:extLst>
      <p:ext uri="{BB962C8B-B14F-4D97-AF65-F5344CB8AC3E}">
        <p14:creationId xmlns:p14="http://schemas.microsoft.com/office/powerpoint/2010/main" val="4292355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72EC466A-7294-E34F-CD02-B5F6EE6CAA9D}"/>
              </a:ext>
            </a:extLst>
          </p:cNvPr>
          <p:cNvSpPr>
            <a:spLocks noGrp="1"/>
          </p:cNvSpPr>
          <p:nvPr>
            <p:ph sz="half" idx="1"/>
          </p:nvPr>
        </p:nvSpPr>
        <p:spPr>
          <a:xfrm>
            <a:off x="1619999" y="2160000"/>
            <a:ext cx="10475747" cy="4078068"/>
          </a:xfrm>
        </p:spPr>
        <p:txBody>
          <a:bodyPr/>
          <a:lstStyle/>
          <a:p>
            <a:pPr marL="0" indent="0" fontAlgn="base">
              <a:buNone/>
            </a:pPr>
            <a:r>
              <a:rPr lang="cs-CZ" dirty="0"/>
              <a:t>Komunikace mezi zadavatelem a dodavatelem v zadávacím řízení a při zvláštních postupech podle části šesté probíhá písemně.</a:t>
            </a:r>
          </a:p>
          <a:p>
            <a:pPr marL="0" indent="0" fontAlgn="base">
              <a:buNone/>
            </a:pPr>
            <a:r>
              <a:rPr lang="cs-CZ" dirty="0"/>
              <a:t>zadávací řízení - zahájení u jednotlivých druhů zadávacích řízení, ukončení </a:t>
            </a:r>
            <a:r>
              <a:rPr lang="cs-CZ" dirty="0">
                <a:hlinkClick r:id="rId2"/>
              </a:rPr>
              <a:t>§ 51</a:t>
            </a:r>
            <a:endParaRPr lang="cs-CZ" dirty="0"/>
          </a:p>
          <a:p>
            <a:pPr marL="0" indent="0" fontAlgn="base">
              <a:buNone/>
            </a:pPr>
            <a:r>
              <a:rPr lang="cs-CZ" dirty="0"/>
              <a:t>⇒ NE mimo zadávací řízení, např výjimka pro veřejné zakázky malého rozsahu (</a:t>
            </a:r>
            <a:r>
              <a:rPr lang="cs-CZ" dirty="0">
                <a:hlinkClick r:id="rId3"/>
              </a:rPr>
              <a:t>Komunikace-mezi-zadavatelem-a-dodavatelem-VZMR.pdf</a:t>
            </a:r>
            <a:r>
              <a:rPr lang="cs-CZ" dirty="0"/>
              <a:t>)</a:t>
            </a:r>
          </a:p>
          <a:p>
            <a:pPr marL="0" indent="0" fontAlgn="base">
              <a:buNone/>
            </a:pPr>
            <a:endParaRPr lang="cs-CZ" dirty="0"/>
          </a:p>
          <a:p>
            <a:endParaRPr lang="cs-CZ" dirty="0"/>
          </a:p>
        </p:txBody>
      </p:sp>
      <p:sp>
        <p:nvSpPr>
          <p:cNvPr id="3" name="Zástupný symbol pro číslo snímku 2">
            <a:extLst>
              <a:ext uri="{FF2B5EF4-FFF2-40B4-BE49-F238E27FC236}">
                <a16:creationId xmlns:a16="http://schemas.microsoft.com/office/drawing/2014/main" id="{9DD5F0AC-7AD7-F463-0898-5F8CA4F740A1}"/>
              </a:ext>
            </a:extLst>
          </p:cNvPr>
          <p:cNvSpPr>
            <a:spLocks noGrp="1"/>
          </p:cNvSpPr>
          <p:nvPr>
            <p:ph type="sldNum" sz="quarter" idx="12"/>
          </p:nvPr>
        </p:nvSpPr>
        <p:spPr/>
        <p:txBody>
          <a:bodyPr/>
          <a:lstStyle/>
          <a:p>
            <a:fld id="{1CF5A12E-3DFE-4C3E-9036-7893F29C52C1}" type="slidenum">
              <a:rPr lang="cs-CZ" smtClean="0"/>
              <a:t>11</a:t>
            </a:fld>
            <a:endParaRPr lang="cs-CZ"/>
          </a:p>
        </p:txBody>
      </p:sp>
      <p:sp>
        <p:nvSpPr>
          <p:cNvPr id="4" name="Nadpis 3">
            <a:extLst>
              <a:ext uri="{FF2B5EF4-FFF2-40B4-BE49-F238E27FC236}">
                <a16:creationId xmlns:a16="http://schemas.microsoft.com/office/drawing/2014/main" id="{969C35A6-1661-8F1D-19DB-2BE95E6A5D19}"/>
              </a:ext>
            </a:extLst>
          </p:cNvPr>
          <p:cNvSpPr>
            <a:spLocks noGrp="1"/>
          </p:cNvSpPr>
          <p:nvPr>
            <p:ph type="title"/>
          </p:nvPr>
        </p:nvSpPr>
        <p:spPr/>
        <p:txBody>
          <a:bodyPr/>
          <a:lstStyle/>
          <a:p>
            <a:r>
              <a:rPr lang="cs-CZ" dirty="0"/>
              <a:t>Písemně</a:t>
            </a:r>
            <a:br>
              <a:rPr lang="cs-CZ" dirty="0"/>
            </a:br>
            <a:r>
              <a:rPr lang="cs-CZ" dirty="0">
                <a:hlinkClick r:id="rId4"/>
              </a:rPr>
              <a:t>§ 211 odst. 1</a:t>
            </a:r>
            <a:br>
              <a:rPr lang="cs-CZ" dirty="0"/>
            </a:br>
            <a:endParaRPr lang="cs-CZ" dirty="0"/>
          </a:p>
        </p:txBody>
      </p:sp>
    </p:spTree>
    <p:extLst>
      <p:ext uri="{BB962C8B-B14F-4D97-AF65-F5344CB8AC3E}">
        <p14:creationId xmlns:p14="http://schemas.microsoft.com/office/powerpoint/2010/main" val="1908511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B96CDE-B23C-5318-6B60-91CCFAAAA076}"/>
            </a:ext>
          </a:extLst>
        </p:cNvPr>
        <p:cNvGrpSpPr/>
        <p:nvPr/>
      </p:nvGrpSpPr>
      <p:grpSpPr>
        <a:xfrm>
          <a:off x="0" y="0"/>
          <a:ext cx="0" cy="0"/>
          <a:chOff x="0" y="0"/>
          <a:chExt cx="0" cy="0"/>
        </a:xfrm>
      </p:grpSpPr>
      <p:sp>
        <p:nvSpPr>
          <p:cNvPr id="2" name="Zástupný obsah 1">
            <a:extLst>
              <a:ext uri="{FF2B5EF4-FFF2-40B4-BE49-F238E27FC236}">
                <a16:creationId xmlns:a16="http://schemas.microsoft.com/office/drawing/2014/main" id="{6A7D54E4-DEB3-20C2-8F21-707C9100115C}"/>
              </a:ext>
            </a:extLst>
          </p:cNvPr>
          <p:cNvSpPr>
            <a:spLocks noGrp="1"/>
          </p:cNvSpPr>
          <p:nvPr>
            <p:ph sz="half" idx="1"/>
          </p:nvPr>
        </p:nvSpPr>
        <p:spPr>
          <a:xfrm>
            <a:off x="1619999" y="2160000"/>
            <a:ext cx="10475747" cy="4078068"/>
          </a:xfrm>
        </p:spPr>
        <p:txBody>
          <a:bodyPr/>
          <a:lstStyle/>
          <a:p>
            <a:pPr marL="0" indent="0" fontAlgn="base">
              <a:buNone/>
            </a:pPr>
            <a:r>
              <a:rPr lang="cs-CZ" dirty="0"/>
              <a:t>Zvláštní postupy (</a:t>
            </a:r>
            <a:r>
              <a:rPr lang="cs-CZ" dirty="0">
                <a:hlinkClick r:id="rId2"/>
              </a:rPr>
              <a:t>část šestá</a:t>
            </a:r>
            <a:r>
              <a:rPr lang="cs-CZ" dirty="0"/>
              <a:t>)</a:t>
            </a:r>
          </a:p>
          <a:p>
            <a:pPr marL="216000" lvl="1" indent="0" fontAlgn="base">
              <a:buNone/>
            </a:pPr>
            <a:r>
              <a:rPr lang="cs-CZ" sz="2000" dirty="0"/>
              <a:t>Rámcová dohoda</a:t>
            </a:r>
          </a:p>
          <a:p>
            <a:pPr marL="216000" lvl="1" indent="0" fontAlgn="base">
              <a:buNone/>
            </a:pPr>
            <a:r>
              <a:rPr lang="cs-CZ" sz="2000" dirty="0"/>
              <a:t>Dynamický nákupní systém</a:t>
            </a:r>
          </a:p>
          <a:p>
            <a:pPr marL="216000" lvl="1" indent="0" fontAlgn="base">
              <a:buNone/>
            </a:pPr>
            <a:r>
              <a:rPr lang="cs-CZ" sz="2000" dirty="0"/>
              <a:t>Soutěž o návrh</a:t>
            </a:r>
          </a:p>
          <a:p>
            <a:pPr marL="0" indent="0" fontAlgn="base">
              <a:buNone/>
            </a:pPr>
            <a:endParaRPr lang="cs-CZ" dirty="0"/>
          </a:p>
          <a:p>
            <a:pPr marL="0" indent="0" fontAlgn="base">
              <a:buNone/>
            </a:pPr>
            <a:endParaRPr lang="cs-CZ" dirty="0"/>
          </a:p>
          <a:p>
            <a:endParaRPr lang="cs-CZ" dirty="0"/>
          </a:p>
        </p:txBody>
      </p:sp>
      <p:sp>
        <p:nvSpPr>
          <p:cNvPr id="3" name="Zástupný symbol pro číslo snímku 2">
            <a:extLst>
              <a:ext uri="{FF2B5EF4-FFF2-40B4-BE49-F238E27FC236}">
                <a16:creationId xmlns:a16="http://schemas.microsoft.com/office/drawing/2014/main" id="{EAF80B34-06DB-D438-C5CF-1A8212C9EB30}"/>
              </a:ext>
            </a:extLst>
          </p:cNvPr>
          <p:cNvSpPr>
            <a:spLocks noGrp="1"/>
          </p:cNvSpPr>
          <p:nvPr>
            <p:ph type="sldNum" sz="quarter" idx="12"/>
          </p:nvPr>
        </p:nvSpPr>
        <p:spPr/>
        <p:txBody>
          <a:bodyPr/>
          <a:lstStyle/>
          <a:p>
            <a:fld id="{1CF5A12E-3DFE-4C3E-9036-7893F29C52C1}" type="slidenum">
              <a:rPr lang="cs-CZ" smtClean="0"/>
              <a:t>12</a:t>
            </a:fld>
            <a:endParaRPr lang="cs-CZ"/>
          </a:p>
        </p:txBody>
      </p:sp>
      <p:sp>
        <p:nvSpPr>
          <p:cNvPr id="4" name="Nadpis 3">
            <a:extLst>
              <a:ext uri="{FF2B5EF4-FFF2-40B4-BE49-F238E27FC236}">
                <a16:creationId xmlns:a16="http://schemas.microsoft.com/office/drawing/2014/main" id="{A157436B-E48E-6A8C-037F-C1262CD36103}"/>
              </a:ext>
            </a:extLst>
          </p:cNvPr>
          <p:cNvSpPr>
            <a:spLocks noGrp="1"/>
          </p:cNvSpPr>
          <p:nvPr>
            <p:ph type="title"/>
          </p:nvPr>
        </p:nvSpPr>
        <p:spPr/>
        <p:txBody>
          <a:bodyPr/>
          <a:lstStyle/>
          <a:p>
            <a:r>
              <a:rPr lang="cs-CZ" dirty="0"/>
              <a:t>Písemně</a:t>
            </a:r>
            <a:br>
              <a:rPr lang="cs-CZ" dirty="0"/>
            </a:br>
            <a:r>
              <a:rPr lang="cs-CZ" dirty="0">
                <a:hlinkClick r:id="rId3"/>
              </a:rPr>
              <a:t>§ 211 odst. 1</a:t>
            </a:r>
            <a:br>
              <a:rPr lang="cs-CZ" dirty="0"/>
            </a:br>
            <a:endParaRPr lang="cs-CZ" dirty="0"/>
          </a:p>
        </p:txBody>
      </p:sp>
    </p:spTree>
    <p:extLst>
      <p:ext uri="{BB962C8B-B14F-4D97-AF65-F5344CB8AC3E}">
        <p14:creationId xmlns:p14="http://schemas.microsoft.com/office/powerpoint/2010/main" val="38428509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E8601130-B3BF-A5B7-8C3F-FCC23834C66F}"/>
              </a:ext>
            </a:extLst>
          </p:cNvPr>
          <p:cNvSpPr>
            <a:spLocks noGrp="1"/>
          </p:cNvSpPr>
          <p:nvPr>
            <p:ph sz="half" idx="1"/>
          </p:nvPr>
        </p:nvSpPr>
        <p:spPr>
          <a:xfrm>
            <a:off x="1620000" y="2160000"/>
            <a:ext cx="9878400" cy="4078068"/>
          </a:xfrm>
        </p:spPr>
        <p:txBody>
          <a:bodyPr/>
          <a:lstStyle/>
          <a:p>
            <a:pPr marL="0" indent="0" fontAlgn="base">
              <a:buNone/>
            </a:pPr>
            <a:r>
              <a:rPr lang="cs-CZ" dirty="0"/>
              <a:t>(2) Ústní komunikaci mezi zadavatelem a dodavatelem v zadávacím řízení nebo při zvláštních postupech podle části šesté může zadavatel použít, požadovat nebo připustit, pokud tento zákon nestanoví jinak, při</a:t>
            </a:r>
          </a:p>
          <a:p>
            <a:pPr marL="0" indent="0" fontAlgn="base">
              <a:buNone/>
            </a:pPr>
            <a:r>
              <a:rPr lang="cs-CZ" dirty="0"/>
              <a:t>a) jednání s dodavatelem tam, kde ho tento zákon připouští,</a:t>
            </a:r>
          </a:p>
          <a:p>
            <a:pPr marL="0" indent="0" fontAlgn="base">
              <a:buNone/>
            </a:pPr>
            <a:r>
              <a:rPr lang="cs-CZ" dirty="0"/>
              <a:t>b) prohlídce místa plnění,</a:t>
            </a:r>
          </a:p>
          <a:p>
            <a:pPr marL="0" indent="0" fontAlgn="base">
              <a:buNone/>
            </a:pPr>
            <a:r>
              <a:rPr lang="cs-CZ" dirty="0"/>
              <a:t>c) provedení kontroly technické kapacity nebo opatření týkajících se zabezpečení jakosti nebo výzkumu podle § 79 odst. 2,</a:t>
            </a:r>
          </a:p>
          <a:p>
            <a:pPr marL="0" indent="0" fontAlgn="base">
              <a:buNone/>
            </a:pPr>
            <a:r>
              <a:rPr lang="cs-CZ" dirty="0"/>
              <a:t>d) rozhovoru mezi porotou a účastníky soutěže o návrh podle § 148 odst. 6,</a:t>
            </a:r>
          </a:p>
          <a:p>
            <a:pPr marL="0" indent="0" fontAlgn="base">
              <a:buNone/>
            </a:pPr>
            <a:r>
              <a:rPr lang="cs-CZ" dirty="0"/>
              <a:t>e) jiných sděleních, jež se netýkají zásadních prvků zadávacího řízení, mezi které patří zejména zadávací dokumentace, žádost o účast, potvrzení zájmu a nabídka.</a:t>
            </a:r>
          </a:p>
          <a:p>
            <a:endParaRPr lang="cs-CZ" dirty="0"/>
          </a:p>
        </p:txBody>
      </p:sp>
      <p:sp>
        <p:nvSpPr>
          <p:cNvPr id="3" name="Zástupný symbol pro číslo snímku 2">
            <a:extLst>
              <a:ext uri="{FF2B5EF4-FFF2-40B4-BE49-F238E27FC236}">
                <a16:creationId xmlns:a16="http://schemas.microsoft.com/office/drawing/2014/main" id="{6D8851E1-6EE7-B73F-452D-319B81C57CB6}"/>
              </a:ext>
            </a:extLst>
          </p:cNvPr>
          <p:cNvSpPr>
            <a:spLocks noGrp="1"/>
          </p:cNvSpPr>
          <p:nvPr>
            <p:ph type="sldNum" sz="quarter" idx="12"/>
          </p:nvPr>
        </p:nvSpPr>
        <p:spPr/>
        <p:txBody>
          <a:bodyPr/>
          <a:lstStyle/>
          <a:p>
            <a:fld id="{1CF5A12E-3DFE-4C3E-9036-7893F29C52C1}" type="slidenum">
              <a:rPr lang="cs-CZ" smtClean="0"/>
              <a:t>13</a:t>
            </a:fld>
            <a:endParaRPr lang="cs-CZ" dirty="0"/>
          </a:p>
        </p:txBody>
      </p:sp>
      <p:sp>
        <p:nvSpPr>
          <p:cNvPr id="4" name="Nadpis 3">
            <a:extLst>
              <a:ext uri="{FF2B5EF4-FFF2-40B4-BE49-F238E27FC236}">
                <a16:creationId xmlns:a16="http://schemas.microsoft.com/office/drawing/2014/main" id="{47504913-95D0-B919-741A-2CFC3B8DC660}"/>
              </a:ext>
            </a:extLst>
          </p:cNvPr>
          <p:cNvSpPr>
            <a:spLocks noGrp="1"/>
          </p:cNvSpPr>
          <p:nvPr>
            <p:ph type="title"/>
          </p:nvPr>
        </p:nvSpPr>
        <p:spPr/>
        <p:txBody>
          <a:bodyPr/>
          <a:lstStyle/>
          <a:p>
            <a:r>
              <a:rPr lang="cs-CZ" dirty="0"/>
              <a:t>Ústně</a:t>
            </a:r>
            <a:br>
              <a:rPr lang="cs-CZ" dirty="0"/>
            </a:br>
            <a:r>
              <a:rPr lang="cs-CZ" dirty="0">
                <a:hlinkClick r:id="rId2"/>
              </a:rPr>
              <a:t>§ 211 odst. 2</a:t>
            </a:r>
            <a:endParaRPr lang="cs-CZ" dirty="0"/>
          </a:p>
        </p:txBody>
      </p:sp>
    </p:spTree>
    <p:extLst>
      <p:ext uri="{BB962C8B-B14F-4D97-AF65-F5344CB8AC3E}">
        <p14:creationId xmlns:p14="http://schemas.microsoft.com/office/powerpoint/2010/main" val="29223224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3F6D6B0B-9C9D-4B07-18B3-A15DC9E33B3E}"/>
              </a:ext>
            </a:extLst>
          </p:cNvPr>
          <p:cNvSpPr>
            <a:spLocks noGrp="1"/>
          </p:cNvSpPr>
          <p:nvPr>
            <p:ph sz="half" idx="1"/>
          </p:nvPr>
        </p:nvSpPr>
        <p:spPr/>
        <p:txBody>
          <a:bodyPr/>
          <a:lstStyle/>
          <a:p>
            <a:pPr marL="0" indent="0" fontAlgn="base">
              <a:buNone/>
            </a:pPr>
            <a:r>
              <a:rPr lang="cs-CZ" dirty="0"/>
              <a:t>Při použití ústní komunikace podle odstavce 2 zadavatel zajistí, aby obsah komunikace byl v dostatečné míře zdokumentován.</a:t>
            </a:r>
          </a:p>
          <a:p>
            <a:pPr marL="0" indent="0" fontAlgn="base">
              <a:buNone/>
            </a:pPr>
            <a:r>
              <a:rPr lang="cs-CZ" dirty="0"/>
              <a:t>Pokud by ústní komunikace mohla mít podstatný dopad na obsah nebo hodnocení nabídek, musí být zdokumentována vhodnými prostředky zejména zápisy, zvukovými záznamy nebo souhrny hlavních prvků komunikace.</a:t>
            </a:r>
          </a:p>
          <a:p>
            <a:pPr marL="0" indent="0" fontAlgn="base">
              <a:buNone/>
            </a:pPr>
            <a:r>
              <a:rPr lang="cs-CZ" dirty="0"/>
              <a:t>,</a:t>
            </a:r>
          </a:p>
        </p:txBody>
      </p:sp>
      <p:sp>
        <p:nvSpPr>
          <p:cNvPr id="3" name="Zástupný symbol pro číslo snímku 2">
            <a:extLst>
              <a:ext uri="{FF2B5EF4-FFF2-40B4-BE49-F238E27FC236}">
                <a16:creationId xmlns:a16="http://schemas.microsoft.com/office/drawing/2014/main" id="{A852CB2E-648F-9F44-BFE5-70EF5DCFB19A}"/>
              </a:ext>
            </a:extLst>
          </p:cNvPr>
          <p:cNvSpPr>
            <a:spLocks noGrp="1"/>
          </p:cNvSpPr>
          <p:nvPr>
            <p:ph type="sldNum" sz="quarter" idx="12"/>
          </p:nvPr>
        </p:nvSpPr>
        <p:spPr/>
        <p:txBody>
          <a:bodyPr/>
          <a:lstStyle/>
          <a:p>
            <a:fld id="{1CF5A12E-3DFE-4C3E-9036-7893F29C52C1}" type="slidenum">
              <a:rPr lang="cs-CZ" smtClean="0"/>
              <a:t>14</a:t>
            </a:fld>
            <a:endParaRPr lang="cs-CZ"/>
          </a:p>
        </p:txBody>
      </p:sp>
      <p:sp>
        <p:nvSpPr>
          <p:cNvPr id="4" name="Nadpis 3">
            <a:extLst>
              <a:ext uri="{FF2B5EF4-FFF2-40B4-BE49-F238E27FC236}">
                <a16:creationId xmlns:a16="http://schemas.microsoft.com/office/drawing/2014/main" id="{A42F736A-7182-D6DC-1ACB-8DBF739BE54C}"/>
              </a:ext>
            </a:extLst>
          </p:cNvPr>
          <p:cNvSpPr>
            <a:spLocks noGrp="1"/>
          </p:cNvSpPr>
          <p:nvPr>
            <p:ph type="title"/>
          </p:nvPr>
        </p:nvSpPr>
        <p:spPr/>
        <p:txBody>
          <a:bodyPr/>
          <a:lstStyle/>
          <a:p>
            <a:r>
              <a:rPr lang="cs-CZ" dirty="0"/>
              <a:t>Dokumentace ústní komunikace</a:t>
            </a:r>
            <a:br>
              <a:rPr lang="cs-CZ" dirty="0"/>
            </a:br>
            <a:r>
              <a:rPr lang="cs-CZ" dirty="0">
                <a:hlinkClick r:id="rId2"/>
              </a:rPr>
              <a:t>§ 211 odst. 3</a:t>
            </a:r>
            <a:br>
              <a:rPr lang="cs-CZ" dirty="0"/>
            </a:br>
            <a:endParaRPr lang="cs-CZ" dirty="0"/>
          </a:p>
        </p:txBody>
      </p:sp>
    </p:spTree>
    <p:extLst>
      <p:ext uri="{BB962C8B-B14F-4D97-AF65-F5344CB8AC3E}">
        <p14:creationId xmlns:p14="http://schemas.microsoft.com/office/powerpoint/2010/main" val="7807588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A0A932A3-4CE1-A679-790C-A7E3B47A2023}"/>
              </a:ext>
            </a:extLst>
          </p:cNvPr>
          <p:cNvSpPr>
            <a:spLocks noGrp="1"/>
          </p:cNvSpPr>
          <p:nvPr>
            <p:ph sz="half" idx="1"/>
          </p:nvPr>
        </p:nvSpPr>
        <p:spPr/>
        <p:txBody>
          <a:bodyPr/>
          <a:lstStyle/>
          <a:p>
            <a:pPr marL="0" indent="0" fontAlgn="base">
              <a:buNone/>
            </a:pPr>
            <a:r>
              <a:rPr lang="cs-CZ" dirty="0"/>
              <a:t>Při komunikaci podle odstavce 1 nebo 2 nesmí být narušena důvěrnost nabídek a žádostí o účast a úplnost údajů v nich obsažených. Zadavateli nesmí být umožněn přístup k obsahu nabídek a žádostí o účast před uplynutím lhůty stanovené pro jejich podání.</a:t>
            </a:r>
          </a:p>
          <a:p>
            <a:pPr marL="0" indent="0">
              <a:buNone/>
            </a:pPr>
            <a:endParaRPr lang="cs-CZ" dirty="0"/>
          </a:p>
          <a:p>
            <a:pPr marL="0" indent="0">
              <a:buNone/>
            </a:pPr>
            <a:endParaRPr lang="cs-CZ" dirty="0"/>
          </a:p>
        </p:txBody>
      </p:sp>
      <p:sp>
        <p:nvSpPr>
          <p:cNvPr id="3" name="Zástupný symbol pro číslo snímku 2">
            <a:extLst>
              <a:ext uri="{FF2B5EF4-FFF2-40B4-BE49-F238E27FC236}">
                <a16:creationId xmlns:a16="http://schemas.microsoft.com/office/drawing/2014/main" id="{A28C3373-2CA5-1E18-469E-591ECEA65A51}"/>
              </a:ext>
            </a:extLst>
          </p:cNvPr>
          <p:cNvSpPr>
            <a:spLocks noGrp="1"/>
          </p:cNvSpPr>
          <p:nvPr>
            <p:ph type="sldNum" sz="quarter" idx="12"/>
          </p:nvPr>
        </p:nvSpPr>
        <p:spPr/>
        <p:txBody>
          <a:bodyPr/>
          <a:lstStyle/>
          <a:p>
            <a:fld id="{1CF5A12E-3DFE-4C3E-9036-7893F29C52C1}" type="slidenum">
              <a:rPr lang="cs-CZ" smtClean="0"/>
              <a:t>15</a:t>
            </a:fld>
            <a:endParaRPr lang="cs-CZ"/>
          </a:p>
        </p:txBody>
      </p:sp>
      <p:sp>
        <p:nvSpPr>
          <p:cNvPr id="4" name="Nadpis 3">
            <a:extLst>
              <a:ext uri="{FF2B5EF4-FFF2-40B4-BE49-F238E27FC236}">
                <a16:creationId xmlns:a16="http://schemas.microsoft.com/office/drawing/2014/main" id="{C3FB7BB5-18B2-A9CD-A4F8-9FF143E36F44}"/>
              </a:ext>
            </a:extLst>
          </p:cNvPr>
          <p:cNvSpPr>
            <a:spLocks noGrp="1"/>
          </p:cNvSpPr>
          <p:nvPr>
            <p:ph type="title"/>
          </p:nvPr>
        </p:nvSpPr>
        <p:spPr/>
        <p:txBody>
          <a:bodyPr/>
          <a:lstStyle/>
          <a:p>
            <a:r>
              <a:rPr lang="cs-CZ" dirty="0"/>
              <a:t>Integrita nabídek a žádostí o účast</a:t>
            </a:r>
            <a:br>
              <a:rPr lang="cs-CZ" dirty="0"/>
            </a:br>
            <a:r>
              <a:rPr lang="cs-CZ" dirty="0">
                <a:hlinkClick r:id="rId2"/>
              </a:rPr>
              <a:t>§ 211 odst. 4</a:t>
            </a:r>
            <a:endParaRPr lang="cs-CZ" dirty="0"/>
          </a:p>
        </p:txBody>
      </p:sp>
    </p:spTree>
    <p:extLst>
      <p:ext uri="{BB962C8B-B14F-4D97-AF65-F5344CB8AC3E}">
        <p14:creationId xmlns:p14="http://schemas.microsoft.com/office/powerpoint/2010/main" val="25122367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1845E68E-DA9E-1BE1-1B04-48D7566F6C33}"/>
              </a:ext>
            </a:extLst>
          </p:cNvPr>
          <p:cNvSpPr>
            <a:spLocks noGrp="1"/>
          </p:cNvSpPr>
          <p:nvPr>
            <p:ph sz="half" idx="1"/>
          </p:nvPr>
        </p:nvSpPr>
        <p:spPr/>
        <p:txBody>
          <a:bodyPr/>
          <a:lstStyle/>
          <a:p>
            <a:pPr marL="0" indent="0" fontAlgn="base">
              <a:buNone/>
            </a:pPr>
            <a:r>
              <a:rPr lang="cs-CZ" dirty="0"/>
              <a:t>Písemná komunikace podle odstavce 1 musí probíhat elektronicky s výjimkou případů, kdy</a:t>
            </a:r>
          </a:p>
          <a:p>
            <a:pPr marL="0" indent="0" fontAlgn="base">
              <a:buNone/>
            </a:pPr>
            <a:r>
              <a:rPr lang="cs-CZ" dirty="0"/>
              <a:t>a) použití elektronické komunikace s ohledem na zvláštní povahu veřejné zakázky vyžaduje zvláštní nástroje, zařízení nebo formáty souborů, jež nejsou obecně dostupné nebo podporované obecně dostupnými aplikacemi; za obecně dostupné se nepovažují aplikace používané k popisu předmětu plnění, které používají formáty souborů, jež nelze zpracovat pomocí žádné jiné aplikace s otevřeným zdrojovým kódem nebo obecně dostupné aplikace, nebo se na ně vztahují komerčně poskytované licence a zadavatel je nemůže zpřístupnit pro stažení nebo používání na dálku,</a:t>
            </a:r>
          </a:p>
          <a:p>
            <a:pPr marL="0" indent="0" fontAlgn="base">
              <a:buNone/>
            </a:pPr>
            <a:r>
              <a:rPr lang="cs-CZ" dirty="0"/>
              <a:t>b) použití elektronické komunikace vyžaduje zvláštní kancelářské vybavení, které zadavatelé běžně nemají k dispozici,</a:t>
            </a:r>
          </a:p>
          <a:p>
            <a:endParaRPr lang="cs-CZ" dirty="0"/>
          </a:p>
        </p:txBody>
      </p:sp>
      <p:sp>
        <p:nvSpPr>
          <p:cNvPr id="3" name="Zástupný symbol pro číslo snímku 2">
            <a:extLst>
              <a:ext uri="{FF2B5EF4-FFF2-40B4-BE49-F238E27FC236}">
                <a16:creationId xmlns:a16="http://schemas.microsoft.com/office/drawing/2014/main" id="{86233EA9-1F3C-561E-AAAF-09928408E5B2}"/>
              </a:ext>
            </a:extLst>
          </p:cNvPr>
          <p:cNvSpPr>
            <a:spLocks noGrp="1"/>
          </p:cNvSpPr>
          <p:nvPr>
            <p:ph type="sldNum" sz="quarter" idx="12"/>
          </p:nvPr>
        </p:nvSpPr>
        <p:spPr/>
        <p:txBody>
          <a:bodyPr/>
          <a:lstStyle/>
          <a:p>
            <a:fld id="{1CF5A12E-3DFE-4C3E-9036-7893F29C52C1}" type="slidenum">
              <a:rPr lang="cs-CZ" smtClean="0"/>
              <a:t>16</a:t>
            </a:fld>
            <a:endParaRPr lang="cs-CZ"/>
          </a:p>
        </p:txBody>
      </p:sp>
      <p:sp>
        <p:nvSpPr>
          <p:cNvPr id="4" name="Nadpis 3">
            <a:extLst>
              <a:ext uri="{FF2B5EF4-FFF2-40B4-BE49-F238E27FC236}">
                <a16:creationId xmlns:a16="http://schemas.microsoft.com/office/drawing/2014/main" id="{7F2C675F-61FC-2608-C5C1-6B81F650A6C4}"/>
              </a:ext>
            </a:extLst>
          </p:cNvPr>
          <p:cNvSpPr>
            <a:spLocks noGrp="1"/>
          </p:cNvSpPr>
          <p:nvPr>
            <p:ph type="title"/>
          </p:nvPr>
        </p:nvSpPr>
        <p:spPr/>
        <p:txBody>
          <a:bodyPr/>
          <a:lstStyle/>
          <a:p>
            <a:r>
              <a:rPr lang="cs-CZ" dirty="0"/>
              <a:t>Elektronicky</a:t>
            </a:r>
            <a:br>
              <a:rPr lang="cs-CZ" dirty="0"/>
            </a:br>
            <a:r>
              <a:rPr lang="cs-CZ" dirty="0">
                <a:hlinkClick r:id="rId2"/>
              </a:rPr>
              <a:t>§ 211 odst. 5</a:t>
            </a:r>
            <a:endParaRPr lang="cs-CZ" dirty="0"/>
          </a:p>
        </p:txBody>
      </p:sp>
    </p:spTree>
    <p:extLst>
      <p:ext uri="{BB962C8B-B14F-4D97-AF65-F5344CB8AC3E}">
        <p14:creationId xmlns:p14="http://schemas.microsoft.com/office/powerpoint/2010/main" val="36252171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F16938-1486-B45F-E4A2-67C30442E3C8}"/>
            </a:ext>
          </a:extLst>
        </p:cNvPr>
        <p:cNvGrpSpPr/>
        <p:nvPr/>
      </p:nvGrpSpPr>
      <p:grpSpPr>
        <a:xfrm>
          <a:off x="0" y="0"/>
          <a:ext cx="0" cy="0"/>
          <a:chOff x="0" y="0"/>
          <a:chExt cx="0" cy="0"/>
        </a:xfrm>
      </p:grpSpPr>
      <p:sp>
        <p:nvSpPr>
          <p:cNvPr id="2" name="Zástupný obsah 1">
            <a:extLst>
              <a:ext uri="{FF2B5EF4-FFF2-40B4-BE49-F238E27FC236}">
                <a16:creationId xmlns:a16="http://schemas.microsoft.com/office/drawing/2014/main" id="{03E999B9-DE40-89C5-8D9A-6BEB1651DC19}"/>
              </a:ext>
            </a:extLst>
          </p:cNvPr>
          <p:cNvSpPr>
            <a:spLocks noGrp="1"/>
          </p:cNvSpPr>
          <p:nvPr>
            <p:ph sz="half" idx="1"/>
          </p:nvPr>
        </p:nvSpPr>
        <p:spPr/>
        <p:txBody>
          <a:bodyPr/>
          <a:lstStyle/>
          <a:p>
            <a:pPr marL="0" indent="0" fontAlgn="base">
              <a:buNone/>
            </a:pPr>
            <a:r>
              <a:rPr lang="cs-CZ" dirty="0"/>
              <a:t>c) zadávací podmínky vyžadují předložení vzorků nebo modelů, které nemohou být předloženy za použití elektronické komunikace,</a:t>
            </a:r>
          </a:p>
          <a:p>
            <a:pPr marL="0" indent="0" fontAlgn="base">
              <a:buNone/>
            </a:pPr>
            <a:r>
              <a:rPr lang="cs-CZ" dirty="0"/>
              <a:t>d) použití jiné než elektronické komunikace je nezbytné z důvodu narušení zabezpečení elektronické komunikace nebo z důvodu ochrany zvláště citlivé povahy informací, přičemž požadovanou úroveň zabezpečení nelze řádně zajistit běžně dostupnými elektronickými nástroji nebo nástroji podle § 103 odst. 3, nebo</a:t>
            </a:r>
          </a:p>
          <a:p>
            <a:pPr marL="0" indent="0" fontAlgn="base">
              <a:buNone/>
            </a:pPr>
            <a:r>
              <a:rPr lang="cs-CZ" dirty="0"/>
              <a:t>e) jde o uzavření smlouvy na veřejnou zakázku podle § 124 odst. 1.</a:t>
            </a:r>
          </a:p>
          <a:p>
            <a:endParaRPr lang="cs-CZ" dirty="0"/>
          </a:p>
        </p:txBody>
      </p:sp>
      <p:sp>
        <p:nvSpPr>
          <p:cNvPr id="3" name="Zástupný symbol pro číslo snímku 2">
            <a:extLst>
              <a:ext uri="{FF2B5EF4-FFF2-40B4-BE49-F238E27FC236}">
                <a16:creationId xmlns:a16="http://schemas.microsoft.com/office/drawing/2014/main" id="{92D8C1AA-1E39-152E-2E09-46F89C4C4674}"/>
              </a:ext>
            </a:extLst>
          </p:cNvPr>
          <p:cNvSpPr>
            <a:spLocks noGrp="1"/>
          </p:cNvSpPr>
          <p:nvPr>
            <p:ph type="sldNum" sz="quarter" idx="12"/>
          </p:nvPr>
        </p:nvSpPr>
        <p:spPr/>
        <p:txBody>
          <a:bodyPr/>
          <a:lstStyle/>
          <a:p>
            <a:fld id="{1CF5A12E-3DFE-4C3E-9036-7893F29C52C1}" type="slidenum">
              <a:rPr lang="cs-CZ" smtClean="0"/>
              <a:t>17</a:t>
            </a:fld>
            <a:endParaRPr lang="cs-CZ"/>
          </a:p>
        </p:txBody>
      </p:sp>
      <p:sp>
        <p:nvSpPr>
          <p:cNvPr id="4" name="Nadpis 3">
            <a:extLst>
              <a:ext uri="{FF2B5EF4-FFF2-40B4-BE49-F238E27FC236}">
                <a16:creationId xmlns:a16="http://schemas.microsoft.com/office/drawing/2014/main" id="{405E4CD7-1438-A565-5247-4C8BF546A905}"/>
              </a:ext>
            </a:extLst>
          </p:cNvPr>
          <p:cNvSpPr>
            <a:spLocks noGrp="1"/>
          </p:cNvSpPr>
          <p:nvPr>
            <p:ph type="title"/>
          </p:nvPr>
        </p:nvSpPr>
        <p:spPr/>
        <p:txBody>
          <a:bodyPr/>
          <a:lstStyle/>
          <a:p>
            <a:r>
              <a:rPr lang="cs-CZ" dirty="0"/>
              <a:t>Elektronicky</a:t>
            </a:r>
            <a:br>
              <a:rPr lang="cs-CZ" dirty="0"/>
            </a:br>
            <a:r>
              <a:rPr lang="cs-CZ" dirty="0">
                <a:hlinkClick r:id="rId2"/>
              </a:rPr>
              <a:t>§ 211 odst. 5</a:t>
            </a:r>
            <a:endParaRPr lang="cs-CZ" dirty="0"/>
          </a:p>
        </p:txBody>
      </p:sp>
    </p:spTree>
    <p:extLst>
      <p:ext uri="{BB962C8B-B14F-4D97-AF65-F5344CB8AC3E}">
        <p14:creationId xmlns:p14="http://schemas.microsoft.com/office/powerpoint/2010/main" val="11462168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13F54B93-C1FA-093B-6857-FD36B2BA775B}"/>
              </a:ext>
            </a:extLst>
          </p:cNvPr>
          <p:cNvSpPr>
            <a:spLocks noGrp="1"/>
          </p:cNvSpPr>
          <p:nvPr>
            <p:ph sz="half" idx="1"/>
          </p:nvPr>
        </p:nvSpPr>
        <p:spPr/>
        <p:txBody>
          <a:bodyPr/>
          <a:lstStyle/>
          <a:p>
            <a:pPr marL="216000" lvl="1" indent="0" fontAlgn="base">
              <a:buNone/>
            </a:pPr>
            <a:r>
              <a:rPr lang="cs-CZ" dirty="0"/>
              <a:t>Mělo by být rovněž vyjasněno, že povinné používání elektronických komunikačních prostředků podle této směrnice by nemělo veřejné zadavatele zavazovat k elektronickému zpracovávání nabídek, ani by nemělo ukládat elektronické hodnocení nebo automatizované zpracovávání. Dále by se neměla povinnost používat elektronické komunikační prostředky podle této směrnice vztahovat na prvky postupu zadávání veřejných zakázek po zadání zakázky ani na vnitřní komunikaci v rámci veřejného zadavatele.</a:t>
            </a:r>
          </a:p>
          <a:p>
            <a:endParaRPr lang="cs-CZ" dirty="0"/>
          </a:p>
        </p:txBody>
      </p:sp>
      <p:sp>
        <p:nvSpPr>
          <p:cNvPr id="3" name="Zástupný symbol pro číslo snímku 2">
            <a:extLst>
              <a:ext uri="{FF2B5EF4-FFF2-40B4-BE49-F238E27FC236}">
                <a16:creationId xmlns:a16="http://schemas.microsoft.com/office/drawing/2014/main" id="{1D650DF6-3415-180D-C06E-DD91E70FC223}"/>
              </a:ext>
            </a:extLst>
          </p:cNvPr>
          <p:cNvSpPr>
            <a:spLocks noGrp="1"/>
          </p:cNvSpPr>
          <p:nvPr>
            <p:ph type="sldNum" sz="quarter" idx="12"/>
          </p:nvPr>
        </p:nvSpPr>
        <p:spPr/>
        <p:txBody>
          <a:bodyPr/>
          <a:lstStyle/>
          <a:p>
            <a:fld id="{1CF5A12E-3DFE-4C3E-9036-7893F29C52C1}" type="slidenum">
              <a:rPr lang="cs-CZ" smtClean="0"/>
              <a:t>18</a:t>
            </a:fld>
            <a:endParaRPr lang="cs-CZ"/>
          </a:p>
        </p:txBody>
      </p:sp>
      <p:sp>
        <p:nvSpPr>
          <p:cNvPr id="4" name="Nadpis 3">
            <a:extLst>
              <a:ext uri="{FF2B5EF4-FFF2-40B4-BE49-F238E27FC236}">
                <a16:creationId xmlns:a16="http://schemas.microsoft.com/office/drawing/2014/main" id="{F6263D76-DA26-7A15-2EAC-BB3567349A83}"/>
              </a:ext>
            </a:extLst>
          </p:cNvPr>
          <p:cNvSpPr>
            <a:spLocks noGrp="1"/>
          </p:cNvSpPr>
          <p:nvPr>
            <p:ph type="title"/>
          </p:nvPr>
        </p:nvSpPr>
        <p:spPr/>
        <p:txBody>
          <a:bodyPr/>
          <a:lstStyle/>
          <a:p>
            <a:r>
              <a:rPr lang="cs-CZ" dirty="0"/>
              <a:t>Elektronicky</a:t>
            </a:r>
            <a:br>
              <a:rPr lang="cs-CZ" dirty="0"/>
            </a:br>
            <a:r>
              <a:rPr lang="cs-CZ" dirty="0"/>
              <a:t>odst. 52 preambule </a:t>
            </a:r>
            <a:r>
              <a:rPr lang="cs-CZ" dirty="0">
                <a:hlinkClick r:id="rId2"/>
              </a:rPr>
              <a:t>směrnice 2014/24/EU</a:t>
            </a:r>
            <a:br>
              <a:rPr lang="cs-CZ" dirty="0"/>
            </a:br>
            <a:endParaRPr lang="cs-CZ" dirty="0"/>
          </a:p>
        </p:txBody>
      </p:sp>
    </p:spTree>
    <p:extLst>
      <p:ext uri="{BB962C8B-B14F-4D97-AF65-F5344CB8AC3E}">
        <p14:creationId xmlns:p14="http://schemas.microsoft.com/office/powerpoint/2010/main" val="19496745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Zástupný obsah 4">
            <a:extLst>
              <a:ext uri="{FF2B5EF4-FFF2-40B4-BE49-F238E27FC236}">
                <a16:creationId xmlns:a16="http://schemas.microsoft.com/office/drawing/2014/main" id="{992C1B9D-BFF5-3212-06BD-F2CEE184B783}"/>
              </a:ext>
            </a:extLst>
          </p:cNvPr>
          <p:cNvGraphicFramePr>
            <a:graphicFrameLocks noGrp="1"/>
          </p:cNvGraphicFramePr>
          <p:nvPr>
            <p:ph sz="half" idx="1"/>
            <p:extLst>
              <p:ext uri="{D42A27DB-BD31-4B8C-83A1-F6EECF244321}">
                <p14:modId xmlns:p14="http://schemas.microsoft.com/office/powerpoint/2010/main" val="3841535242"/>
              </p:ext>
            </p:extLst>
          </p:nvPr>
        </p:nvGraphicFramePr>
        <p:xfrm>
          <a:off x="136358" y="328863"/>
          <a:ext cx="11101137" cy="63362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Zástupný symbol pro číslo snímku 2">
            <a:extLst>
              <a:ext uri="{FF2B5EF4-FFF2-40B4-BE49-F238E27FC236}">
                <a16:creationId xmlns:a16="http://schemas.microsoft.com/office/drawing/2014/main" id="{3A1169EA-5E33-ADE2-2224-9DE29E4E8413}"/>
              </a:ext>
            </a:extLst>
          </p:cNvPr>
          <p:cNvSpPr>
            <a:spLocks noGrp="1"/>
          </p:cNvSpPr>
          <p:nvPr>
            <p:ph type="sldNum" sz="quarter" idx="12"/>
          </p:nvPr>
        </p:nvSpPr>
        <p:spPr/>
        <p:txBody>
          <a:bodyPr/>
          <a:lstStyle/>
          <a:p>
            <a:fld id="{1CF5A12E-3DFE-4C3E-9036-7893F29C52C1}" type="slidenum">
              <a:rPr lang="cs-CZ" smtClean="0"/>
              <a:t>19</a:t>
            </a:fld>
            <a:endParaRPr lang="cs-CZ"/>
          </a:p>
        </p:txBody>
      </p:sp>
    </p:spTree>
    <p:extLst>
      <p:ext uri="{BB962C8B-B14F-4D97-AF65-F5344CB8AC3E}">
        <p14:creationId xmlns:p14="http://schemas.microsoft.com/office/powerpoint/2010/main" val="17445588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A49498E9-108F-896F-6CE7-81A40643B6C4}"/>
              </a:ext>
            </a:extLst>
          </p:cNvPr>
          <p:cNvSpPr>
            <a:spLocks noGrp="1"/>
          </p:cNvSpPr>
          <p:nvPr>
            <p:ph sz="half" idx="1"/>
          </p:nvPr>
        </p:nvSpPr>
        <p:spPr/>
        <p:txBody>
          <a:bodyPr/>
          <a:lstStyle/>
          <a:p>
            <a:pPr marL="0" indent="0">
              <a:buNone/>
            </a:pPr>
            <a:r>
              <a:rPr lang="cs-CZ" dirty="0"/>
              <a:t>Při elektronické komunikaci podle odstavce 1 poskytne zadavatel dodavatelům veškeré informace technické povahy, včetně kódování a šifrování, které jsou nezbytné pro elektronickou komunikaci, zejména pro elektronické podání nabídek a žádostí o účast.</a:t>
            </a:r>
          </a:p>
        </p:txBody>
      </p:sp>
      <p:sp>
        <p:nvSpPr>
          <p:cNvPr id="3" name="Zástupný symbol pro číslo snímku 2">
            <a:extLst>
              <a:ext uri="{FF2B5EF4-FFF2-40B4-BE49-F238E27FC236}">
                <a16:creationId xmlns:a16="http://schemas.microsoft.com/office/drawing/2014/main" id="{437B2D54-7221-F91E-A5F4-19084DA612AF}"/>
              </a:ext>
            </a:extLst>
          </p:cNvPr>
          <p:cNvSpPr>
            <a:spLocks noGrp="1"/>
          </p:cNvSpPr>
          <p:nvPr>
            <p:ph type="sldNum" sz="quarter" idx="12"/>
          </p:nvPr>
        </p:nvSpPr>
        <p:spPr/>
        <p:txBody>
          <a:bodyPr/>
          <a:lstStyle/>
          <a:p>
            <a:fld id="{1CF5A12E-3DFE-4C3E-9036-7893F29C52C1}" type="slidenum">
              <a:rPr lang="cs-CZ" smtClean="0"/>
              <a:t>20</a:t>
            </a:fld>
            <a:endParaRPr lang="cs-CZ"/>
          </a:p>
        </p:txBody>
      </p:sp>
      <p:sp>
        <p:nvSpPr>
          <p:cNvPr id="4" name="Nadpis 3">
            <a:extLst>
              <a:ext uri="{FF2B5EF4-FFF2-40B4-BE49-F238E27FC236}">
                <a16:creationId xmlns:a16="http://schemas.microsoft.com/office/drawing/2014/main" id="{E0DE360A-8A55-D08A-9791-E0DA1850ADCB}"/>
              </a:ext>
            </a:extLst>
          </p:cNvPr>
          <p:cNvSpPr>
            <a:spLocks noGrp="1"/>
          </p:cNvSpPr>
          <p:nvPr>
            <p:ph type="title"/>
          </p:nvPr>
        </p:nvSpPr>
        <p:spPr/>
        <p:txBody>
          <a:bodyPr/>
          <a:lstStyle/>
          <a:p>
            <a:r>
              <a:rPr lang="cs-CZ" dirty="0"/>
              <a:t>Veškeré informace technické povahy</a:t>
            </a:r>
            <a:br>
              <a:rPr lang="cs-CZ" dirty="0"/>
            </a:br>
            <a:r>
              <a:rPr lang="cs-CZ" dirty="0">
                <a:hlinkClick r:id="rId2"/>
              </a:rPr>
              <a:t>§ 211 odst. 6</a:t>
            </a:r>
            <a:br>
              <a:rPr lang="cs-CZ" dirty="0"/>
            </a:br>
            <a:endParaRPr lang="cs-CZ" dirty="0"/>
          </a:p>
        </p:txBody>
      </p:sp>
    </p:spTree>
    <p:extLst>
      <p:ext uri="{BB962C8B-B14F-4D97-AF65-F5344CB8AC3E}">
        <p14:creationId xmlns:p14="http://schemas.microsoft.com/office/powerpoint/2010/main" val="27921093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E2AE6B8C-1A79-900C-1641-72403338F5BC}"/>
              </a:ext>
            </a:extLst>
          </p:cNvPr>
          <p:cNvSpPr>
            <a:spLocks noGrp="1"/>
          </p:cNvSpPr>
          <p:nvPr>
            <p:ph sz="half" idx="1"/>
          </p:nvPr>
        </p:nvSpPr>
        <p:spPr>
          <a:xfrm>
            <a:off x="1619999" y="1971923"/>
            <a:ext cx="10346713" cy="4266145"/>
          </a:xfrm>
        </p:spPr>
        <p:txBody>
          <a:bodyPr/>
          <a:lstStyle/>
          <a:p>
            <a:pPr marL="0" indent="0">
              <a:buNone/>
            </a:pPr>
            <a:r>
              <a:rPr lang="cs-CZ" dirty="0"/>
              <a:t>Na komunikaci mezi zadavatelem a dodavatelem při zadávání veřejné zakázky se § 5 a 6 zákona o službách vytvářejících důvěru pro elektronické transakce neuplatní.</a:t>
            </a:r>
          </a:p>
          <a:p>
            <a:pPr marL="432000" lvl="2" indent="0" fontAlgn="base">
              <a:buNone/>
            </a:pPr>
            <a:r>
              <a:rPr lang="cs-CZ" dirty="0">
                <a:solidFill>
                  <a:schemeClr val="tx1"/>
                </a:solidFill>
              </a:rPr>
              <a:t>§ 5</a:t>
            </a:r>
          </a:p>
          <a:p>
            <a:pPr marL="432000" lvl="2" indent="0" fontAlgn="base">
              <a:buNone/>
            </a:pPr>
            <a:r>
              <a:rPr lang="cs-CZ" dirty="0">
                <a:solidFill>
                  <a:schemeClr val="tx1"/>
                </a:solidFill>
              </a:rPr>
              <a:t>K podepisování elektronickým podpisem lze použít pouze kvalifikovaný elektronický podpis, podepisuje-li elektronický dokument, kterým</a:t>
            </a:r>
          </a:p>
          <a:p>
            <a:pPr marL="432000" lvl="2" indent="0" fontAlgn="base">
              <a:buNone/>
            </a:pPr>
            <a:r>
              <a:rPr lang="cs-CZ" dirty="0">
                <a:solidFill>
                  <a:schemeClr val="tx1"/>
                </a:solidFill>
              </a:rPr>
              <a:t>a) činí úkon nebo právně jedná stát, územní samosprávný celek, právnická osoba zřízená zákonem nebo právnická osoba zřízená nebo založená státem, územním samosprávným celkem nebo právnickou osobou zřízenou zákonem nebo jejich orgán anebo jiná jejich součást (dále jen „veřejnoprávní podepisující“), nebo</a:t>
            </a:r>
          </a:p>
          <a:p>
            <a:pPr marL="432000" lvl="2" indent="0" fontAlgn="base">
              <a:buNone/>
            </a:pPr>
            <a:r>
              <a:rPr lang="cs-CZ" dirty="0">
                <a:solidFill>
                  <a:schemeClr val="tx1"/>
                </a:solidFill>
              </a:rPr>
              <a:t>b) činí úkon osoba neuvedená v písmenu a) při výkonu své působnosti.</a:t>
            </a:r>
          </a:p>
          <a:p>
            <a:pPr marL="432000" lvl="2" indent="0" fontAlgn="base">
              <a:buNone/>
            </a:pPr>
            <a:r>
              <a:rPr lang="cs-CZ" dirty="0">
                <a:solidFill>
                  <a:schemeClr val="tx1"/>
                </a:solidFill>
              </a:rPr>
              <a:t>§ 6</a:t>
            </a:r>
          </a:p>
          <a:p>
            <a:pPr marL="432000" lvl="2" indent="0" fontAlgn="base">
              <a:buNone/>
            </a:pPr>
            <a:r>
              <a:rPr lang="cs-CZ" dirty="0">
                <a:solidFill>
                  <a:schemeClr val="tx1"/>
                </a:solidFill>
              </a:rPr>
              <a:t>(1) K podepisování elektronickým podpisem lze použít pouze uznávaný elektronický podpis, podepisuje-li se elektronický dokument, kterým se činí úkon vůči veřejnoprávnímu podepisujícímu nebo jiné osobě v souvislosti s výkonem jejich působnosti.</a:t>
            </a:r>
          </a:p>
          <a:p>
            <a:pPr marL="432000" lvl="2" indent="0" fontAlgn="base">
              <a:buNone/>
            </a:pPr>
            <a:r>
              <a:rPr lang="cs-CZ" dirty="0">
                <a:solidFill>
                  <a:schemeClr val="tx1"/>
                </a:solidFill>
              </a:rPr>
              <a:t>(2) Uznávaným elektronickým podpisem se rozumí zaručený elektronický podpis založený na kvalifikovaném certifikátu pro elektronický podpis nebo kvalifikovaný elektronický podpis.</a:t>
            </a:r>
            <a:endParaRPr lang="cs-CZ" dirty="0"/>
          </a:p>
        </p:txBody>
      </p:sp>
      <p:sp>
        <p:nvSpPr>
          <p:cNvPr id="3" name="Zástupný symbol pro číslo snímku 2">
            <a:extLst>
              <a:ext uri="{FF2B5EF4-FFF2-40B4-BE49-F238E27FC236}">
                <a16:creationId xmlns:a16="http://schemas.microsoft.com/office/drawing/2014/main" id="{E72C0D20-B939-F403-35F2-5BEC6BC4BA8D}"/>
              </a:ext>
            </a:extLst>
          </p:cNvPr>
          <p:cNvSpPr>
            <a:spLocks noGrp="1"/>
          </p:cNvSpPr>
          <p:nvPr>
            <p:ph type="sldNum" sz="quarter" idx="12"/>
          </p:nvPr>
        </p:nvSpPr>
        <p:spPr/>
        <p:txBody>
          <a:bodyPr/>
          <a:lstStyle/>
          <a:p>
            <a:fld id="{1CF5A12E-3DFE-4C3E-9036-7893F29C52C1}" type="slidenum">
              <a:rPr lang="cs-CZ" smtClean="0"/>
              <a:t>21</a:t>
            </a:fld>
            <a:endParaRPr lang="cs-CZ"/>
          </a:p>
        </p:txBody>
      </p:sp>
      <p:sp>
        <p:nvSpPr>
          <p:cNvPr id="4" name="Nadpis 3">
            <a:extLst>
              <a:ext uri="{FF2B5EF4-FFF2-40B4-BE49-F238E27FC236}">
                <a16:creationId xmlns:a16="http://schemas.microsoft.com/office/drawing/2014/main" id="{69DA682D-C5F9-946B-65F0-4B1985A6831F}"/>
              </a:ext>
            </a:extLst>
          </p:cNvPr>
          <p:cNvSpPr>
            <a:spLocks noGrp="1"/>
          </p:cNvSpPr>
          <p:nvPr>
            <p:ph type="title"/>
          </p:nvPr>
        </p:nvSpPr>
        <p:spPr/>
        <p:txBody>
          <a:bodyPr/>
          <a:lstStyle/>
          <a:p>
            <a:r>
              <a:rPr lang="cs-CZ" dirty="0"/>
              <a:t>Podepisování</a:t>
            </a:r>
            <a:br>
              <a:rPr lang="cs-CZ" dirty="0"/>
            </a:br>
            <a:r>
              <a:rPr lang="cs-CZ" dirty="0">
                <a:hlinkClick r:id="rId2"/>
              </a:rPr>
              <a:t>§ 211 odst. 7</a:t>
            </a:r>
            <a:endParaRPr lang="cs-CZ" dirty="0"/>
          </a:p>
        </p:txBody>
      </p:sp>
    </p:spTree>
    <p:extLst>
      <p:ext uri="{BB962C8B-B14F-4D97-AF65-F5344CB8AC3E}">
        <p14:creationId xmlns:p14="http://schemas.microsoft.com/office/powerpoint/2010/main" val="3597582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B528CA-4077-4285-B1A9-0CA8747E3130}"/>
            </a:ext>
          </a:extLst>
        </p:cNvPr>
        <p:cNvGrpSpPr/>
        <p:nvPr/>
      </p:nvGrpSpPr>
      <p:grpSpPr>
        <a:xfrm>
          <a:off x="0" y="0"/>
          <a:ext cx="0" cy="0"/>
          <a:chOff x="0" y="0"/>
          <a:chExt cx="0" cy="0"/>
        </a:xfrm>
      </p:grpSpPr>
      <p:sp>
        <p:nvSpPr>
          <p:cNvPr id="2" name="Zástupný obsah 1">
            <a:extLst>
              <a:ext uri="{FF2B5EF4-FFF2-40B4-BE49-F238E27FC236}">
                <a16:creationId xmlns:a16="http://schemas.microsoft.com/office/drawing/2014/main" id="{42D51908-390F-7739-D4F9-169134CEAE61}"/>
              </a:ext>
            </a:extLst>
          </p:cNvPr>
          <p:cNvSpPr>
            <a:spLocks noGrp="1"/>
          </p:cNvSpPr>
          <p:nvPr>
            <p:ph sz="half" idx="1"/>
          </p:nvPr>
        </p:nvSpPr>
        <p:spPr>
          <a:xfrm>
            <a:off x="1620000" y="2160000"/>
            <a:ext cx="8907528" cy="4078068"/>
          </a:xfrm>
        </p:spPr>
        <p:txBody>
          <a:bodyPr/>
          <a:lstStyle/>
          <a:p>
            <a:pPr marL="0" indent="0">
              <a:buNone/>
            </a:pPr>
            <a:r>
              <a:rPr lang="cs-CZ" dirty="0"/>
              <a:t>Úkon učiněný prostřednictvím elektronického nástroje nebo datové schránky se považuje za podepsaný.</a:t>
            </a:r>
          </a:p>
          <a:p>
            <a:pPr marL="432000" lvl="2" indent="0" fontAlgn="base">
              <a:buNone/>
            </a:pPr>
            <a:r>
              <a:rPr lang="cs-CZ" dirty="0">
                <a:solidFill>
                  <a:schemeClr val="tx1"/>
                </a:solidFill>
              </a:rPr>
              <a:t>§ 561 </a:t>
            </a:r>
            <a:r>
              <a:rPr lang="cs-CZ" dirty="0">
                <a:solidFill>
                  <a:schemeClr val="tx1"/>
                </a:solidFill>
                <a:hlinkClick r:id="rId2"/>
              </a:rPr>
              <a:t>občanského zákoníku</a:t>
            </a:r>
            <a:endParaRPr lang="cs-CZ" dirty="0">
              <a:solidFill>
                <a:schemeClr val="tx1"/>
              </a:solidFill>
            </a:endParaRPr>
          </a:p>
          <a:p>
            <a:pPr marL="432000" lvl="2" indent="0" fontAlgn="base">
              <a:buNone/>
            </a:pPr>
            <a:r>
              <a:rPr lang="cs-CZ" dirty="0">
                <a:solidFill>
                  <a:schemeClr val="tx1"/>
                </a:solidFill>
              </a:rPr>
              <a:t>(1) K platnosti právního jednání učiněného v písemné formě se vyžaduje podpis jednajícího. Podpis může být nahrazen mechanickými prostředky tam, kde je to obvyklé. Jiný právní předpis stanoví, jak lze při právním jednání učiněném elektronickými prostředky písemnost elektronicky podepsat.</a:t>
            </a:r>
          </a:p>
          <a:p>
            <a:pPr marL="432000" lvl="2" indent="0" fontAlgn="base">
              <a:buNone/>
            </a:pPr>
            <a:r>
              <a:rPr lang="cs-CZ" dirty="0">
                <a:solidFill>
                  <a:schemeClr val="tx1"/>
                </a:solidFill>
              </a:rPr>
              <a:t>§ 562</a:t>
            </a:r>
          </a:p>
          <a:p>
            <a:pPr marL="432000" lvl="2" indent="0" fontAlgn="base">
              <a:buNone/>
            </a:pPr>
            <a:r>
              <a:rPr lang="cs-CZ" dirty="0">
                <a:solidFill>
                  <a:schemeClr val="tx1"/>
                </a:solidFill>
              </a:rPr>
              <a:t>(1) Písemná forma je zachována i při právním jednání učiněném elektronickými nebo jinými technickými prostředky umožňujícími zachycení jeho obsahu a určení jednající osoby.</a:t>
            </a:r>
          </a:p>
          <a:p>
            <a:pPr marL="0" indent="0">
              <a:buNone/>
            </a:pPr>
            <a:endParaRPr lang="cs-CZ" dirty="0"/>
          </a:p>
          <a:p>
            <a:pPr marL="0" indent="0">
              <a:buNone/>
            </a:pPr>
            <a:endParaRPr lang="cs-CZ" dirty="0"/>
          </a:p>
          <a:p>
            <a:pPr marL="0" indent="0">
              <a:buNone/>
            </a:pPr>
            <a:endParaRPr lang="cs-CZ" dirty="0"/>
          </a:p>
        </p:txBody>
      </p:sp>
      <p:sp>
        <p:nvSpPr>
          <p:cNvPr id="3" name="Zástupný symbol pro číslo snímku 2">
            <a:extLst>
              <a:ext uri="{FF2B5EF4-FFF2-40B4-BE49-F238E27FC236}">
                <a16:creationId xmlns:a16="http://schemas.microsoft.com/office/drawing/2014/main" id="{BD44B5B3-BA79-1CDF-906A-5F50E3676839}"/>
              </a:ext>
            </a:extLst>
          </p:cNvPr>
          <p:cNvSpPr>
            <a:spLocks noGrp="1"/>
          </p:cNvSpPr>
          <p:nvPr>
            <p:ph type="sldNum" sz="quarter" idx="12"/>
          </p:nvPr>
        </p:nvSpPr>
        <p:spPr/>
        <p:txBody>
          <a:bodyPr/>
          <a:lstStyle/>
          <a:p>
            <a:fld id="{1CF5A12E-3DFE-4C3E-9036-7893F29C52C1}" type="slidenum">
              <a:rPr lang="cs-CZ" smtClean="0"/>
              <a:t>22</a:t>
            </a:fld>
            <a:endParaRPr lang="cs-CZ"/>
          </a:p>
        </p:txBody>
      </p:sp>
      <p:sp>
        <p:nvSpPr>
          <p:cNvPr id="4" name="Nadpis 3">
            <a:extLst>
              <a:ext uri="{FF2B5EF4-FFF2-40B4-BE49-F238E27FC236}">
                <a16:creationId xmlns:a16="http://schemas.microsoft.com/office/drawing/2014/main" id="{1E5F1EAC-FAF1-F3FD-018A-07BFFB79E283}"/>
              </a:ext>
            </a:extLst>
          </p:cNvPr>
          <p:cNvSpPr>
            <a:spLocks noGrp="1"/>
          </p:cNvSpPr>
          <p:nvPr>
            <p:ph type="title"/>
          </p:nvPr>
        </p:nvSpPr>
        <p:spPr/>
        <p:txBody>
          <a:bodyPr/>
          <a:lstStyle/>
          <a:p>
            <a:r>
              <a:rPr lang="cs-CZ" dirty="0"/>
              <a:t>Podepisování</a:t>
            </a:r>
            <a:br>
              <a:rPr lang="cs-CZ" dirty="0"/>
            </a:br>
            <a:r>
              <a:rPr lang="cs-CZ" dirty="0">
                <a:hlinkClick r:id="rId3"/>
              </a:rPr>
              <a:t>§ 211 odst. 7</a:t>
            </a:r>
            <a:endParaRPr lang="cs-CZ" dirty="0"/>
          </a:p>
        </p:txBody>
      </p:sp>
    </p:spTree>
    <p:extLst>
      <p:ext uri="{BB962C8B-B14F-4D97-AF65-F5344CB8AC3E}">
        <p14:creationId xmlns:p14="http://schemas.microsoft.com/office/powerpoint/2010/main" val="34673272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6FF203DC-C7E2-809D-C603-5976AD064007}"/>
              </a:ext>
            </a:extLst>
          </p:cNvPr>
          <p:cNvSpPr>
            <a:spLocks noGrp="1"/>
          </p:cNvSpPr>
          <p:nvPr>
            <p:ph sz="half" idx="1"/>
          </p:nvPr>
        </p:nvSpPr>
        <p:spPr/>
        <p:txBody>
          <a:bodyPr/>
          <a:lstStyle/>
          <a:p>
            <a:pPr marL="0" indent="0" fontAlgn="base">
              <a:buNone/>
            </a:pPr>
            <a:r>
              <a:rPr lang="cs-CZ" dirty="0"/>
              <a:t>(8) Nejde-li o komunikaci uskutečňovanou prostřednictvím elektronického nástroje nebo datové schránky, musí být úkon podepsán uznávaným elektronickým podpisem, pokud je odesílán v zadávacím řízení a při zvláštních postupech podle části šesté a jde o</a:t>
            </a:r>
          </a:p>
          <a:p>
            <a:pPr marL="288000" lvl="1" indent="0" fontAlgn="base">
              <a:buNone/>
            </a:pPr>
            <a:r>
              <a:rPr lang="cs-CZ" sz="2000" dirty="0"/>
              <a:t>a) výzvu určenou účastníkům zadávacího řízení,</a:t>
            </a:r>
          </a:p>
          <a:p>
            <a:pPr marL="288000" lvl="1" indent="0" fontAlgn="base">
              <a:buNone/>
            </a:pPr>
            <a:r>
              <a:rPr lang="cs-CZ" sz="2000" dirty="0"/>
              <a:t>b) oznámení o výběru dodavatele,</a:t>
            </a:r>
          </a:p>
          <a:p>
            <a:pPr marL="288000" lvl="1" indent="0" fontAlgn="base">
              <a:buNone/>
            </a:pPr>
            <a:r>
              <a:rPr lang="cs-CZ" sz="2000" dirty="0"/>
              <a:t>c) oznámení o rozhodnutí o nejvhodnějším návrhu v soutěži o návrh,</a:t>
            </a:r>
          </a:p>
          <a:p>
            <a:pPr marL="288000" lvl="1" indent="0" fontAlgn="base">
              <a:buNone/>
            </a:pPr>
            <a:r>
              <a:rPr lang="cs-CZ" sz="2000" dirty="0"/>
              <a:t>d) oznámení o vyloučení účastníka zadávacího řízení.</a:t>
            </a:r>
          </a:p>
          <a:p>
            <a:endParaRPr lang="cs-CZ" dirty="0"/>
          </a:p>
        </p:txBody>
      </p:sp>
      <p:sp>
        <p:nvSpPr>
          <p:cNvPr id="3" name="Zástupný symbol pro číslo snímku 2">
            <a:extLst>
              <a:ext uri="{FF2B5EF4-FFF2-40B4-BE49-F238E27FC236}">
                <a16:creationId xmlns:a16="http://schemas.microsoft.com/office/drawing/2014/main" id="{8933CC53-AC1E-9F6C-2BF6-EF6086B16AAE}"/>
              </a:ext>
            </a:extLst>
          </p:cNvPr>
          <p:cNvSpPr>
            <a:spLocks noGrp="1"/>
          </p:cNvSpPr>
          <p:nvPr>
            <p:ph type="sldNum" sz="quarter" idx="12"/>
          </p:nvPr>
        </p:nvSpPr>
        <p:spPr/>
        <p:txBody>
          <a:bodyPr/>
          <a:lstStyle/>
          <a:p>
            <a:fld id="{1CF5A12E-3DFE-4C3E-9036-7893F29C52C1}" type="slidenum">
              <a:rPr lang="cs-CZ" smtClean="0"/>
              <a:t>23</a:t>
            </a:fld>
            <a:endParaRPr lang="cs-CZ"/>
          </a:p>
        </p:txBody>
      </p:sp>
      <p:sp>
        <p:nvSpPr>
          <p:cNvPr id="4" name="Nadpis 3">
            <a:extLst>
              <a:ext uri="{FF2B5EF4-FFF2-40B4-BE49-F238E27FC236}">
                <a16:creationId xmlns:a16="http://schemas.microsoft.com/office/drawing/2014/main" id="{9198C854-3850-F5E5-1EF0-D06BA4C37399}"/>
              </a:ext>
            </a:extLst>
          </p:cNvPr>
          <p:cNvSpPr>
            <a:spLocks noGrp="1"/>
          </p:cNvSpPr>
          <p:nvPr>
            <p:ph type="title"/>
          </p:nvPr>
        </p:nvSpPr>
        <p:spPr/>
        <p:txBody>
          <a:bodyPr/>
          <a:lstStyle/>
          <a:p>
            <a:r>
              <a:rPr lang="cs-CZ" dirty="0"/>
              <a:t>Podepisování</a:t>
            </a:r>
            <a:br>
              <a:rPr lang="cs-CZ" dirty="0"/>
            </a:br>
            <a:r>
              <a:rPr lang="cs-CZ" dirty="0">
                <a:hlinkClick r:id="rId2"/>
              </a:rPr>
              <a:t>§ 211 odst. 8</a:t>
            </a:r>
            <a:br>
              <a:rPr lang="cs-CZ" dirty="0"/>
            </a:br>
            <a:endParaRPr lang="cs-CZ" dirty="0"/>
          </a:p>
        </p:txBody>
      </p:sp>
    </p:spTree>
    <p:extLst>
      <p:ext uri="{BB962C8B-B14F-4D97-AF65-F5344CB8AC3E}">
        <p14:creationId xmlns:p14="http://schemas.microsoft.com/office/powerpoint/2010/main" val="42151900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AF754021-3488-4889-9236-3A38657C8EEB}"/>
              </a:ext>
            </a:extLst>
          </p:cNvPr>
          <p:cNvSpPr>
            <a:spLocks noGrp="1"/>
          </p:cNvSpPr>
          <p:nvPr>
            <p:ph sz="half" idx="1"/>
          </p:nvPr>
        </p:nvSpPr>
        <p:spPr/>
        <p:txBody>
          <a:bodyPr/>
          <a:lstStyle/>
          <a:p>
            <a:pPr marL="0" indent="0" fontAlgn="base">
              <a:buNone/>
            </a:pPr>
            <a:r>
              <a:rPr lang="cs-CZ" dirty="0"/>
              <a:t>Při komunikaci uskutečňované prostřednictvím datové schránky je dokument doručen dodáním do datové schránky adresáta.</a:t>
            </a:r>
          </a:p>
          <a:p>
            <a:pPr marL="0" indent="0" fontAlgn="base">
              <a:buNone/>
            </a:pPr>
            <a:r>
              <a:rPr lang="cs-CZ" dirty="0"/>
              <a:t>Doručením prostřednictvím elektronického nástroje je okamžik přijetí datové zprávy na elektronickou adresu adresáta datové zprávy v elektronickém nástroji.</a:t>
            </a:r>
          </a:p>
          <a:p>
            <a:endParaRPr lang="cs-CZ" dirty="0"/>
          </a:p>
        </p:txBody>
      </p:sp>
      <p:sp>
        <p:nvSpPr>
          <p:cNvPr id="3" name="Zástupný symbol pro číslo snímku 2">
            <a:extLst>
              <a:ext uri="{FF2B5EF4-FFF2-40B4-BE49-F238E27FC236}">
                <a16:creationId xmlns:a16="http://schemas.microsoft.com/office/drawing/2014/main" id="{48844E7A-BBC5-9A11-023D-5FB2A63B5C55}"/>
              </a:ext>
            </a:extLst>
          </p:cNvPr>
          <p:cNvSpPr>
            <a:spLocks noGrp="1"/>
          </p:cNvSpPr>
          <p:nvPr>
            <p:ph type="sldNum" sz="quarter" idx="12"/>
          </p:nvPr>
        </p:nvSpPr>
        <p:spPr/>
        <p:txBody>
          <a:bodyPr/>
          <a:lstStyle/>
          <a:p>
            <a:fld id="{1CF5A12E-3DFE-4C3E-9036-7893F29C52C1}" type="slidenum">
              <a:rPr lang="cs-CZ" smtClean="0"/>
              <a:t>24</a:t>
            </a:fld>
            <a:endParaRPr lang="cs-CZ"/>
          </a:p>
        </p:txBody>
      </p:sp>
      <p:sp>
        <p:nvSpPr>
          <p:cNvPr id="4" name="Nadpis 3">
            <a:extLst>
              <a:ext uri="{FF2B5EF4-FFF2-40B4-BE49-F238E27FC236}">
                <a16:creationId xmlns:a16="http://schemas.microsoft.com/office/drawing/2014/main" id="{CCE4E39F-9A56-C581-B1F4-D9CD587E2606}"/>
              </a:ext>
            </a:extLst>
          </p:cNvPr>
          <p:cNvSpPr>
            <a:spLocks noGrp="1"/>
          </p:cNvSpPr>
          <p:nvPr>
            <p:ph type="title"/>
          </p:nvPr>
        </p:nvSpPr>
        <p:spPr/>
        <p:txBody>
          <a:bodyPr/>
          <a:lstStyle/>
          <a:p>
            <a:r>
              <a:rPr lang="cs-CZ" dirty="0"/>
              <a:t>Doručení</a:t>
            </a:r>
            <a:br>
              <a:rPr lang="cs-CZ" dirty="0"/>
            </a:br>
            <a:r>
              <a:rPr lang="cs-CZ" dirty="0">
                <a:hlinkClick r:id="rId2"/>
              </a:rPr>
              <a:t>§ 211 odst. 9</a:t>
            </a:r>
            <a:endParaRPr lang="cs-CZ" dirty="0"/>
          </a:p>
        </p:txBody>
      </p:sp>
    </p:spTree>
    <p:extLst>
      <p:ext uri="{BB962C8B-B14F-4D97-AF65-F5344CB8AC3E}">
        <p14:creationId xmlns:p14="http://schemas.microsoft.com/office/powerpoint/2010/main" val="8659826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EA99B43D-982F-1005-CA10-28ED28492038}"/>
              </a:ext>
            </a:extLst>
          </p:cNvPr>
          <p:cNvSpPr>
            <a:spLocks noGrp="1"/>
          </p:cNvSpPr>
          <p:nvPr>
            <p:ph sz="half" idx="1"/>
          </p:nvPr>
        </p:nvSpPr>
        <p:spPr/>
        <p:txBody>
          <a:bodyPr/>
          <a:lstStyle/>
          <a:p>
            <a:pPr marL="0" indent="0">
              <a:buNone/>
            </a:pPr>
            <a:r>
              <a:rPr lang="cs-CZ" dirty="0"/>
              <a:t>Zadavatel je oprávněn vést tržní konzultace s odborníky či dodavateli s cílem připravit zadávací podmínky a informovat dodavatele o svých záměrech a požadavcích, pokud to nenarušuje hospodářskou soutěž;</a:t>
            </a:r>
          </a:p>
          <a:p>
            <a:pPr marL="0" indent="0">
              <a:buNone/>
            </a:pPr>
            <a:r>
              <a:rPr lang="cs-CZ" dirty="0"/>
              <a:t>ustanovení § 211 odst. 3 se použije obdobně.</a:t>
            </a:r>
          </a:p>
          <a:p>
            <a:pPr marL="0" indent="0">
              <a:buNone/>
            </a:pPr>
            <a:r>
              <a:rPr lang="cs-CZ" sz="1600" dirty="0"/>
              <a:t>	Při použití ústní komunikace podle odstavce 2 zadavatel zajistí, aby  obsah komunikace 	byl v dostatečné míře zdokumentován. Pokud by  ústní komunikace mohla mít podstatný 	dopad na obsah nebo  hodnocení nabídek, musí být zdokumentována vhodnými 	prostředky, zejména zápisy, zvukovými záznamy nebo souhrny hlavních prvků 	komunikace.</a:t>
            </a:r>
          </a:p>
          <a:p>
            <a:pPr marL="0" indent="0">
              <a:buNone/>
            </a:pPr>
            <a:r>
              <a:rPr lang="cs-CZ" sz="1600" dirty="0">
                <a:hlinkClick r:id="rId2"/>
              </a:rPr>
              <a:t>§ 36 odst. 4</a:t>
            </a:r>
            <a:r>
              <a:rPr lang="cs-CZ" sz="1600" dirty="0"/>
              <a:t> Pokud zadávací dokumentace nebo výzva uvedená v příloze č. 6 k tomuto zákonu obsahuje informace, které jsou výsledkem předběžné tržní konzultace, zadavatel označí v zadávací dokumentaci nebo výzvě uvedené v příloze č. 6 k tomuto zákonu tyto informace, identifikuje osoby, které se na předběžné tržní konzultaci podílely, a uvede všechny podstatné informace, které byly obsahem předběžné tržní konzultace.</a:t>
            </a:r>
          </a:p>
        </p:txBody>
      </p:sp>
      <p:sp>
        <p:nvSpPr>
          <p:cNvPr id="3" name="Zástupný symbol pro číslo snímku 2">
            <a:extLst>
              <a:ext uri="{FF2B5EF4-FFF2-40B4-BE49-F238E27FC236}">
                <a16:creationId xmlns:a16="http://schemas.microsoft.com/office/drawing/2014/main" id="{133AEE8D-101C-A3E2-21D8-753E5E05BFFA}"/>
              </a:ext>
            </a:extLst>
          </p:cNvPr>
          <p:cNvSpPr>
            <a:spLocks noGrp="1"/>
          </p:cNvSpPr>
          <p:nvPr>
            <p:ph type="sldNum" sz="quarter" idx="12"/>
          </p:nvPr>
        </p:nvSpPr>
        <p:spPr/>
        <p:txBody>
          <a:bodyPr/>
          <a:lstStyle/>
          <a:p>
            <a:fld id="{1CF5A12E-3DFE-4C3E-9036-7893F29C52C1}" type="slidenum">
              <a:rPr lang="cs-CZ" smtClean="0"/>
              <a:t>25</a:t>
            </a:fld>
            <a:endParaRPr lang="cs-CZ"/>
          </a:p>
        </p:txBody>
      </p:sp>
      <p:sp>
        <p:nvSpPr>
          <p:cNvPr id="4" name="Nadpis 3">
            <a:extLst>
              <a:ext uri="{FF2B5EF4-FFF2-40B4-BE49-F238E27FC236}">
                <a16:creationId xmlns:a16="http://schemas.microsoft.com/office/drawing/2014/main" id="{C1406849-5424-4C84-41D5-CDB3161B27E0}"/>
              </a:ext>
            </a:extLst>
          </p:cNvPr>
          <p:cNvSpPr>
            <a:spLocks noGrp="1"/>
          </p:cNvSpPr>
          <p:nvPr>
            <p:ph type="title"/>
          </p:nvPr>
        </p:nvSpPr>
        <p:spPr/>
        <p:txBody>
          <a:bodyPr/>
          <a:lstStyle/>
          <a:p>
            <a:r>
              <a:rPr lang="cs-CZ" dirty="0"/>
              <a:t>Předběžné tržní konzultace</a:t>
            </a:r>
            <a:br>
              <a:rPr lang="cs-CZ" dirty="0"/>
            </a:br>
            <a:r>
              <a:rPr lang="cs-CZ" dirty="0">
                <a:hlinkClick r:id="rId3"/>
              </a:rPr>
              <a:t>§ 33</a:t>
            </a:r>
            <a:br>
              <a:rPr lang="cs-CZ" dirty="0"/>
            </a:br>
            <a:endParaRPr lang="cs-CZ" dirty="0"/>
          </a:p>
        </p:txBody>
      </p:sp>
    </p:spTree>
    <p:extLst>
      <p:ext uri="{BB962C8B-B14F-4D97-AF65-F5344CB8AC3E}">
        <p14:creationId xmlns:p14="http://schemas.microsoft.com/office/powerpoint/2010/main" val="7490048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9129EAB9-1434-FB3D-D097-A34CB7F77B35}"/>
              </a:ext>
            </a:extLst>
          </p:cNvPr>
          <p:cNvSpPr>
            <a:spLocks noGrp="1"/>
          </p:cNvSpPr>
          <p:nvPr>
            <p:ph sz="half" idx="1"/>
          </p:nvPr>
        </p:nvSpPr>
        <p:spPr/>
        <p:txBody>
          <a:bodyPr/>
          <a:lstStyle/>
          <a:p>
            <a:pPr marL="0" indent="0" fontAlgn="base">
              <a:buNone/>
            </a:pPr>
            <a:r>
              <a:rPr lang="cs-CZ" dirty="0"/>
              <a:t>Zadavatel uveřejní zadávací dokumentaci s výjimkou formulářů podle § 212</a:t>
            </a:r>
          </a:p>
          <a:p>
            <a:pPr marL="0" indent="0" fontAlgn="base">
              <a:buNone/>
            </a:pPr>
            <a:r>
              <a:rPr lang="cs-CZ" dirty="0"/>
              <a:t>na profilu zadavatele </a:t>
            </a:r>
          </a:p>
          <a:p>
            <a:pPr marL="0" indent="0" fontAlgn="base">
              <a:buNone/>
            </a:pPr>
            <a:r>
              <a:rPr lang="cs-CZ" dirty="0"/>
              <a:t>ode dne uveřejnění oznámení o zahájení zadávacího řízení nebo od odeslání výzvy k podání žádosti o účast podle § 58 odst. 5</a:t>
            </a:r>
          </a:p>
          <a:p>
            <a:pPr marL="0" indent="0" fontAlgn="base">
              <a:buNone/>
            </a:pPr>
            <a:r>
              <a:rPr lang="cs-CZ" dirty="0"/>
              <a:t>nejméně do konce lhůty pro podání nabídek;</a:t>
            </a:r>
          </a:p>
          <a:p>
            <a:pPr marL="0" indent="0" fontAlgn="base">
              <a:buNone/>
            </a:pPr>
            <a:r>
              <a:rPr lang="cs-CZ" dirty="0"/>
              <a:t>to neplatí pro jednací řízení bez uveřejnění.</a:t>
            </a:r>
          </a:p>
          <a:p>
            <a:endParaRPr lang="cs-CZ" dirty="0"/>
          </a:p>
        </p:txBody>
      </p:sp>
      <p:sp>
        <p:nvSpPr>
          <p:cNvPr id="3" name="Zástupný symbol pro číslo snímku 2">
            <a:extLst>
              <a:ext uri="{FF2B5EF4-FFF2-40B4-BE49-F238E27FC236}">
                <a16:creationId xmlns:a16="http://schemas.microsoft.com/office/drawing/2014/main" id="{B386659B-BEF8-62F1-1044-2C2EE45A5A60}"/>
              </a:ext>
            </a:extLst>
          </p:cNvPr>
          <p:cNvSpPr>
            <a:spLocks noGrp="1"/>
          </p:cNvSpPr>
          <p:nvPr>
            <p:ph type="sldNum" sz="quarter" idx="12"/>
          </p:nvPr>
        </p:nvSpPr>
        <p:spPr/>
        <p:txBody>
          <a:bodyPr/>
          <a:lstStyle/>
          <a:p>
            <a:fld id="{1CF5A12E-3DFE-4C3E-9036-7893F29C52C1}" type="slidenum">
              <a:rPr lang="cs-CZ" smtClean="0"/>
              <a:t>26</a:t>
            </a:fld>
            <a:endParaRPr lang="cs-CZ"/>
          </a:p>
        </p:txBody>
      </p:sp>
      <p:sp>
        <p:nvSpPr>
          <p:cNvPr id="4" name="Nadpis 3">
            <a:extLst>
              <a:ext uri="{FF2B5EF4-FFF2-40B4-BE49-F238E27FC236}">
                <a16:creationId xmlns:a16="http://schemas.microsoft.com/office/drawing/2014/main" id="{7E02F07F-0064-6A4A-B80E-35584E986A1C}"/>
              </a:ext>
            </a:extLst>
          </p:cNvPr>
          <p:cNvSpPr>
            <a:spLocks noGrp="1"/>
          </p:cNvSpPr>
          <p:nvPr>
            <p:ph type="title"/>
          </p:nvPr>
        </p:nvSpPr>
        <p:spPr/>
        <p:txBody>
          <a:bodyPr/>
          <a:lstStyle/>
          <a:p>
            <a:r>
              <a:rPr lang="cs-CZ" dirty="0"/>
              <a:t>Dostupnost zadávací dokumentace</a:t>
            </a:r>
            <a:br>
              <a:rPr lang="cs-CZ" dirty="0"/>
            </a:br>
            <a:r>
              <a:rPr lang="cs-CZ" dirty="0">
                <a:hlinkClick r:id="rId2"/>
              </a:rPr>
              <a:t>§ 96 odst. 1</a:t>
            </a:r>
            <a:endParaRPr lang="cs-CZ" dirty="0"/>
          </a:p>
        </p:txBody>
      </p:sp>
    </p:spTree>
    <p:extLst>
      <p:ext uri="{BB962C8B-B14F-4D97-AF65-F5344CB8AC3E}">
        <p14:creationId xmlns:p14="http://schemas.microsoft.com/office/powerpoint/2010/main" val="28563389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C133BC-D22B-7F32-F5C5-FB8972CECA13}"/>
            </a:ext>
          </a:extLst>
        </p:cNvPr>
        <p:cNvGrpSpPr/>
        <p:nvPr/>
      </p:nvGrpSpPr>
      <p:grpSpPr>
        <a:xfrm>
          <a:off x="0" y="0"/>
          <a:ext cx="0" cy="0"/>
          <a:chOff x="0" y="0"/>
          <a:chExt cx="0" cy="0"/>
        </a:xfrm>
      </p:grpSpPr>
      <p:sp>
        <p:nvSpPr>
          <p:cNvPr id="2" name="Zástupný obsah 1">
            <a:extLst>
              <a:ext uri="{FF2B5EF4-FFF2-40B4-BE49-F238E27FC236}">
                <a16:creationId xmlns:a16="http://schemas.microsoft.com/office/drawing/2014/main" id="{4B5B8611-7F1F-AB91-E07C-12F364976174}"/>
              </a:ext>
            </a:extLst>
          </p:cNvPr>
          <p:cNvSpPr>
            <a:spLocks noGrp="1"/>
          </p:cNvSpPr>
          <p:nvPr>
            <p:ph sz="half" idx="1"/>
          </p:nvPr>
        </p:nvSpPr>
        <p:spPr>
          <a:xfrm>
            <a:off x="1620000" y="1435768"/>
            <a:ext cx="10403558" cy="4802300"/>
          </a:xfrm>
        </p:spPr>
        <p:txBody>
          <a:bodyPr/>
          <a:lstStyle/>
          <a:p>
            <a:pPr marL="0" indent="0" fontAlgn="base">
              <a:buNone/>
            </a:pPr>
            <a:r>
              <a:rPr lang="cs-CZ" dirty="0"/>
              <a:t>(2) Pokud některou část zadávací dokumentace nelze zpřístupnit podle odstavce 1 z důvodů vymezených v § 211 odst. 5 písm. a), b) nebo d) nebo v případě postupu podle § 36 odst. 8, může zadavatel příslušnou část zadávací dokumentace </a:t>
            </a:r>
            <a:r>
              <a:rPr lang="cs-CZ" b="1" dirty="0"/>
              <a:t>poskytnout jiným vhodným způsobem</a:t>
            </a:r>
            <a:r>
              <a:rPr lang="cs-CZ" dirty="0"/>
              <a:t>. V takovém případě zadavatel odešle, předá nebo jinak zpřístupní příslušnou část zadávací dokumentace nejpozději </a:t>
            </a:r>
            <a:r>
              <a:rPr lang="cs-CZ" b="1" dirty="0"/>
              <a:t>do 3 pracovních dnů od doručení žádosti </a:t>
            </a:r>
            <a:r>
              <a:rPr lang="cs-CZ" dirty="0"/>
              <a:t>dodavatele o její poskytnutí. Poskytnutí příslušné části zadávací dokumentace může být podmíněno pouze úhradou nákladů podle odstavce 4 nebo v případě postupu podle § 36 odst. 8 přijetím přiměřených opatření k ochraně důvěrné povahy informací.</a:t>
            </a:r>
          </a:p>
          <a:p>
            <a:pPr marL="0" indent="0" fontAlgn="base">
              <a:buNone/>
            </a:pPr>
            <a:r>
              <a:rPr lang="cs-CZ" dirty="0"/>
              <a:t>(3) V oznámení o zahájení zadávacího řízení nebo výzvě uvedené v příloze č. 6 k tomuto zákonu musí zadavatel uvést internetovou adresu profilu zadavatele, na které je zadávací dokumentace dostupná. Pokud některá část zadávací dokumentace bude poskytnuta podle odstavce 2, musí být v oznámení o zahájení zadávacího řízení nebo výzvě uvedené v příloze č. 6 k tomuto zákonu uvedena informace o způsobu a podmínkách poskytnutí příslušné části zadávací dokumentace.</a:t>
            </a:r>
          </a:p>
          <a:p>
            <a:pPr marL="0" indent="0" fontAlgn="base">
              <a:buNone/>
            </a:pPr>
            <a:r>
              <a:rPr lang="cs-CZ" dirty="0"/>
              <a:t>(4) Úhradu nákladů za poskytnutí příslušné části zadávací dokumentace lze požadovat pouze do výše obvyklých nákladů na její reprodukci, balné a poštovné.</a:t>
            </a:r>
          </a:p>
          <a:p>
            <a:endParaRPr lang="cs-CZ" dirty="0"/>
          </a:p>
        </p:txBody>
      </p:sp>
      <p:sp>
        <p:nvSpPr>
          <p:cNvPr id="3" name="Zástupný symbol pro číslo snímku 2">
            <a:extLst>
              <a:ext uri="{FF2B5EF4-FFF2-40B4-BE49-F238E27FC236}">
                <a16:creationId xmlns:a16="http://schemas.microsoft.com/office/drawing/2014/main" id="{21834D57-01C3-02C3-057D-71DE46E9AA81}"/>
              </a:ext>
            </a:extLst>
          </p:cNvPr>
          <p:cNvSpPr>
            <a:spLocks noGrp="1"/>
          </p:cNvSpPr>
          <p:nvPr>
            <p:ph type="sldNum" sz="quarter" idx="12"/>
          </p:nvPr>
        </p:nvSpPr>
        <p:spPr/>
        <p:txBody>
          <a:bodyPr/>
          <a:lstStyle/>
          <a:p>
            <a:fld id="{1CF5A12E-3DFE-4C3E-9036-7893F29C52C1}" type="slidenum">
              <a:rPr lang="cs-CZ" smtClean="0"/>
              <a:t>27</a:t>
            </a:fld>
            <a:endParaRPr lang="cs-CZ"/>
          </a:p>
        </p:txBody>
      </p:sp>
      <p:sp>
        <p:nvSpPr>
          <p:cNvPr id="4" name="Nadpis 3">
            <a:extLst>
              <a:ext uri="{FF2B5EF4-FFF2-40B4-BE49-F238E27FC236}">
                <a16:creationId xmlns:a16="http://schemas.microsoft.com/office/drawing/2014/main" id="{4C4B6E07-CE10-8827-0855-497897ADE706}"/>
              </a:ext>
            </a:extLst>
          </p:cNvPr>
          <p:cNvSpPr>
            <a:spLocks noGrp="1"/>
          </p:cNvSpPr>
          <p:nvPr>
            <p:ph type="title"/>
          </p:nvPr>
        </p:nvSpPr>
        <p:spPr/>
        <p:txBody>
          <a:bodyPr/>
          <a:lstStyle/>
          <a:p>
            <a:r>
              <a:rPr lang="cs-CZ" dirty="0"/>
              <a:t>Dostupnost zadávací dokumentace</a:t>
            </a:r>
            <a:br>
              <a:rPr lang="cs-CZ" dirty="0"/>
            </a:br>
            <a:r>
              <a:rPr lang="cs-CZ" dirty="0">
                <a:hlinkClick r:id="rId2"/>
              </a:rPr>
              <a:t>§ 96</a:t>
            </a:r>
            <a:endParaRPr lang="cs-CZ" dirty="0"/>
          </a:p>
        </p:txBody>
      </p:sp>
    </p:spTree>
    <p:extLst>
      <p:ext uri="{BB962C8B-B14F-4D97-AF65-F5344CB8AC3E}">
        <p14:creationId xmlns:p14="http://schemas.microsoft.com/office/powerpoint/2010/main" val="14675559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7A8DE62C-D610-5094-24E1-B499A4CD08FC}"/>
              </a:ext>
            </a:extLst>
          </p:cNvPr>
          <p:cNvSpPr>
            <a:spLocks noGrp="1"/>
          </p:cNvSpPr>
          <p:nvPr>
            <p:ph sz="half" idx="1"/>
          </p:nvPr>
        </p:nvSpPr>
        <p:spPr>
          <a:xfrm>
            <a:off x="1620000" y="2160000"/>
            <a:ext cx="10155882" cy="4078068"/>
          </a:xfrm>
        </p:spPr>
        <p:txBody>
          <a:bodyPr/>
          <a:lstStyle/>
          <a:p>
            <a:pPr marL="0" indent="0">
              <a:buNone/>
            </a:pPr>
            <a:r>
              <a:rPr lang="cs-CZ" dirty="0"/>
              <a:t>§ 4 Povinné pořizování a udržování informačního modelu stavby</a:t>
            </a:r>
          </a:p>
          <a:p>
            <a:pPr marL="0" indent="0">
              <a:buNone/>
            </a:pPr>
            <a:r>
              <a:rPr lang="cs-CZ" dirty="0"/>
              <a:t>(1) Informační model stavby pořizuje povinná osoba podle § 3 písm. a) až d) a písm. f) pro stavbu, se kterou má právo nebo příslušnost hospodařit, nebo povinná osoba podle § 3 písm. e) až g) pro stavbu ve svém vlastnictví, pokud</a:t>
            </a:r>
          </a:p>
          <a:p>
            <a:pPr marL="0" indent="0">
              <a:buNone/>
            </a:pPr>
            <a:r>
              <a:rPr lang="cs-CZ" dirty="0"/>
              <a:t>a) stavba podléhá evidenci v katastru nemovitostí nebo se zapisuje do digitální technické mapy kraje,</a:t>
            </a:r>
          </a:p>
          <a:p>
            <a:pPr marL="0" indent="0">
              <a:buNone/>
            </a:pPr>
            <a:r>
              <a:rPr lang="cs-CZ" dirty="0"/>
              <a:t>b) pořizovací cena nebo předpokládaná hodnota přesahuje finanční limit pro </a:t>
            </a:r>
            <a:r>
              <a:rPr lang="cs-CZ" b="1" dirty="0"/>
              <a:t>nadlimitní veřejnou zakázku</a:t>
            </a:r>
            <a:r>
              <a:rPr lang="cs-CZ" dirty="0"/>
              <a:t> na stavební práce podle zákona o zadávání veřejných zakázek a</a:t>
            </a:r>
          </a:p>
          <a:p>
            <a:pPr marL="0" indent="0">
              <a:buNone/>
            </a:pPr>
            <a:r>
              <a:rPr lang="cs-CZ" dirty="0"/>
              <a:t>c) povinné osobě vznikla povinnost pořídit vybranou sadu informací podle § 7.</a:t>
            </a:r>
          </a:p>
        </p:txBody>
      </p:sp>
      <p:sp>
        <p:nvSpPr>
          <p:cNvPr id="3" name="Zástupný symbol pro číslo snímku 2">
            <a:extLst>
              <a:ext uri="{FF2B5EF4-FFF2-40B4-BE49-F238E27FC236}">
                <a16:creationId xmlns:a16="http://schemas.microsoft.com/office/drawing/2014/main" id="{F3E9E69E-D018-E8E6-9E13-4A0A81ACE9EF}"/>
              </a:ext>
            </a:extLst>
          </p:cNvPr>
          <p:cNvSpPr>
            <a:spLocks noGrp="1"/>
          </p:cNvSpPr>
          <p:nvPr>
            <p:ph type="sldNum" sz="quarter" idx="12"/>
          </p:nvPr>
        </p:nvSpPr>
        <p:spPr/>
        <p:txBody>
          <a:bodyPr/>
          <a:lstStyle/>
          <a:p>
            <a:fld id="{1CF5A12E-3DFE-4C3E-9036-7893F29C52C1}" type="slidenum">
              <a:rPr lang="cs-CZ" smtClean="0"/>
              <a:t>28</a:t>
            </a:fld>
            <a:endParaRPr lang="cs-CZ"/>
          </a:p>
        </p:txBody>
      </p:sp>
      <p:sp>
        <p:nvSpPr>
          <p:cNvPr id="4" name="Nadpis 3">
            <a:extLst>
              <a:ext uri="{FF2B5EF4-FFF2-40B4-BE49-F238E27FC236}">
                <a16:creationId xmlns:a16="http://schemas.microsoft.com/office/drawing/2014/main" id="{FA30901B-FEEE-FFB2-5A8C-A10A4601268A}"/>
              </a:ext>
            </a:extLst>
          </p:cNvPr>
          <p:cNvSpPr>
            <a:spLocks noGrp="1"/>
          </p:cNvSpPr>
          <p:nvPr>
            <p:ph type="title"/>
          </p:nvPr>
        </p:nvSpPr>
        <p:spPr/>
        <p:txBody>
          <a:bodyPr/>
          <a:lstStyle/>
          <a:p>
            <a:r>
              <a:rPr lang="cs-CZ" dirty="0">
                <a:hlinkClick r:id="rId2"/>
              </a:rPr>
              <a:t>Zákon č. 330/2025 Sb., o správě informací o stavbě a vystavěném prostředí a o změně některých dalších zákonů</a:t>
            </a:r>
            <a:endParaRPr lang="cs-CZ" dirty="0"/>
          </a:p>
        </p:txBody>
      </p:sp>
    </p:spTree>
    <p:extLst>
      <p:ext uri="{BB962C8B-B14F-4D97-AF65-F5344CB8AC3E}">
        <p14:creationId xmlns:p14="http://schemas.microsoft.com/office/powerpoint/2010/main" val="33412705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4FE85B80-7AC4-3B31-3EE7-AB47D1B47360}"/>
              </a:ext>
            </a:extLst>
          </p:cNvPr>
          <p:cNvSpPr>
            <a:spLocks noGrp="1"/>
          </p:cNvSpPr>
          <p:nvPr>
            <p:ph sz="half" idx="1"/>
          </p:nvPr>
        </p:nvSpPr>
        <p:spPr>
          <a:xfrm>
            <a:off x="1620000" y="1690688"/>
            <a:ext cx="10203590" cy="4547380"/>
          </a:xfrm>
        </p:spPr>
        <p:txBody>
          <a:bodyPr/>
          <a:lstStyle/>
          <a:p>
            <a:pPr marL="0" indent="0">
              <a:buNone/>
            </a:pPr>
            <a:r>
              <a:rPr lang="cs-CZ" dirty="0"/>
              <a:t>§ 7 Vybrané sady informací</a:t>
            </a:r>
          </a:p>
          <a:p>
            <a:pPr marL="0" indent="0">
              <a:buNone/>
            </a:pPr>
            <a:r>
              <a:rPr lang="cs-CZ" dirty="0"/>
              <a:t>(1) Informační model stavby obsahuje informace, ze kterých se pořizují vybrané sady informací, které tvoří jeho ucelené části (dále jen „informační kontejner“).</a:t>
            </a:r>
          </a:p>
          <a:p>
            <a:pPr marL="0" indent="0">
              <a:buNone/>
            </a:pPr>
            <a:r>
              <a:rPr lang="cs-CZ" dirty="0"/>
              <a:t>(2) Pro stavbu, která není změnou dokončené stavby podle stavebního zákona, a pro změnu dokončené stavby, pro kterou je informační model stavby pořízen, pořizuje povinná osoba z informačního modelu stavby informační kontejner pro účel</a:t>
            </a:r>
          </a:p>
          <a:p>
            <a:pPr marL="216000" lvl="1" indent="0">
              <a:buNone/>
            </a:pPr>
            <a:r>
              <a:rPr lang="cs-CZ" sz="2000" dirty="0"/>
              <a:t>b) provádění stavby nejpozději </a:t>
            </a:r>
            <a:r>
              <a:rPr lang="cs-CZ" sz="2000" b="1" dirty="0"/>
              <a:t>k okamžiku</a:t>
            </a:r>
          </a:p>
          <a:p>
            <a:pPr marL="432000" lvl="2" indent="0">
              <a:buNone/>
            </a:pPr>
            <a:r>
              <a:rPr lang="cs-CZ" sz="2000" dirty="0">
                <a:solidFill>
                  <a:schemeClr val="tx1"/>
                </a:solidFill>
              </a:rPr>
              <a:t>1. </a:t>
            </a:r>
            <a:r>
              <a:rPr lang="cs-CZ" sz="2000" b="1" dirty="0">
                <a:solidFill>
                  <a:schemeClr val="tx1"/>
                </a:solidFill>
              </a:rPr>
              <a:t>zahájení zadávacího řízení</a:t>
            </a:r>
            <a:r>
              <a:rPr lang="cs-CZ" sz="2000" dirty="0">
                <a:solidFill>
                  <a:schemeClr val="tx1"/>
                </a:solidFill>
              </a:rPr>
              <a:t> pro veřejnou zakázku, jejímž předmětem je provedení stavby, nebo</a:t>
            </a:r>
          </a:p>
          <a:p>
            <a:pPr marL="432000" lvl="2" indent="0">
              <a:buNone/>
            </a:pPr>
            <a:r>
              <a:rPr lang="cs-CZ" sz="2000" dirty="0">
                <a:solidFill>
                  <a:schemeClr val="tx1"/>
                </a:solidFill>
              </a:rPr>
              <a:t>2. zahájení provádění stavby v případě, že technické podmínky veřejné zakázky na stavební práce jsou stanoveny požadavky na výkon nebo funkci,</a:t>
            </a:r>
          </a:p>
        </p:txBody>
      </p:sp>
      <p:sp>
        <p:nvSpPr>
          <p:cNvPr id="3" name="Zástupný symbol pro číslo snímku 2">
            <a:extLst>
              <a:ext uri="{FF2B5EF4-FFF2-40B4-BE49-F238E27FC236}">
                <a16:creationId xmlns:a16="http://schemas.microsoft.com/office/drawing/2014/main" id="{2B581F35-9A26-3AAC-75AC-32D0F274EED8}"/>
              </a:ext>
            </a:extLst>
          </p:cNvPr>
          <p:cNvSpPr>
            <a:spLocks noGrp="1"/>
          </p:cNvSpPr>
          <p:nvPr>
            <p:ph type="sldNum" sz="quarter" idx="12"/>
          </p:nvPr>
        </p:nvSpPr>
        <p:spPr/>
        <p:txBody>
          <a:bodyPr/>
          <a:lstStyle/>
          <a:p>
            <a:fld id="{1CF5A12E-3DFE-4C3E-9036-7893F29C52C1}" type="slidenum">
              <a:rPr lang="cs-CZ" smtClean="0"/>
              <a:t>29</a:t>
            </a:fld>
            <a:endParaRPr lang="cs-CZ"/>
          </a:p>
        </p:txBody>
      </p:sp>
      <p:sp>
        <p:nvSpPr>
          <p:cNvPr id="4" name="Nadpis 3">
            <a:extLst>
              <a:ext uri="{FF2B5EF4-FFF2-40B4-BE49-F238E27FC236}">
                <a16:creationId xmlns:a16="http://schemas.microsoft.com/office/drawing/2014/main" id="{82D15D57-58C8-90C3-2BED-986851C9FA74}"/>
              </a:ext>
            </a:extLst>
          </p:cNvPr>
          <p:cNvSpPr>
            <a:spLocks noGrp="1"/>
          </p:cNvSpPr>
          <p:nvPr>
            <p:ph type="title"/>
          </p:nvPr>
        </p:nvSpPr>
        <p:spPr/>
        <p:txBody>
          <a:bodyPr/>
          <a:lstStyle/>
          <a:p>
            <a:endParaRPr lang="cs-CZ"/>
          </a:p>
        </p:txBody>
      </p:sp>
    </p:spTree>
    <p:extLst>
      <p:ext uri="{BB962C8B-B14F-4D97-AF65-F5344CB8AC3E}">
        <p14:creationId xmlns:p14="http://schemas.microsoft.com/office/powerpoint/2010/main" val="897664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sah 1">
            <a:extLst>
              <a:ext uri="{FF2B5EF4-FFF2-40B4-BE49-F238E27FC236}">
                <a16:creationId xmlns:a16="http://schemas.microsoft.com/office/drawing/2014/main" id="{94B2DDED-4036-A9EB-4718-4AF7071BAD16}"/>
              </a:ext>
            </a:extLst>
          </p:cNvPr>
          <p:cNvSpPr>
            <a:spLocks noGrp="1"/>
          </p:cNvSpPr>
          <p:nvPr>
            <p:ph sz="half" idx="1"/>
          </p:nvPr>
        </p:nvSpPr>
        <p:spPr/>
        <p:txBody>
          <a:bodyPr/>
          <a:lstStyle/>
          <a:p>
            <a:pPr marL="0" indent="0" fontAlgn="base">
              <a:buNone/>
            </a:pPr>
            <a:r>
              <a:rPr lang="cs-CZ" dirty="0"/>
              <a:t>V případě veřejných zakázek na stavební práce, projektové činnosti nebo v soutěžích o návrh může zadavatel v zadávací dokumentaci uvést závazný požadavek na použití zvláštních elektronických formátů včetně nástrojů informačního modelování staveb a uvést požadavky na obsah, strukturu nebo formát dat. Pokud tyto formáty nejsou běžně dostupné, zajistí k nim zadavatel dodavatelům přístup.</a:t>
            </a:r>
            <a:br>
              <a:rPr lang="cs-CZ" dirty="0"/>
            </a:br>
            <a:endParaRPr lang="cs-CZ" dirty="0"/>
          </a:p>
        </p:txBody>
      </p:sp>
      <p:sp>
        <p:nvSpPr>
          <p:cNvPr id="3" name="Zástupný symbol pro číslo snímku 2">
            <a:extLst>
              <a:ext uri="{FF2B5EF4-FFF2-40B4-BE49-F238E27FC236}">
                <a16:creationId xmlns:a16="http://schemas.microsoft.com/office/drawing/2014/main" id="{D31DD899-5728-D99A-A2A7-99AB5FF165AC}"/>
              </a:ext>
            </a:extLst>
          </p:cNvPr>
          <p:cNvSpPr>
            <a:spLocks noGrp="1"/>
          </p:cNvSpPr>
          <p:nvPr>
            <p:ph type="sldNum" sz="quarter" idx="12"/>
          </p:nvPr>
        </p:nvSpPr>
        <p:spPr/>
        <p:txBody>
          <a:bodyPr/>
          <a:lstStyle/>
          <a:p>
            <a:fld id="{1CF5A12E-3DFE-4C3E-9036-7893F29C52C1}" type="slidenum">
              <a:rPr lang="cs-CZ" smtClean="0"/>
              <a:t>30</a:t>
            </a:fld>
            <a:endParaRPr lang="cs-CZ"/>
          </a:p>
        </p:txBody>
      </p:sp>
      <p:sp>
        <p:nvSpPr>
          <p:cNvPr id="4" name="Nadpis 3">
            <a:extLst>
              <a:ext uri="{FF2B5EF4-FFF2-40B4-BE49-F238E27FC236}">
                <a16:creationId xmlns:a16="http://schemas.microsoft.com/office/drawing/2014/main" id="{82D3A3E9-7F0C-702E-29C7-F4959E4C7DB4}"/>
              </a:ext>
            </a:extLst>
          </p:cNvPr>
          <p:cNvSpPr>
            <a:spLocks noGrp="1"/>
          </p:cNvSpPr>
          <p:nvPr>
            <p:ph type="title"/>
          </p:nvPr>
        </p:nvSpPr>
        <p:spPr/>
        <p:txBody>
          <a:bodyPr/>
          <a:lstStyle/>
          <a:p>
            <a:r>
              <a:rPr lang="cs-CZ" dirty="0"/>
              <a:t>BIM</a:t>
            </a:r>
            <a:br>
              <a:rPr lang="cs-CZ" dirty="0"/>
            </a:br>
            <a:r>
              <a:rPr lang="cs-CZ" dirty="0">
                <a:hlinkClick r:id="rId2"/>
              </a:rPr>
              <a:t>§ 103 odst. 3</a:t>
            </a:r>
            <a:endParaRPr lang="cs-CZ" dirty="0"/>
          </a:p>
        </p:txBody>
      </p:sp>
    </p:spTree>
    <p:extLst>
      <p:ext uri="{BB962C8B-B14F-4D97-AF65-F5344CB8AC3E}">
        <p14:creationId xmlns:p14="http://schemas.microsoft.com/office/powerpoint/2010/main" val="28389150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1">
            <a:extLst>
              <a:ext uri="{FF2B5EF4-FFF2-40B4-BE49-F238E27FC236}">
                <a16:creationId xmlns:a16="http://schemas.microsoft.com/office/drawing/2014/main" id="{539C9E56-F17E-F0DE-3ACC-6B44078753E3}"/>
              </a:ext>
            </a:extLst>
          </p:cNvPr>
          <p:cNvSpPr txBox="1">
            <a:spLocks/>
          </p:cNvSpPr>
          <p:nvPr/>
        </p:nvSpPr>
        <p:spPr>
          <a:xfrm>
            <a:off x="501396" y="238125"/>
            <a:ext cx="11394948" cy="92021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AU" sz="4000" dirty="0">
              <a:solidFill>
                <a:schemeClr val="accent1">
                  <a:lumMod val="50000"/>
                </a:schemeClr>
              </a:solidFill>
              <a:latin typeface="Arial" panose="020B0604020202020204" pitchFamily="34" charset="0"/>
              <a:ea typeface="Cambria" panose="02040503050406030204" pitchFamily="18" charset="0"/>
            </a:endParaRPr>
          </a:p>
        </p:txBody>
      </p:sp>
      <p:sp>
        <p:nvSpPr>
          <p:cNvPr id="3" name="Nadpis 2">
            <a:extLst>
              <a:ext uri="{FF2B5EF4-FFF2-40B4-BE49-F238E27FC236}">
                <a16:creationId xmlns:a16="http://schemas.microsoft.com/office/drawing/2014/main" id="{DBE7FAA7-1737-74BE-3EB2-DB0CFA697347}"/>
              </a:ext>
            </a:extLst>
          </p:cNvPr>
          <p:cNvSpPr>
            <a:spLocks noGrp="1"/>
          </p:cNvSpPr>
          <p:nvPr>
            <p:ph type="title"/>
          </p:nvPr>
        </p:nvSpPr>
        <p:spPr/>
        <p:txBody>
          <a:bodyPr/>
          <a:lstStyle/>
          <a:p>
            <a:r>
              <a:rPr lang="cs-CZ" dirty="0"/>
              <a:t>Komunikace při zadávání veřejných zakázek</a:t>
            </a:r>
          </a:p>
        </p:txBody>
      </p:sp>
      <p:sp>
        <p:nvSpPr>
          <p:cNvPr id="5" name="Zástupný symbol pro obsah 6">
            <a:extLst>
              <a:ext uri="{FF2B5EF4-FFF2-40B4-BE49-F238E27FC236}">
                <a16:creationId xmlns:a16="http://schemas.microsoft.com/office/drawing/2014/main" id="{5AC4B5F6-FF28-9732-D04C-97DF45F2F5BE}"/>
              </a:ext>
            </a:extLst>
          </p:cNvPr>
          <p:cNvSpPr>
            <a:spLocks noGrp="1"/>
          </p:cNvSpPr>
          <p:nvPr>
            <p:ph idx="1"/>
          </p:nvPr>
        </p:nvSpPr>
        <p:spPr/>
        <p:txBody>
          <a:bodyPr>
            <a:normAutofit/>
          </a:bodyPr>
          <a:lstStyle/>
          <a:p>
            <a:r>
              <a:rPr lang="cs-CZ" dirty="0"/>
              <a:t>Primárně písemně a elektronicky</a:t>
            </a:r>
          </a:p>
          <a:p>
            <a:r>
              <a:rPr lang="cs-CZ"/>
              <a:t>Zásady</a:t>
            </a:r>
          </a:p>
          <a:p>
            <a:endParaRPr lang="en-US" dirty="0"/>
          </a:p>
          <a:p>
            <a:endParaRPr lang="cs-CZ" dirty="0"/>
          </a:p>
        </p:txBody>
      </p:sp>
    </p:spTree>
    <p:extLst>
      <p:ext uri="{BB962C8B-B14F-4D97-AF65-F5344CB8AC3E}">
        <p14:creationId xmlns:p14="http://schemas.microsoft.com/office/powerpoint/2010/main" val="32804928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D127878-7249-41F4-8CBC-B5C81373ADD9}"/>
              </a:ext>
            </a:extLst>
          </p:cNvPr>
          <p:cNvSpPr>
            <a:spLocks noGrp="1"/>
          </p:cNvSpPr>
          <p:nvPr>
            <p:ph type="ctrTitle"/>
          </p:nvPr>
        </p:nvSpPr>
        <p:spPr>
          <a:xfrm>
            <a:off x="6300000" y="2116183"/>
            <a:ext cx="5400000" cy="1916866"/>
          </a:xfrm>
        </p:spPr>
        <p:txBody>
          <a:bodyPr/>
          <a:lstStyle/>
          <a:p>
            <a:r>
              <a:rPr lang="cs-CZ" dirty="0"/>
              <a:t>Děkuji</a:t>
            </a:r>
            <a:br>
              <a:rPr lang="cs-CZ" dirty="0"/>
            </a:br>
            <a:r>
              <a:rPr lang="cs-CZ" dirty="0"/>
              <a:t>za pozornost</a:t>
            </a:r>
          </a:p>
        </p:txBody>
      </p:sp>
      <p:sp>
        <p:nvSpPr>
          <p:cNvPr id="5" name="Zástupný symbol pro obsah 2">
            <a:extLst>
              <a:ext uri="{FF2B5EF4-FFF2-40B4-BE49-F238E27FC236}">
                <a16:creationId xmlns:a16="http://schemas.microsoft.com/office/drawing/2014/main" id="{78819B76-FCCF-20DD-93BA-079BCCC6451D}"/>
              </a:ext>
            </a:extLst>
          </p:cNvPr>
          <p:cNvSpPr>
            <a:spLocks noGrp="1"/>
          </p:cNvSpPr>
          <p:nvPr>
            <p:ph type="subTitle" idx="1"/>
          </p:nvPr>
        </p:nvSpPr>
        <p:spPr>
          <a:xfrm>
            <a:off x="6300000" y="4245429"/>
            <a:ext cx="5400000" cy="1968940"/>
          </a:xfrm>
        </p:spPr>
        <p:txBody>
          <a:bodyPr>
            <a:normAutofit/>
          </a:bodyPr>
          <a:lstStyle/>
          <a:p>
            <a:r>
              <a:rPr lang="cs-CZ" dirty="0"/>
              <a:t>Miluše Malenková</a:t>
            </a:r>
          </a:p>
          <a:p>
            <a:r>
              <a:rPr lang="cs-CZ" dirty="0"/>
              <a:t>Miluse</a:t>
            </a:r>
            <a:r>
              <a:rPr lang="cs-CZ" dirty="0">
                <a:solidFill>
                  <a:schemeClr val="accent5"/>
                </a:solidFill>
              </a:rPr>
              <a:t>.Malenkova@mmr.gov.cz</a:t>
            </a:r>
          </a:p>
        </p:txBody>
      </p:sp>
    </p:spTree>
    <p:extLst>
      <p:ext uri="{BB962C8B-B14F-4D97-AF65-F5344CB8AC3E}">
        <p14:creationId xmlns:p14="http://schemas.microsoft.com/office/powerpoint/2010/main" val="2726387024"/>
      </p:ext>
    </p:extLst>
  </p:cSld>
  <p:clrMapOvr>
    <a:masterClrMapping/>
  </p:clrMapOvr>
</p:sld>
</file>

<file path=ppt/theme/theme1.xml><?xml version="1.0" encoding="utf-8"?>
<a:theme xmlns:a="http://schemas.openxmlformats.org/drawingml/2006/main" name="JVS PPT Dark">
  <a:themeElements>
    <a:clrScheme name="JVS barvy">
      <a:dk1>
        <a:srgbClr val="545860"/>
      </a:dk1>
      <a:lt1>
        <a:srgbClr val="FFFFFF"/>
      </a:lt1>
      <a:dk2>
        <a:srgbClr val="0C1838"/>
      </a:dk2>
      <a:lt2>
        <a:srgbClr val="A7A9B3"/>
      </a:lt2>
      <a:accent1>
        <a:srgbClr val="00459B"/>
      </a:accent1>
      <a:accent2>
        <a:srgbClr val="D70C0F"/>
      </a:accent2>
      <a:accent3>
        <a:srgbClr val="F7C1B9"/>
      </a:accent3>
      <a:accent4>
        <a:srgbClr val="690527"/>
      </a:accent4>
      <a:accent5>
        <a:srgbClr val="9DC8E9"/>
      </a:accent5>
      <a:accent6>
        <a:srgbClr val="878A95"/>
      </a:accent6>
      <a:hlink>
        <a:srgbClr val="008C99"/>
      </a:hlink>
      <a:folHlink>
        <a:srgbClr val="452E73"/>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marL="288000" indent="-288000" algn="l">
          <a:spcAft>
            <a:spcPts val="1000"/>
          </a:spcAft>
          <a:buClr>
            <a:schemeClr val="accent5"/>
          </a:buClr>
          <a:buSzPct val="90000"/>
          <a:buFont typeface="Wingdings" pitchFamily="2" charset="2"/>
          <a:buChar char="§"/>
          <a:defRPr sz="2000" dirty="0">
            <a:solidFill>
              <a:schemeClr val="bg1"/>
            </a:solidFill>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rezentace MMR.pptx" id="{A889F353-AF66-4363-BE4F-7983C66CA2D1}" vid="{ECE589EE-42A1-48E8-8F1F-F8360180AF79}"/>
    </a:ext>
  </a:extLst>
</a:theme>
</file>

<file path=ppt/theme/theme2.xml><?xml version="1.0" encoding="utf-8"?>
<a:theme xmlns:a="http://schemas.openxmlformats.org/drawingml/2006/main" name="JVS PPS Light">
  <a:themeElements>
    <a:clrScheme name="JVS UOSS 1">
      <a:dk1>
        <a:srgbClr val="545860"/>
      </a:dk1>
      <a:lt1>
        <a:srgbClr val="FFFFFF"/>
      </a:lt1>
      <a:dk2>
        <a:srgbClr val="0C1838"/>
      </a:dk2>
      <a:lt2>
        <a:srgbClr val="A7A9B3"/>
      </a:lt2>
      <a:accent1>
        <a:srgbClr val="00459B"/>
      </a:accent1>
      <a:accent2>
        <a:srgbClr val="D70C0F"/>
      </a:accent2>
      <a:accent3>
        <a:srgbClr val="F7C1B9"/>
      </a:accent3>
      <a:accent4>
        <a:srgbClr val="690527"/>
      </a:accent4>
      <a:accent5>
        <a:srgbClr val="9DC8E9"/>
      </a:accent5>
      <a:accent6>
        <a:srgbClr val="878A95"/>
      </a:accent6>
      <a:hlink>
        <a:srgbClr val="008C99"/>
      </a:hlink>
      <a:folHlink>
        <a:srgbClr val="452E73"/>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marL="288000" indent="-288000" algn="l">
          <a:spcAft>
            <a:spcPts val="1000"/>
          </a:spcAft>
          <a:buClr>
            <a:schemeClr val="accent1"/>
          </a:buClr>
          <a:buSzPct val="90000"/>
          <a:buFont typeface="Wingdings" pitchFamily="2" charset="2"/>
          <a:buChar char="§"/>
          <a:defRPr sz="2000" dirty="0">
            <a:solidFill>
              <a:schemeClr val="tx1"/>
            </a:solidFill>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rezentace MMR.pptx" id="{A889F353-AF66-4363-BE4F-7983C66CA2D1}" vid="{9EC941E7-9ABA-4680-B75F-B0642F367519}"/>
    </a:ext>
  </a:extLst>
</a:theme>
</file>

<file path=ppt/theme/theme3.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7E6A4E1D8C27F0438DE6F30FBEB31790" ma:contentTypeVersion="3" ma:contentTypeDescription="Vytvoří nový dokument" ma:contentTypeScope="" ma:versionID="993925025220a874f0cdb6a0878667d0">
  <xsd:schema xmlns:xsd="http://www.w3.org/2001/XMLSchema" xmlns:xs="http://www.w3.org/2001/XMLSchema" xmlns:p="http://schemas.microsoft.com/office/2006/metadata/properties" xmlns:ns2="b2d4c0e5-69fb-4055-be56-3f7a95909d54" targetNamespace="http://schemas.microsoft.com/office/2006/metadata/properties" ma:root="true" ma:fieldsID="5b0ea1c9ad43eaa693b498df3569be7b" ns2:_="">
    <xsd:import namespace="b2d4c0e5-69fb-4055-be56-3f7a95909d54"/>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2d4c0e5-69fb-4055-be56-3f7a95909d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 obsahu"/>
        <xsd:element ref="dc:title" minOccurs="0" maxOccurs="1" ma:index="4" ma:displayName="Nadpis"/>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D19C120-5274-443A-93A6-139E5591E124}">
  <ds:schemaRefs>
    <ds:schemaRef ds:uri="http://purl.org/dc/dcmitype/"/>
    <ds:schemaRef ds:uri="http://schemas.microsoft.com/office/infopath/2007/PartnerControls"/>
    <ds:schemaRef ds:uri="http://schemas.microsoft.com/office/2006/documentManagement/types"/>
    <ds:schemaRef ds:uri="http://schemas.openxmlformats.org/package/2006/metadata/core-properties"/>
    <ds:schemaRef ds:uri="http://purl.org/dc/elements/1.1/"/>
    <ds:schemaRef ds:uri="http://purl.org/dc/terms/"/>
    <ds:schemaRef ds:uri="http://schemas.microsoft.com/office/2006/metadata/properties"/>
    <ds:schemaRef ds:uri="46101490-013c-45ea-bf1a-4a68c9a652b7"/>
    <ds:schemaRef ds:uri="http://www.w3.org/XML/1998/namespace"/>
  </ds:schemaRefs>
</ds:datastoreItem>
</file>

<file path=customXml/itemProps2.xml><?xml version="1.0" encoding="utf-8"?>
<ds:datastoreItem xmlns:ds="http://schemas.openxmlformats.org/officeDocument/2006/customXml" ds:itemID="{CC91B0F1-BDD1-486A-BD8F-8AC4E1CC693A}">
  <ds:schemaRefs>
    <ds:schemaRef ds:uri="http://schemas.microsoft.com/sharepoint/v3/contenttype/forms"/>
  </ds:schemaRefs>
</ds:datastoreItem>
</file>

<file path=customXml/itemProps3.xml><?xml version="1.0" encoding="utf-8"?>
<ds:datastoreItem xmlns:ds="http://schemas.openxmlformats.org/officeDocument/2006/customXml" ds:itemID="{AC601EDD-65D7-4AC2-AB43-633B721DAF6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2d4c0e5-69fb-4055-be56-3f7a95909d5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Prezentace MMR</Template>
  <TotalTime>901</TotalTime>
  <Words>2549</Words>
  <Application>Microsoft Office PowerPoint</Application>
  <PresentationFormat>Širokoúhlá obrazovka</PresentationFormat>
  <Paragraphs>173</Paragraphs>
  <Slides>32</Slides>
  <Notes>0</Notes>
  <HiddenSlides>0</HiddenSlides>
  <MMClips>0</MMClips>
  <ScaleCrop>false</ScaleCrop>
  <HeadingPairs>
    <vt:vector size="6" baseType="variant">
      <vt:variant>
        <vt:lpstr>Použitá písma</vt:lpstr>
      </vt:variant>
      <vt:variant>
        <vt:i4>2</vt:i4>
      </vt:variant>
      <vt:variant>
        <vt:lpstr>Motiv</vt:lpstr>
      </vt:variant>
      <vt:variant>
        <vt:i4>2</vt:i4>
      </vt:variant>
      <vt:variant>
        <vt:lpstr>Nadpisy snímků</vt:lpstr>
      </vt:variant>
      <vt:variant>
        <vt:i4>32</vt:i4>
      </vt:variant>
    </vt:vector>
  </HeadingPairs>
  <TitlesOfParts>
    <vt:vector size="36" baseType="lpstr">
      <vt:lpstr>Arial</vt:lpstr>
      <vt:lpstr>Wingdings</vt:lpstr>
      <vt:lpstr>JVS PPT Dark</vt:lpstr>
      <vt:lpstr>JVS PPS Light</vt:lpstr>
      <vt:lpstr>Komunikace při zadávání veřejných zakázek</vt:lpstr>
      <vt:lpstr>Komunikace mezi zadavatelem a dodavatelem </vt:lpstr>
      <vt:lpstr>Novela 2023</vt:lpstr>
      <vt:lpstr>Směrnice 2014/24/EU</vt:lpstr>
      <vt:lpstr>Směrnice 2014/23/EU</vt:lpstr>
      <vt:lpstr>Zadávací dokumentace § 28 odst.1 písm. b) </vt:lpstr>
      <vt:lpstr>Žádost o účast § 28 odst.1 písm. d) </vt:lpstr>
      <vt:lpstr>Potvrzení zájmu</vt:lpstr>
      <vt:lpstr>Potvrzení zájmu</vt:lpstr>
      <vt:lpstr>Nabídka § 28 odst. 1 písm. f)</vt:lpstr>
      <vt:lpstr>Písemně § 211 odst. 1 </vt:lpstr>
      <vt:lpstr>Písemně § 211 odst. 1 </vt:lpstr>
      <vt:lpstr>Ústně § 211 odst. 2</vt:lpstr>
      <vt:lpstr>Dokumentace ústní komunikace § 211 odst. 3 </vt:lpstr>
      <vt:lpstr>Integrita nabídek a žádostí o účast § 211 odst. 4</vt:lpstr>
      <vt:lpstr>Elektronicky § 211 odst. 5</vt:lpstr>
      <vt:lpstr>Elektronicky § 211 odst. 5</vt:lpstr>
      <vt:lpstr>Elektronicky odst. 52 preambule směrnice 2014/24/EU </vt:lpstr>
      <vt:lpstr>Prezentace aplikace PowerPoint</vt:lpstr>
      <vt:lpstr>Veškeré informace technické povahy § 211 odst. 6 </vt:lpstr>
      <vt:lpstr>Podepisování § 211 odst. 7</vt:lpstr>
      <vt:lpstr>Podepisování § 211 odst. 7</vt:lpstr>
      <vt:lpstr>Podepisování § 211 odst. 8 </vt:lpstr>
      <vt:lpstr>Doručení § 211 odst. 9</vt:lpstr>
      <vt:lpstr>Předběžné tržní konzultace § 33 </vt:lpstr>
      <vt:lpstr>Dostupnost zadávací dokumentace § 96 odst. 1</vt:lpstr>
      <vt:lpstr>Dostupnost zadávací dokumentace § 96</vt:lpstr>
      <vt:lpstr>Zákon č. 330/2025 Sb., o správě informací o stavbě a vystavěném prostředí a o změně některých dalších zákonů</vt:lpstr>
      <vt:lpstr>Prezentace aplikace PowerPoint</vt:lpstr>
      <vt:lpstr>BIM § 103 odst. 3</vt:lpstr>
      <vt:lpstr>Komunikace při zadávání veřejných zakázek</vt:lpstr>
      <vt:lpstr>Děkuji za pozornost</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Malenková Miluše</dc:creator>
  <cp:keywords/>
  <dc:description/>
  <cp:lastModifiedBy>Malenková Miluše</cp:lastModifiedBy>
  <cp:revision>1</cp:revision>
  <cp:lastPrinted>2025-10-24T08:31:40Z</cp:lastPrinted>
  <dcterms:created xsi:type="dcterms:W3CDTF">2026-10-22T11:53:45Z</dcterms:created>
  <dcterms:modified xsi:type="dcterms:W3CDTF">2026-11-04T08:36:38Z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0x0101007E6A4E1D8C27F0438DE6F30FBEB31790</vt:lpwstr>
  </property>
  <property fmtid="{D5CDD505-2E9C-101B-9397-08002B2CF9AE}" pid="3" name="MediaServiceImageTags">
    <vt:lpwstr/>
  </property>
  <property fmtid="{D5CDD505-2E9C-101B-9397-08002B2CF9AE}" pid="4" name="MSIP_Label_b3564849-fbfc-4795-ad59-055bb350645f_Enabled">
    <vt:lpwstr>true</vt:lpwstr>
  </property>
  <property fmtid="{D5CDD505-2E9C-101B-9397-08002B2CF9AE}" pid="5" name="MSIP_Label_b3564849-fbfc-4795-ad59-055bb350645f_SetDate">
    <vt:lpwstr>2025-11-05T08:47:26Z</vt:lpwstr>
  </property>
  <property fmtid="{D5CDD505-2E9C-101B-9397-08002B2CF9AE}" pid="6" name="MSIP_Label_b3564849-fbfc-4795-ad59-055bb350645f_Method">
    <vt:lpwstr>Standard</vt:lpwstr>
  </property>
  <property fmtid="{D5CDD505-2E9C-101B-9397-08002B2CF9AE}" pid="7" name="MSIP_Label_b3564849-fbfc-4795-ad59-055bb350645f_Name">
    <vt:lpwstr>M102S01</vt:lpwstr>
  </property>
  <property fmtid="{D5CDD505-2E9C-101B-9397-08002B2CF9AE}" pid="8" name="MSIP_Label_b3564849-fbfc-4795-ad59-055bb350645f_SiteId">
    <vt:lpwstr>65154e19-ce31-44e2-97af-2480f4c17f95</vt:lpwstr>
  </property>
  <property fmtid="{D5CDD505-2E9C-101B-9397-08002B2CF9AE}" pid="9" name="MSIP_Label_b3564849-fbfc-4795-ad59-055bb350645f_ActionId">
    <vt:lpwstr>a46c3e65-4ee5-4762-a82b-3d1c88712a7f</vt:lpwstr>
  </property>
  <property fmtid="{D5CDD505-2E9C-101B-9397-08002B2CF9AE}" pid="10" name="MSIP_Label_b3564849-fbfc-4795-ad59-055bb350645f_ContentBits">
    <vt:lpwstr>0</vt:lpwstr>
  </property>
  <property fmtid="{D5CDD505-2E9C-101B-9397-08002B2CF9AE}" pid="11" name="MSIP_Label_b3564849-fbfc-4795-ad59-055bb350645f_Tag">
    <vt:lpwstr>10, 3, 0, 1</vt:lpwstr>
  </property>
  <property fmtid="{D5CDD505-2E9C-101B-9397-08002B2CF9AE}" pid="12" name="xd_ProgID">
    <vt:lpwstr/>
  </property>
  <property fmtid="{D5CDD505-2E9C-101B-9397-08002B2CF9AE}" pid="13" name="ComplianceAssetId">
    <vt:lpwstr/>
  </property>
  <property fmtid="{D5CDD505-2E9C-101B-9397-08002B2CF9AE}" pid="14" name="TemplateUrl">
    <vt:lpwstr/>
  </property>
  <property fmtid="{D5CDD505-2E9C-101B-9397-08002B2CF9AE}" pid="15" name="_ExtendedDescription">
    <vt:lpwstr/>
  </property>
  <property fmtid="{D5CDD505-2E9C-101B-9397-08002B2CF9AE}" pid="16" name="TriggerFlowInfo">
    <vt:lpwstr/>
  </property>
  <property fmtid="{D5CDD505-2E9C-101B-9397-08002B2CF9AE}" pid="17" name="xd_Signature">
    <vt:lpwstr/>
  </property>
</Properties>
</file>