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7"/>
  </p:notesMasterIdLst>
  <p:sldIdLst>
    <p:sldId id="322" r:id="rId6"/>
    <p:sldId id="478" r:id="rId7"/>
    <p:sldId id="460" r:id="rId8"/>
    <p:sldId id="461" r:id="rId9"/>
    <p:sldId id="462" r:id="rId10"/>
    <p:sldId id="463" r:id="rId11"/>
    <p:sldId id="464"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321" r:id="rId2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39"/>
    <a:srgbClr val="FFAA00"/>
    <a:srgbClr val="FCF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FD7866-F952-47D3-A298-E9B3F24430F3}" v="99" dt="2026-10-20T09:12:11.927"/>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Střední styl 3 – zvýraznění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32"/>
    <p:restoredTop sz="94684"/>
  </p:normalViewPr>
  <p:slideViewPr>
    <p:cSldViewPr snapToGrid="0">
      <p:cViewPr varScale="1">
        <p:scale>
          <a:sx n="116" d="100"/>
          <a:sy n="116" d="100"/>
        </p:scale>
        <p:origin x="528"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vořák David" userId="c49284d9-0bfc-4e16-9ef4-cf194f991127" providerId="ADAL" clId="{467ACA5D-D159-416A-AE76-A5BEE5CE3B88}"/>
    <pc:docChg chg="undo redo custSel addSld delSld modSld sldOrd">
      <pc:chgData name="Dvořák David" userId="c49284d9-0bfc-4e16-9ef4-cf194f991127" providerId="ADAL" clId="{467ACA5D-D159-416A-AE76-A5BEE5CE3B88}" dt="2026-10-20T10:31:51.554" v="1002" actId="114"/>
      <pc:docMkLst>
        <pc:docMk/>
      </pc:docMkLst>
      <pc:sldChg chg="modSp mod">
        <pc:chgData name="Dvořák David" userId="c49284d9-0bfc-4e16-9ef4-cf194f991127" providerId="ADAL" clId="{467ACA5D-D159-416A-AE76-A5BEE5CE3B88}" dt="2026-10-18T15:54:02.155" v="255" actId="20577"/>
        <pc:sldMkLst>
          <pc:docMk/>
          <pc:sldMk cId="2726387024" sldId="321"/>
        </pc:sldMkLst>
        <pc:spChg chg="mod">
          <ac:chgData name="Dvořák David" userId="c49284d9-0bfc-4e16-9ef4-cf194f991127" providerId="ADAL" clId="{467ACA5D-D159-416A-AE76-A5BEE5CE3B88}" dt="2026-10-18T15:54:02.155" v="255" actId="20577"/>
          <ac:spMkLst>
            <pc:docMk/>
            <pc:sldMk cId="2726387024" sldId="321"/>
            <ac:spMk id="5" creationId="{78819B76-FCCF-20DD-93BA-079BCCC6451D}"/>
          </ac:spMkLst>
        </pc:spChg>
      </pc:sldChg>
      <pc:sldChg chg="modSp mod">
        <pc:chgData name="Dvořák David" userId="c49284d9-0bfc-4e16-9ef4-cf194f991127" providerId="ADAL" clId="{467ACA5D-D159-416A-AE76-A5BEE5CE3B88}" dt="2026-10-18T15:54:36.141" v="269" actId="20577"/>
        <pc:sldMkLst>
          <pc:docMk/>
          <pc:sldMk cId="2709259792" sldId="322"/>
        </pc:sldMkLst>
        <pc:spChg chg="mod">
          <ac:chgData name="Dvořák David" userId="c49284d9-0bfc-4e16-9ef4-cf194f991127" providerId="ADAL" clId="{467ACA5D-D159-416A-AE76-A5BEE5CE3B88}" dt="2026-10-18T15:30:05.603" v="3" actId="14100"/>
          <ac:spMkLst>
            <pc:docMk/>
            <pc:sldMk cId="2709259792" sldId="322"/>
            <ac:spMk id="2" creationId="{FD2FEACA-1020-20A3-E183-1CEB85D8DDD0}"/>
          </ac:spMkLst>
        </pc:spChg>
        <pc:spChg chg="mod">
          <ac:chgData name="Dvořák David" userId="c49284d9-0bfc-4e16-9ef4-cf194f991127" providerId="ADAL" clId="{467ACA5D-D159-416A-AE76-A5BEE5CE3B88}" dt="2026-10-18T15:30:15.246" v="16" actId="20577"/>
          <ac:spMkLst>
            <pc:docMk/>
            <pc:sldMk cId="2709259792" sldId="322"/>
            <ac:spMk id="3" creationId="{55F2B8E6-3E8B-6703-D17B-D3F0D3B656D0}"/>
          </ac:spMkLst>
        </pc:spChg>
        <pc:spChg chg="mod">
          <ac:chgData name="Dvořák David" userId="c49284d9-0bfc-4e16-9ef4-cf194f991127" providerId="ADAL" clId="{467ACA5D-D159-416A-AE76-A5BEE5CE3B88}" dt="2026-10-18T15:54:36.141" v="269" actId="20577"/>
          <ac:spMkLst>
            <pc:docMk/>
            <pc:sldMk cId="2709259792" sldId="322"/>
            <ac:spMk id="4" creationId="{86131F65-3A82-DFF0-E99A-6E04CBE1E18B}"/>
          </ac:spMkLst>
        </pc:spChg>
      </pc:sldChg>
      <pc:sldChg chg="modSp del mod">
        <pc:chgData name="Dvořák David" userId="c49284d9-0bfc-4e16-9ef4-cf194f991127" providerId="ADAL" clId="{467ACA5D-D159-416A-AE76-A5BEE5CE3B88}" dt="2026-10-20T06:45:47.941" v="367" actId="47"/>
        <pc:sldMkLst>
          <pc:docMk/>
          <pc:sldMk cId="3888294916" sldId="325"/>
        </pc:sldMkLst>
        <pc:spChg chg="mod">
          <ac:chgData name="Dvořák David" userId="c49284d9-0bfc-4e16-9ef4-cf194f991127" providerId="ADAL" clId="{467ACA5D-D159-416A-AE76-A5BEE5CE3B88}" dt="2026-10-20T06:45:45.040" v="366" actId="6549"/>
          <ac:spMkLst>
            <pc:docMk/>
            <pc:sldMk cId="3888294916" sldId="325"/>
            <ac:spMk id="17" creationId="{89750FEE-F16F-E58E-7376-BD2E54619F9E}"/>
          </ac:spMkLst>
        </pc:spChg>
      </pc:sldChg>
      <pc:sldChg chg="modSp add mod">
        <pc:chgData name="Dvořák David" userId="c49284d9-0bfc-4e16-9ef4-cf194f991127" providerId="ADAL" clId="{467ACA5D-D159-416A-AE76-A5BEE5CE3B88}" dt="2026-10-18T15:33:50.044" v="39" actId="14100"/>
        <pc:sldMkLst>
          <pc:docMk/>
          <pc:sldMk cId="2688895114" sldId="460"/>
        </pc:sldMkLst>
        <pc:spChg chg="mod">
          <ac:chgData name="Dvořák David" userId="c49284d9-0bfc-4e16-9ef4-cf194f991127" providerId="ADAL" clId="{467ACA5D-D159-416A-AE76-A5BEE5CE3B88}" dt="2026-10-18T15:33:22.225" v="34"/>
          <ac:spMkLst>
            <pc:docMk/>
            <pc:sldMk cId="2688895114" sldId="460"/>
            <ac:spMk id="16" creationId="{1E048ADA-4AB8-5884-BE36-AEC98D6E7321}"/>
          </ac:spMkLst>
        </pc:spChg>
        <pc:spChg chg="mod">
          <ac:chgData name="Dvořák David" userId="c49284d9-0bfc-4e16-9ef4-cf194f991127" providerId="ADAL" clId="{467ACA5D-D159-416A-AE76-A5BEE5CE3B88}" dt="2026-10-18T15:33:50.044" v="39" actId="14100"/>
          <ac:spMkLst>
            <pc:docMk/>
            <pc:sldMk cId="2688895114" sldId="460"/>
            <ac:spMk id="17" creationId="{C514DF4A-886F-1031-1C8B-53C470452690}"/>
          </ac:spMkLst>
        </pc:spChg>
      </pc:sldChg>
      <pc:sldChg chg="modSp add mod">
        <pc:chgData name="Dvořák David" userId="c49284d9-0bfc-4e16-9ef4-cf194f991127" providerId="ADAL" clId="{467ACA5D-D159-416A-AE76-A5BEE5CE3B88}" dt="2026-10-18T15:35:12.895" v="46" actId="255"/>
        <pc:sldMkLst>
          <pc:docMk/>
          <pc:sldMk cId="1061244978" sldId="461"/>
        </pc:sldMkLst>
        <pc:spChg chg="mod">
          <ac:chgData name="Dvořák David" userId="c49284d9-0bfc-4e16-9ef4-cf194f991127" providerId="ADAL" clId="{467ACA5D-D159-416A-AE76-A5BEE5CE3B88}" dt="2026-10-18T15:34:35.343" v="42"/>
          <ac:spMkLst>
            <pc:docMk/>
            <pc:sldMk cId="1061244978" sldId="461"/>
            <ac:spMk id="16" creationId="{2BBA346D-3A77-D944-6C4E-7DDEAC87737C}"/>
          </ac:spMkLst>
        </pc:spChg>
        <pc:spChg chg="mod">
          <ac:chgData name="Dvořák David" userId="c49284d9-0bfc-4e16-9ef4-cf194f991127" providerId="ADAL" clId="{467ACA5D-D159-416A-AE76-A5BEE5CE3B88}" dt="2026-10-18T15:35:12.895" v="46" actId="255"/>
          <ac:spMkLst>
            <pc:docMk/>
            <pc:sldMk cId="1061244978" sldId="461"/>
            <ac:spMk id="17" creationId="{4871C50D-79DE-82CF-947C-64FE5F6A3795}"/>
          </ac:spMkLst>
        </pc:spChg>
      </pc:sldChg>
      <pc:sldChg chg="modSp add mod ord">
        <pc:chgData name="Dvořák David" userId="c49284d9-0bfc-4e16-9ef4-cf194f991127" providerId="ADAL" clId="{467ACA5D-D159-416A-AE76-A5BEE5CE3B88}" dt="2026-10-18T15:37:04.585" v="61" actId="255"/>
        <pc:sldMkLst>
          <pc:docMk/>
          <pc:sldMk cId="2167676049" sldId="462"/>
        </pc:sldMkLst>
        <pc:spChg chg="mod">
          <ac:chgData name="Dvořák David" userId="c49284d9-0bfc-4e16-9ef4-cf194f991127" providerId="ADAL" clId="{467ACA5D-D159-416A-AE76-A5BEE5CE3B88}" dt="2026-10-18T15:35:56.882" v="51"/>
          <ac:spMkLst>
            <pc:docMk/>
            <pc:sldMk cId="2167676049" sldId="462"/>
            <ac:spMk id="16" creationId="{D47D51ED-92FB-7D1C-B619-90BF8003DA3E}"/>
          </ac:spMkLst>
        </pc:spChg>
        <pc:spChg chg="mod">
          <ac:chgData name="Dvořák David" userId="c49284d9-0bfc-4e16-9ef4-cf194f991127" providerId="ADAL" clId="{467ACA5D-D159-416A-AE76-A5BEE5CE3B88}" dt="2026-10-18T15:37:04.585" v="61" actId="255"/>
          <ac:spMkLst>
            <pc:docMk/>
            <pc:sldMk cId="2167676049" sldId="462"/>
            <ac:spMk id="17" creationId="{7FDE183A-5D40-9B97-6C31-4442ABEF1E15}"/>
          </ac:spMkLst>
        </pc:spChg>
      </pc:sldChg>
      <pc:sldChg chg="modSp add mod">
        <pc:chgData name="Dvořák David" userId="c49284d9-0bfc-4e16-9ef4-cf194f991127" providerId="ADAL" clId="{467ACA5D-D159-416A-AE76-A5BEE5CE3B88}" dt="2026-10-20T09:06:16.866" v="568" actId="12"/>
        <pc:sldMkLst>
          <pc:docMk/>
          <pc:sldMk cId="1729164767" sldId="463"/>
        </pc:sldMkLst>
        <pc:spChg chg="mod">
          <ac:chgData name="Dvořák David" userId="c49284d9-0bfc-4e16-9ef4-cf194f991127" providerId="ADAL" clId="{467ACA5D-D159-416A-AE76-A5BEE5CE3B88}" dt="2026-10-18T15:37:40.414" v="64"/>
          <ac:spMkLst>
            <pc:docMk/>
            <pc:sldMk cId="1729164767" sldId="463"/>
            <ac:spMk id="16" creationId="{50684885-3EA9-34CC-1E02-DD62A7948BD8}"/>
          </ac:spMkLst>
        </pc:spChg>
        <pc:spChg chg="mod">
          <ac:chgData name="Dvořák David" userId="c49284d9-0bfc-4e16-9ef4-cf194f991127" providerId="ADAL" clId="{467ACA5D-D159-416A-AE76-A5BEE5CE3B88}" dt="2026-10-20T09:06:16.866" v="568" actId="12"/>
          <ac:spMkLst>
            <pc:docMk/>
            <pc:sldMk cId="1729164767" sldId="463"/>
            <ac:spMk id="17" creationId="{F3710CD2-639F-E101-1D14-BCC91B4F01E1}"/>
          </ac:spMkLst>
        </pc:spChg>
      </pc:sldChg>
      <pc:sldChg chg="modSp add del mod">
        <pc:chgData name="Dvořák David" userId="c49284d9-0bfc-4e16-9ef4-cf194f991127" providerId="ADAL" clId="{467ACA5D-D159-416A-AE76-A5BEE5CE3B88}" dt="2026-10-20T09:06:51.214" v="643" actId="20577"/>
        <pc:sldMkLst>
          <pc:docMk/>
          <pc:sldMk cId="4131892683" sldId="464"/>
        </pc:sldMkLst>
        <pc:spChg chg="mod">
          <ac:chgData name="Dvořák David" userId="c49284d9-0bfc-4e16-9ef4-cf194f991127" providerId="ADAL" clId="{467ACA5D-D159-416A-AE76-A5BEE5CE3B88}" dt="2026-10-18T15:39:34.276" v="79"/>
          <ac:spMkLst>
            <pc:docMk/>
            <pc:sldMk cId="4131892683" sldId="464"/>
            <ac:spMk id="16" creationId="{430EF0EF-17C8-EE4D-C25B-D83A917E759D}"/>
          </ac:spMkLst>
        </pc:spChg>
        <pc:spChg chg="mod">
          <ac:chgData name="Dvořák David" userId="c49284d9-0bfc-4e16-9ef4-cf194f991127" providerId="ADAL" clId="{467ACA5D-D159-416A-AE76-A5BEE5CE3B88}" dt="2026-10-20T09:06:51.214" v="643" actId="20577"/>
          <ac:spMkLst>
            <pc:docMk/>
            <pc:sldMk cId="4131892683" sldId="464"/>
            <ac:spMk id="17" creationId="{BAB506F2-303E-6363-C692-9252051C63B3}"/>
          </ac:spMkLst>
        </pc:spChg>
      </pc:sldChg>
      <pc:sldChg chg="modSp add mod">
        <pc:chgData name="Dvořák David" userId="c49284d9-0bfc-4e16-9ef4-cf194f991127" providerId="ADAL" clId="{467ACA5D-D159-416A-AE76-A5BEE5CE3B88}" dt="2026-10-18T15:41:38.646" v="104" actId="6549"/>
        <pc:sldMkLst>
          <pc:docMk/>
          <pc:sldMk cId="1790250200" sldId="465"/>
        </pc:sldMkLst>
        <pc:spChg chg="mod">
          <ac:chgData name="Dvořák David" userId="c49284d9-0bfc-4e16-9ef4-cf194f991127" providerId="ADAL" clId="{467ACA5D-D159-416A-AE76-A5BEE5CE3B88}" dt="2026-10-18T15:40:37.284" v="87" actId="20577"/>
          <ac:spMkLst>
            <pc:docMk/>
            <pc:sldMk cId="1790250200" sldId="465"/>
            <ac:spMk id="16" creationId="{8687011E-7E92-7DAD-B93D-C54216793617}"/>
          </ac:spMkLst>
        </pc:spChg>
        <pc:spChg chg="mod">
          <ac:chgData name="Dvořák David" userId="c49284d9-0bfc-4e16-9ef4-cf194f991127" providerId="ADAL" clId="{467ACA5D-D159-416A-AE76-A5BEE5CE3B88}" dt="2026-10-18T15:41:38.646" v="104" actId="6549"/>
          <ac:spMkLst>
            <pc:docMk/>
            <pc:sldMk cId="1790250200" sldId="465"/>
            <ac:spMk id="17" creationId="{A94B6116-4D94-F4EB-FE65-7542B76C51DC}"/>
          </ac:spMkLst>
        </pc:spChg>
      </pc:sldChg>
      <pc:sldChg chg="modSp add mod">
        <pc:chgData name="Dvořák David" userId="c49284d9-0bfc-4e16-9ef4-cf194f991127" providerId="ADAL" clId="{467ACA5D-D159-416A-AE76-A5BEE5CE3B88}" dt="2026-10-18T15:43:16.683" v="113" actId="6549"/>
        <pc:sldMkLst>
          <pc:docMk/>
          <pc:sldMk cId="4147226833" sldId="466"/>
        </pc:sldMkLst>
        <pc:spChg chg="mod">
          <ac:chgData name="Dvořák David" userId="c49284d9-0bfc-4e16-9ef4-cf194f991127" providerId="ADAL" clId="{467ACA5D-D159-416A-AE76-A5BEE5CE3B88}" dt="2026-10-18T15:42:42.960" v="108" actId="20577"/>
          <ac:spMkLst>
            <pc:docMk/>
            <pc:sldMk cId="4147226833" sldId="466"/>
            <ac:spMk id="16" creationId="{9E73AD0D-A7A8-F83B-BA05-20855853ED33}"/>
          </ac:spMkLst>
        </pc:spChg>
        <pc:spChg chg="mod">
          <ac:chgData name="Dvořák David" userId="c49284d9-0bfc-4e16-9ef4-cf194f991127" providerId="ADAL" clId="{467ACA5D-D159-416A-AE76-A5BEE5CE3B88}" dt="2026-10-18T15:43:16.683" v="113" actId="6549"/>
          <ac:spMkLst>
            <pc:docMk/>
            <pc:sldMk cId="4147226833" sldId="466"/>
            <ac:spMk id="17" creationId="{CE4CEB38-9A97-87A8-B486-1591C266ED7E}"/>
          </ac:spMkLst>
        </pc:spChg>
      </pc:sldChg>
      <pc:sldChg chg="modSp add mod">
        <pc:chgData name="Dvořák David" userId="c49284d9-0bfc-4e16-9ef4-cf194f991127" providerId="ADAL" clId="{467ACA5D-D159-416A-AE76-A5BEE5CE3B88}" dt="2026-10-20T09:09:20.366" v="665" actId="5793"/>
        <pc:sldMkLst>
          <pc:docMk/>
          <pc:sldMk cId="2113943877" sldId="467"/>
        </pc:sldMkLst>
        <pc:spChg chg="mod">
          <ac:chgData name="Dvořák David" userId="c49284d9-0bfc-4e16-9ef4-cf194f991127" providerId="ADAL" clId="{467ACA5D-D159-416A-AE76-A5BEE5CE3B88}" dt="2026-10-18T15:44:03.652" v="117" actId="20577"/>
          <ac:spMkLst>
            <pc:docMk/>
            <pc:sldMk cId="2113943877" sldId="467"/>
            <ac:spMk id="16" creationId="{09A85BE7-6898-760C-0497-7EABEFE373B4}"/>
          </ac:spMkLst>
        </pc:spChg>
        <pc:spChg chg="mod">
          <ac:chgData name="Dvořák David" userId="c49284d9-0bfc-4e16-9ef4-cf194f991127" providerId="ADAL" clId="{467ACA5D-D159-416A-AE76-A5BEE5CE3B88}" dt="2026-10-20T09:09:20.366" v="665" actId="5793"/>
          <ac:spMkLst>
            <pc:docMk/>
            <pc:sldMk cId="2113943877" sldId="467"/>
            <ac:spMk id="17" creationId="{B26FCFB8-88E2-65F2-988F-04026C63B5DE}"/>
          </ac:spMkLst>
        </pc:spChg>
      </pc:sldChg>
      <pc:sldChg chg="modSp add mod">
        <pc:chgData name="Dvořák David" userId="c49284d9-0bfc-4e16-9ef4-cf194f991127" providerId="ADAL" clId="{467ACA5D-D159-416A-AE76-A5BEE5CE3B88}" dt="2026-10-18T15:45:19.653" v="125" actId="20577"/>
        <pc:sldMkLst>
          <pc:docMk/>
          <pc:sldMk cId="1421043142" sldId="468"/>
        </pc:sldMkLst>
        <pc:spChg chg="mod">
          <ac:chgData name="Dvořák David" userId="c49284d9-0bfc-4e16-9ef4-cf194f991127" providerId="ADAL" clId="{467ACA5D-D159-416A-AE76-A5BEE5CE3B88}" dt="2026-10-18T15:45:19.653" v="125" actId="20577"/>
          <ac:spMkLst>
            <pc:docMk/>
            <pc:sldMk cId="1421043142" sldId="468"/>
            <ac:spMk id="16" creationId="{1CFCD095-AFFC-F211-8426-CA198B7E746A}"/>
          </ac:spMkLst>
        </pc:spChg>
        <pc:spChg chg="mod">
          <ac:chgData name="Dvořák David" userId="c49284d9-0bfc-4e16-9ef4-cf194f991127" providerId="ADAL" clId="{467ACA5D-D159-416A-AE76-A5BEE5CE3B88}" dt="2026-10-18T15:45:11.575" v="124" actId="255"/>
          <ac:spMkLst>
            <pc:docMk/>
            <pc:sldMk cId="1421043142" sldId="468"/>
            <ac:spMk id="17" creationId="{EE4629A3-8EFA-6E30-2B10-4FB823E41A31}"/>
          </ac:spMkLst>
        </pc:spChg>
      </pc:sldChg>
      <pc:sldChg chg="modSp add mod">
        <pc:chgData name="Dvořák David" userId="c49284d9-0bfc-4e16-9ef4-cf194f991127" providerId="ADAL" clId="{467ACA5D-D159-416A-AE76-A5BEE5CE3B88}" dt="2026-10-20T10:27:25.268" v="965" actId="20577"/>
        <pc:sldMkLst>
          <pc:docMk/>
          <pc:sldMk cId="3245579508" sldId="469"/>
        </pc:sldMkLst>
        <pc:spChg chg="mod">
          <ac:chgData name="Dvořák David" userId="c49284d9-0bfc-4e16-9ef4-cf194f991127" providerId="ADAL" clId="{467ACA5D-D159-416A-AE76-A5BEE5CE3B88}" dt="2026-10-18T15:45:31.024" v="127" actId="20577"/>
          <ac:spMkLst>
            <pc:docMk/>
            <pc:sldMk cId="3245579508" sldId="469"/>
            <ac:spMk id="16" creationId="{AD3E1741-96A3-650B-B4DE-EA2B746B01D7}"/>
          </ac:spMkLst>
        </pc:spChg>
        <pc:spChg chg="mod">
          <ac:chgData name="Dvořák David" userId="c49284d9-0bfc-4e16-9ef4-cf194f991127" providerId="ADAL" clId="{467ACA5D-D159-416A-AE76-A5BEE5CE3B88}" dt="2026-10-20T10:27:25.268" v="965" actId="20577"/>
          <ac:spMkLst>
            <pc:docMk/>
            <pc:sldMk cId="3245579508" sldId="469"/>
            <ac:spMk id="17" creationId="{94B3B5FF-2586-E5DE-71C7-A322D5DCBFD1}"/>
          </ac:spMkLst>
        </pc:spChg>
      </pc:sldChg>
      <pc:sldChg chg="modSp add mod">
        <pc:chgData name="Dvořák David" userId="c49284d9-0bfc-4e16-9ef4-cf194f991127" providerId="ADAL" clId="{467ACA5D-D159-416A-AE76-A5BEE5CE3B88}" dt="2026-10-18T15:47:22.370" v="150" actId="6549"/>
        <pc:sldMkLst>
          <pc:docMk/>
          <pc:sldMk cId="3671071533" sldId="470"/>
        </pc:sldMkLst>
        <pc:spChg chg="mod">
          <ac:chgData name="Dvořák David" userId="c49284d9-0bfc-4e16-9ef4-cf194f991127" providerId="ADAL" clId="{467ACA5D-D159-416A-AE76-A5BEE5CE3B88}" dt="2026-10-18T15:46:46.337" v="137" actId="20577"/>
          <ac:spMkLst>
            <pc:docMk/>
            <pc:sldMk cId="3671071533" sldId="470"/>
            <ac:spMk id="16" creationId="{CCC0BC0A-FE26-CB28-1607-BE446CCB7C64}"/>
          </ac:spMkLst>
        </pc:spChg>
        <pc:spChg chg="mod">
          <ac:chgData name="Dvořák David" userId="c49284d9-0bfc-4e16-9ef4-cf194f991127" providerId="ADAL" clId="{467ACA5D-D159-416A-AE76-A5BEE5CE3B88}" dt="2026-10-18T15:47:22.370" v="150" actId="6549"/>
          <ac:spMkLst>
            <pc:docMk/>
            <pc:sldMk cId="3671071533" sldId="470"/>
            <ac:spMk id="17" creationId="{FCEFDDB5-9F83-D9B7-3F72-7746C8F3C62F}"/>
          </ac:spMkLst>
        </pc:spChg>
      </pc:sldChg>
      <pc:sldChg chg="modSp add mod">
        <pc:chgData name="Dvořák David" userId="c49284d9-0bfc-4e16-9ef4-cf194f991127" providerId="ADAL" clId="{467ACA5D-D159-416A-AE76-A5BEE5CE3B88}" dt="2026-10-18T15:47:55.706" v="156" actId="255"/>
        <pc:sldMkLst>
          <pc:docMk/>
          <pc:sldMk cId="4060498686" sldId="471"/>
        </pc:sldMkLst>
        <pc:spChg chg="mod">
          <ac:chgData name="Dvořák David" userId="c49284d9-0bfc-4e16-9ef4-cf194f991127" providerId="ADAL" clId="{467ACA5D-D159-416A-AE76-A5BEE5CE3B88}" dt="2026-10-18T15:47:32.069" v="152" actId="20577"/>
          <ac:spMkLst>
            <pc:docMk/>
            <pc:sldMk cId="4060498686" sldId="471"/>
            <ac:spMk id="16" creationId="{4DAD5DF3-A05F-603C-66C7-A4FCCFCE6852}"/>
          </ac:spMkLst>
        </pc:spChg>
        <pc:spChg chg="mod">
          <ac:chgData name="Dvořák David" userId="c49284d9-0bfc-4e16-9ef4-cf194f991127" providerId="ADAL" clId="{467ACA5D-D159-416A-AE76-A5BEE5CE3B88}" dt="2026-10-18T15:47:55.706" v="156" actId="255"/>
          <ac:spMkLst>
            <pc:docMk/>
            <pc:sldMk cId="4060498686" sldId="471"/>
            <ac:spMk id="17" creationId="{FA6E5207-A7BB-DB66-CDE3-54C60DC4B27C}"/>
          </ac:spMkLst>
        </pc:spChg>
      </pc:sldChg>
      <pc:sldChg chg="modSp add mod">
        <pc:chgData name="Dvořák David" userId="c49284d9-0bfc-4e16-9ef4-cf194f991127" providerId="ADAL" clId="{467ACA5D-D159-416A-AE76-A5BEE5CE3B88}" dt="2026-10-20T09:13:09.806" v="733" actId="20577"/>
        <pc:sldMkLst>
          <pc:docMk/>
          <pc:sldMk cId="2851520916" sldId="472"/>
        </pc:sldMkLst>
        <pc:spChg chg="mod">
          <ac:chgData name="Dvořák David" userId="c49284d9-0bfc-4e16-9ef4-cf194f991127" providerId="ADAL" clId="{467ACA5D-D159-416A-AE76-A5BEE5CE3B88}" dt="2026-10-18T15:48:27.919" v="160" actId="20577"/>
          <ac:spMkLst>
            <pc:docMk/>
            <pc:sldMk cId="2851520916" sldId="472"/>
            <ac:spMk id="16" creationId="{90BC6D9C-6481-233A-80BE-A0A600A3C0AC}"/>
          </ac:spMkLst>
        </pc:spChg>
        <pc:spChg chg="mod">
          <ac:chgData name="Dvořák David" userId="c49284d9-0bfc-4e16-9ef4-cf194f991127" providerId="ADAL" clId="{467ACA5D-D159-416A-AE76-A5BEE5CE3B88}" dt="2026-10-20T09:13:09.806" v="733" actId="20577"/>
          <ac:spMkLst>
            <pc:docMk/>
            <pc:sldMk cId="2851520916" sldId="472"/>
            <ac:spMk id="17" creationId="{1BFB9240-CD10-1001-08F0-188423080EF2}"/>
          </ac:spMkLst>
        </pc:spChg>
      </pc:sldChg>
      <pc:sldChg chg="modSp add mod">
        <pc:chgData name="Dvořák David" userId="c49284d9-0bfc-4e16-9ef4-cf194f991127" providerId="ADAL" clId="{467ACA5D-D159-416A-AE76-A5BEE5CE3B88}" dt="2026-10-20T10:29:40.275" v="969" actId="207"/>
        <pc:sldMkLst>
          <pc:docMk/>
          <pc:sldMk cId="2352027061" sldId="473"/>
        </pc:sldMkLst>
        <pc:spChg chg="mod">
          <ac:chgData name="Dvořák David" userId="c49284d9-0bfc-4e16-9ef4-cf194f991127" providerId="ADAL" clId="{467ACA5D-D159-416A-AE76-A5BEE5CE3B88}" dt="2026-10-18T15:49:26.852" v="172" actId="20577"/>
          <ac:spMkLst>
            <pc:docMk/>
            <pc:sldMk cId="2352027061" sldId="473"/>
            <ac:spMk id="16" creationId="{75E3B342-C6BB-E91E-E8AF-2C24C1045250}"/>
          </ac:spMkLst>
        </pc:spChg>
        <pc:spChg chg="mod">
          <ac:chgData name="Dvořák David" userId="c49284d9-0bfc-4e16-9ef4-cf194f991127" providerId="ADAL" clId="{467ACA5D-D159-416A-AE76-A5BEE5CE3B88}" dt="2026-10-20T10:29:40.275" v="969" actId="207"/>
          <ac:spMkLst>
            <pc:docMk/>
            <pc:sldMk cId="2352027061" sldId="473"/>
            <ac:spMk id="17" creationId="{E8D50659-63E2-5B02-228E-BCC6EADC8788}"/>
          </ac:spMkLst>
        </pc:spChg>
      </pc:sldChg>
      <pc:sldChg chg="modSp add mod">
        <pc:chgData name="Dvořák David" userId="c49284d9-0bfc-4e16-9ef4-cf194f991127" providerId="ADAL" clId="{467ACA5D-D159-416A-AE76-A5BEE5CE3B88}" dt="2026-10-18T15:50:39.446" v="189" actId="6549"/>
        <pc:sldMkLst>
          <pc:docMk/>
          <pc:sldMk cId="2177958221" sldId="474"/>
        </pc:sldMkLst>
        <pc:spChg chg="mod">
          <ac:chgData name="Dvořák David" userId="c49284d9-0bfc-4e16-9ef4-cf194f991127" providerId="ADAL" clId="{467ACA5D-D159-416A-AE76-A5BEE5CE3B88}" dt="2026-10-18T15:50:17.758" v="183" actId="20577"/>
          <ac:spMkLst>
            <pc:docMk/>
            <pc:sldMk cId="2177958221" sldId="474"/>
            <ac:spMk id="16" creationId="{D246780C-3088-E41F-8588-D3A92C3A5663}"/>
          </ac:spMkLst>
        </pc:spChg>
        <pc:spChg chg="mod">
          <ac:chgData name="Dvořák David" userId="c49284d9-0bfc-4e16-9ef4-cf194f991127" providerId="ADAL" clId="{467ACA5D-D159-416A-AE76-A5BEE5CE3B88}" dt="2026-10-18T15:50:39.446" v="189" actId="6549"/>
          <ac:spMkLst>
            <pc:docMk/>
            <pc:sldMk cId="2177958221" sldId="474"/>
            <ac:spMk id="17" creationId="{5A23254F-4C74-93CC-751B-91B2BBF13A51}"/>
          </ac:spMkLst>
        </pc:spChg>
      </pc:sldChg>
      <pc:sldChg chg="modSp add mod">
        <pc:chgData name="Dvořák David" userId="c49284d9-0bfc-4e16-9ef4-cf194f991127" providerId="ADAL" clId="{467ACA5D-D159-416A-AE76-A5BEE5CE3B88}" dt="2026-10-18T15:51:46.042" v="196" actId="20577"/>
        <pc:sldMkLst>
          <pc:docMk/>
          <pc:sldMk cId="3971437016" sldId="475"/>
        </pc:sldMkLst>
        <pc:spChg chg="mod">
          <ac:chgData name="Dvořák David" userId="c49284d9-0bfc-4e16-9ef4-cf194f991127" providerId="ADAL" clId="{467ACA5D-D159-416A-AE76-A5BEE5CE3B88}" dt="2026-10-18T15:51:25.547" v="193" actId="20577"/>
          <ac:spMkLst>
            <pc:docMk/>
            <pc:sldMk cId="3971437016" sldId="475"/>
            <ac:spMk id="16" creationId="{8A402A62-1735-23AB-BE21-0360883AFA92}"/>
          </ac:spMkLst>
        </pc:spChg>
        <pc:spChg chg="mod">
          <ac:chgData name="Dvořák David" userId="c49284d9-0bfc-4e16-9ef4-cf194f991127" providerId="ADAL" clId="{467ACA5D-D159-416A-AE76-A5BEE5CE3B88}" dt="2026-10-18T15:51:46.042" v="196" actId="20577"/>
          <ac:spMkLst>
            <pc:docMk/>
            <pc:sldMk cId="3971437016" sldId="475"/>
            <ac:spMk id="17" creationId="{F631FD05-2CC2-484E-0E14-D99ABF87D81C}"/>
          </ac:spMkLst>
        </pc:spChg>
      </pc:sldChg>
      <pc:sldChg chg="modSp add mod">
        <pc:chgData name="Dvořák David" userId="c49284d9-0bfc-4e16-9ef4-cf194f991127" providerId="ADAL" clId="{467ACA5D-D159-416A-AE76-A5BEE5CE3B88}" dt="2026-10-18T15:52:26.635" v="202"/>
        <pc:sldMkLst>
          <pc:docMk/>
          <pc:sldMk cId="1121425489" sldId="476"/>
        </pc:sldMkLst>
        <pc:spChg chg="mod">
          <ac:chgData name="Dvořák David" userId="c49284d9-0bfc-4e16-9ef4-cf194f991127" providerId="ADAL" clId="{467ACA5D-D159-416A-AE76-A5BEE5CE3B88}" dt="2026-10-18T15:52:15.410" v="200" actId="20577"/>
          <ac:spMkLst>
            <pc:docMk/>
            <pc:sldMk cId="1121425489" sldId="476"/>
            <ac:spMk id="16" creationId="{F42C9294-2553-81E4-0C7C-31B8843653D6}"/>
          </ac:spMkLst>
        </pc:spChg>
        <pc:spChg chg="mod">
          <ac:chgData name="Dvořák David" userId="c49284d9-0bfc-4e16-9ef4-cf194f991127" providerId="ADAL" clId="{467ACA5D-D159-416A-AE76-A5BEE5CE3B88}" dt="2026-10-18T15:52:26.635" v="202"/>
          <ac:spMkLst>
            <pc:docMk/>
            <pc:sldMk cId="1121425489" sldId="476"/>
            <ac:spMk id="17" creationId="{BBDCA6B9-771C-3D65-177D-89962D7A7E63}"/>
          </ac:spMkLst>
        </pc:spChg>
      </pc:sldChg>
      <pc:sldChg chg="modSp add mod">
        <pc:chgData name="Dvořák David" userId="c49284d9-0bfc-4e16-9ef4-cf194f991127" providerId="ADAL" clId="{467ACA5D-D159-416A-AE76-A5BEE5CE3B88}" dt="2026-10-20T10:31:51.554" v="1002" actId="114"/>
        <pc:sldMkLst>
          <pc:docMk/>
          <pc:sldMk cId="2688539525" sldId="477"/>
        </pc:sldMkLst>
        <pc:spChg chg="mod">
          <ac:chgData name="Dvořák David" userId="c49284d9-0bfc-4e16-9ef4-cf194f991127" providerId="ADAL" clId="{467ACA5D-D159-416A-AE76-A5BEE5CE3B88}" dt="2026-10-18T15:52:58.972" v="206" actId="20577"/>
          <ac:spMkLst>
            <pc:docMk/>
            <pc:sldMk cId="2688539525" sldId="477"/>
            <ac:spMk id="16" creationId="{935FEB1C-B136-DCF2-7DD1-E30317D4E8B2}"/>
          </ac:spMkLst>
        </pc:spChg>
        <pc:spChg chg="mod">
          <ac:chgData name="Dvořák David" userId="c49284d9-0bfc-4e16-9ef4-cf194f991127" providerId="ADAL" clId="{467ACA5D-D159-416A-AE76-A5BEE5CE3B88}" dt="2026-10-20T10:31:51.554" v="1002" actId="114"/>
          <ac:spMkLst>
            <pc:docMk/>
            <pc:sldMk cId="2688539525" sldId="477"/>
            <ac:spMk id="17" creationId="{CEEC41FA-AFC4-6305-CC4F-A0747BCA07FB}"/>
          </ac:spMkLst>
        </pc:spChg>
      </pc:sldChg>
      <pc:sldChg chg="modSp add mod">
        <pc:chgData name="Dvořák David" userId="c49284d9-0bfc-4e16-9ef4-cf194f991127" providerId="ADAL" clId="{467ACA5D-D159-416A-AE76-A5BEE5CE3B88}" dt="2026-10-20T06:46:04.252" v="368" actId="114"/>
        <pc:sldMkLst>
          <pc:docMk/>
          <pc:sldMk cId="3319599336" sldId="478"/>
        </pc:sldMkLst>
        <pc:spChg chg="mod">
          <ac:chgData name="Dvořák David" userId="c49284d9-0bfc-4e16-9ef4-cf194f991127" providerId="ADAL" clId="{467ACA5D-D159-416A-AE76-A5BEE5CE3B88}" dt="2026-10-20T06:46:04.252" v="368" actId="114"/>
          <ac:spMkLst>
            <pc:docMk/>
            <pc:sldMk cId="3319599336" sldId="478"/>
            <ac:spMk id="17" creationId="{9101F6A3-E8C8-5548-D33F-9CBC1EF1B3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EE7B8BB-D9D6-467F-9994-F012167BAEAE}" type="datetimeFigureOut">
              <a:rPr lang="cs-CZ" smtClean="0"/>
              <a:pPr/>
              <a:t>20.10.2026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D658EE2B-939F-47CD-9BC5-5FD16CEF397F}" type="slidenum">
              <a:rPr lang="cs-CZ" smtClean="0"/>
              <a:pPr/>
              <a:t>‹#›</a:t>
            </a:fld>
            <a:endParaRPr lang="cs-CZ"/>
          </a:p>
        </p:txBody>
      </p:sp>
    </p:spTree>
    <p:extLst>
      <p:ext uri="{BB962C8B-B14F-4D97-AF65-F5344CB8AC3E}">
        <p14:creationId xmlns:p14="http://schemas.microsoft.com/office/powerpoint/2010/main" val="243521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5</a:t>
            </a:fld>
            <a:endParaRPr lang="cs-CZ"/>
          </a:p>
        </p:txBody>
      </p:sp>
    </p:spTree>
    <p:extLst>
      <p:ext uri="{BB962C8B-B14F-4D97-AF65-F5344CB8AC3E}">
        <p14:creationId xmlns:p14="http://schemas.microsoft.com/office/powerpoint/2010/main" val="41535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A575C-52AF-56B5-14EB-7AE1F1BDD6C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AF43F52-B700-061F-B290-FB87A1B9A562}"/>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2F9717B-B033-9D13-8A04-8A9BF0BA4B3C}"/>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573299C3-BFED-1B02-1E31-19DDEFFD4844}"/>
              </a:ext>
            </a:extLst>
          </p:cNvPr>
          <p:cNvSpPr>
            <a:spLocks noGrp="1"/>
          </p:cNvSpPr>
          <p:nvPr>
            <p:ph type="sldNum" sz="quarter" idx="5"/>
          </p:nvPr>
        </p:nvSpPr>
        <p:spPr/>
        <p:txBody>
          <a:bodyPr/>
          <a:lstStyle/>
          <a:p>
            <a:fld id="{D658EE2B-939F-47CD-9BC5-5FD16CEF397F}" type="slidenum">
              <a:rPr lang="cs-CZ" smtClean="0"/>
              <a:pPr/>
              <a:t>6</a:t>
            </a:fld>
            <a:endParaRPr lang="cs-CZ"/>
          </a:p>
        </p:txBody>
      </p:sp>
    </p:spTree>
    <p:extLst>
      <p:ext uri="{BB962C8B-B14F-4D97-AF65-F5344CB8AC3E}">
        <p14:creationId xmlns:p14="http://schemas.microsoft.com/office/powerpoint/2010/main" val="1476728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2FE85-E7D3-638F-D6D6-65714AF1193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1A4A020-456A-1329-660D-8E65BFF2EED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473EF13-5F04-9722-7D4A-0563B46BC866}"/>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649C7380-10EF-3DD6-B6DE-DBCA7E126C76}"/>
              </a:ext>
            </a:extLst>
          </p:cNvPr>
          <p:cNvSpPr>
            <a:spLocks noGrp="1"/>
          </p:cNvSpPr>
          <p:nvPr>
            <p:ph type="sldNum" sz="quarter" idx="5"/>
          </p:nvPr>
        </p:nvSpPr>
        <p:spPr/>
        <p:txBody>
          <a:bodyPr/>
          <a:lstStyle/>
          <a:p>
            <a:fld id="{D658EE2B-939F-47CD-9BC5-5FD16CEF397F}" type="slidenum">
              <a:rPr lang="cs-CZ" smtClean="0"/>
              <a:pPr/>
              <a:t>7</a:t>
            </a:fld>
            <a:endParaRPr lang="cs-CZ"/>
          </a:p>
        </p:txBody>
      </p:sp>
    </p:spTree>
    <p:extLst>
      <p:ext uri="{BB962C8B-B14F-4D97-AF65-F5344CB8AC3E}">
        <p14:creationId xmlns:p14="http://schemas.microsoft.com/office/powerpoint/2010/main" val="3310288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FA120-A16C-3302-1768-E333748F7DE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7D6DD98-A4CC-164E-F0AC-6237C5A4EB0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EC7C242-D16E-5E06-4F4E-C920BA8BA7CB}"/>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A46273BD-7491-6A85-075A-9033B24C2CA4}"/>
              </a:ext>
            </a:extLst>
          </p:cNvPr>
          <p:cNvSpPr>
            <a:spLocks noGrp="1"/>
          </p:cNvSpPr>
          <p:nvPr>
            <p:ph type="sldNum" sz="quarter" idx="5"/>
          </p:nvPr>
        </p:nvSpPr>
        <p:spPr/>
        <p:txBody>
          <a:bodyPr/>
          <a:lstStyle/>
          <a:p>
            <a:fld id="{D658EE2B-939F-47CD-9BC5-5FD16CEF397F}" type="slidenum">
              <a:rPr lang="cs-CZ" smtClean="0"/>
              <a:pPr/>
              <a:t>8</a:t>
            </a:fld>
            <a:endParaRPr lang="cs-CZ"/>
          </a:p>
        </p:txBody>
      </p:sp>
    </p:spTree>
    <p:extLst>
      <p:ext uri="{BB962C8B-B14F-4D97-AF65-F5344CB8AC3E}">
        <p14:creationId xmlns:p14="http://schemas.microsoft.com/office/powerpoint/2010/main" val="3501479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08BC2-4A44-571C-9D0F-FF3FC1E2907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84AC01F-76F4-4AA9-2DAD-D2CE9CD2910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E90B044-996A-315A-C7DB-66AAC05C3779}"/>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80EDB41C-B1C2-F442-C4B3-35EC6D93F12F}"/>
              </a:ext>
            </a:extLst>
          </p:cNvPr>
          <p:cNvSpPr>
            <a:spLocks noGrp="1"/>
          </p:cNvSpPr>
          <p:nvPr>
            <p:ph type="sldNum" sz="quarter" idx="5"/>
          </p:nvPr>
        </p:nvSpPr>
        <p:spPr/>
        <p:txBody>
          <a:bodyPr/>
          <a:lstStyle/>
          <a:p>
            <a:fld id="{D658EE2B-939F-47CD-9BC5-5FD16CEF397F}" type="slidenum">
              <a:rPr lang="cs-CZ" smtClean="0"/>
              <a:pPr/>
              <a:t>9</a:t>
            </a:fld>
            <a:endParaRPr lang="cs-CZ"/>
          </a:p>
        </p:txBody>
      </p:sp>
    </p:spTree>
    <p:extLst>
      <p:ext uri="{BB962C8B-B14F-4D97-AF65-F5344CB8AC3E}">
        <p14:creationId xmlns:p14="http://schemas.microsoft.com/office/powerpoint/2010/main" val="797921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00EC9-B22C-EC33-66A3-D11406250A9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674B4E3-4517-8367-1EC7-722AA65AFE10}"/>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E2830DE-A153-3382-79AA-6798A5C0CDAB}"/>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FC4959E5-8A50-014B-CDD4-A3D821CE75CB}"/>
              </a:ext>
            </a:extLst>
          </p:cNvPr>
          <p:cNvSpPr>
            <a:spLocks noGrp="1"/>
          </p:cNvSpPr>
          <p:nvPr>
            <p:ph type="sldNum" sz="quarter" idx="5"/>
          </p:nvPr>
        </p:nvSpPr>
        <p:spPr/>
        <p:txBody>
          <a:bodyPr/>
          <a:lstStyle/>
          <a:p>
            <a:fld id="{D658EE2B-939F-47CD-9BC5-5FD16CEF397F}" type="slidenum">
              <a:rPr lang="cs-CZ" smtClean="0"/>
              <a:pPr/>
              <a:t>10</a:t>
            </a:fld>
            <a:endParaRPr lang="cs-CZ"/>
          </a:p>
        </p:txBody>
      </p:sp>
    </p:spTree>
    <p:extLst>
      <p:ext uri="{BB962C8B-B14F-4D97-AF65-F5344CB8AC3E}">
        <p14:creationId xmlns:p14="http://schemas.microsoft.com/office/powerpoint/2010/main" val="956111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69EEA-81D4-4779-C525-919CDEA5F79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B84737B-50C4-B8F0-78F2-79F94C63C1C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8CDDC72-4A83-970D-1711-6EAFB57BCE94}"/>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6FA0DF8D-4AD3-9558-7595-58A951567265}"/>
              </a:ext>
            </a:extLst>
          </p:cNvPr>
          <p:cNvSpPr>
            <a:spLocks noGrp="1"/>
          </p:cNvSpPr>
          <p:nvPr>
            <p:ph type="sldNum" sz="quarter" idx="5"/>
          </p:nvPr>
        </p:nvSpPr>
        <p:spPr/>
        <p:txBody>
          <a:bodyPr/>
          <a:lstStyle/>
          <a:p>
            <a:fld id="{D658EE2B-939F-47CD-9BC5-5FD16CEF397F}" type="slidenum">
              <a:rPr lang="cs-CZ" smtClean="0"/>
              <a:pPr/>
              <a:t>11</a:t>
            </a:fld>
            <a:endParaRPr lang="cs-CZ"/>
          </a:p>
        </p:txBody>
      </p:sp>
    </p:spTree>
    <p:extLst>
      <p:ext uri="{BB962C8B-B14F-4D97-AF65-F5344CB8AC3E}">
        <p14:creationId xmlns:p14="http://schemas.microsoft.com/office/powerpoint/2010/main" val="1587351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EBF17-1BE2-E5FF-2644-74E5B51AB00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E4CDD03-58E7-36CA-FC49-E50AEAA3FEB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CF28834-5253-CE3C-2C4B-1D099FFA7545}"/>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11B572A9-27C7-D496-8B03-546F63F46FAB}"/>
              </a:ext>
            </a:extLst>
          </p:cNvPr>
          <p:cNvSpPr>
            <a:spLocks noGrp="1"/>
          </p:cNvSpPr>
          <p:nvPr>
            <p:ph type="sldNum" sz="quarter" idx="5"/>
          </p:nvPr>
        </p:nvSpPr>
        <p:spPr/>
        <p:txBody>
          <a:bodyPr/>
          <a:lstStyle/>
          <a:p>
            <a:fld id="{D658EE2B-939F-47CD-9BC5-5FD16CEF397F}" type="slidenum">
              <a:rPr lang="cs-CZ" smtClean="0"/>
              <a:pPr/>
              <a:t>12</a:t>
            </a:fld>
            <a:endParaRPr lang="cs-CZ"/>
          </a:p>
        </p:txBody>
      </p:sp>
    </p:spTree>
    <p:extLst>
      <p:ext uri="{BB962C8B-B14F-4D97-AF65-F5344CB8AC3E}">
        <p14:creationId xmlns:p14="http://schemas.microsoft.com/office/powerpoint/2010/main" val="2055363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CB808-A215-1577-75F7-4BF1323AD0A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4D7997F-5E6D-8A81-F293-AD9CE0713F8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C06CB81-649A-E53E-E118-FBD7A2EC8EFA}"/>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6AC03A46-8375-5508-727D-ABBA48BB7687}"/>
              </a:ext>
            </a:extLst>
          </p:cNvPr>
          <p:cNvSpPr>
            <a:spLocks noGrp="1"/>
          </p:cNvSpPr>
          <p:nvPr>
            <p:ph type="sldNum" sz="quarter" idx="5"/>
          </p:nvPr>
        </p:nvSpPr>
        <p:spPr/>
        <p:txBody>
          <a:bodyPr/>
          <a:lstStyle/>
          <a:p>
            <a:fld id="{D658EE2B-939F-47CD-9BC5-5FD16CEF397F}" type="slidenum">
              <a:rPr lang="cs-CZ" smtClean="0"/>
              <a:pPr/>
              <a:t>13</a:t>
            </a:fld>
            <a:endParaRPr lang="cs-CZ"/>
          </a:p>
        </p:txBody>
      </p:sp>
    </p:spTree>
    <p:extLst>
      <p:ext uri="{BB962C8B-B14F-4D97-AF65-F5344CB8AC3E}">
        <p14:creationId xmlns:p14="http://schemas.microsoft.com/office/powerpoint/2010/main" val="3289749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04406-4F07-0F71-B684-16137AB9228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47D0A1C-B1D3-0508-3182-819DBE9D0F9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35EFF80-42FF-F2F6-3A09-ACC4F6E2864E}"/>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03C55450-35FE-05C1-CE4E-EE154AE671F2}"/>
              </a:ext>
            </a:extLst>
          </p:cNvPr>
          <p:cNvSpPr>
            <a:spLocks noGrp="1"/>
          </p:cNvSpPr>
          <p:nvPr>
            <p:ph type="sldNum" sz="quarter" idx="5"/>
          </p:nvPr>
        </p:nvSpPr>
        <p:spPr/>
        <p:txBody>
          <a:bodyPr/>
          <a:lstStyle/>
          <a:p>
            <a:fld id="{D658EE2B-939F-47CD-9BC5-5FD16CEF397F}" type="slidenum">
              <a:rPr lang="cs-CZ" smtClean="0"/>
              <a:pPr/>
              <a:t>14</a:t>
            </a:fld>
            <a:endParaRPr lang="cs-CZ"/>
          </a:p>
        </p:txBody>
      </p:sp>
    </p:spTree>
    <p:extLst>
      <p:ext uri="{BB962C8B-B14F-4D97-AF65-F5344CB8AC3E}">
        <p14:creationId xmlns:p14="http://schemas.microsoft.com/office/powerpoint/2010/main" val="856831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2FE65-619D-6B43-3E9D-1F01DAE126E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3705373-FCAB-8013-B299-1FCA3DB081D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AAF240A-1E22-8EF7-B2C0-7814E7694B5F}"/>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6F333BEF-64DE-FF3D-4F7B-8E67D2A5AD57}"/>
              </a:ext>
            </a:extLst>
          </p:cNvPr>
          <p:cNvSpPr>
            <a:spLocks noGrp="1"/>
          </p:cNvSpPr>
          <p:nvPr>
            <p:ph type="sldNum" sz="quarter" idx="5"/>
          </p:nvPr>
        </p:nvSpPr>
        <p:spPr/>
        <p:txBody>
          <a:bodyPr/>
          <a:lstStyle/>
          <a:p>
            <a:fld id="{D658EE2B-939F-47CD-9BC5-5FD16CEF397F}" type="slidenum">
              <a:rPr lang="cs-CZ" smtClean="0"/>
              <a:pPr/>
              <a:t>15</a:t>
            </a:fld>
            <a:endParaRPr lang="cs-CZ"/>
          </a:p>
        </p:txBody>
      </p:sp>
    </p:spTree>
    <p:extLst>
      <p:ext uri="{BB962C8B-B14F-4D97-AF65-F5344CB8AC3E}">
        <p14:creationId xmlns:p14="http://schemas.microsoft.com/office/powerpoint/2010/main" val="2677150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E93B9-0E22-A601-7D13-2D7D4C20D3D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DEA4F01-A420-0412-FC5C-4316F5D3C5F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D7BCC0E-79D7-6BF8-A84A-81DA5A09FB7E}"/>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DE64583E-8113-A5EC-57F9-989175AFF98A}"/>
              </a:ext>
            </a:extLst>
          </p:cNvPr>
          <p:cNvSpPr>
            <a:spLocks noGrp="1"/>
          </p:cNvSpPr>
          <p:nvPr>
            <p:ph type="sldNum" sz="quarter" idx="5"/>
          </p:nvPr>
        </p:nvSpPr>
        <p:spPr/>
        <p:txBody>
          <a:bodyPr/>
          <a:lstStyle/>
          <a:p>
            <a:fld id="{D658EE2B-939F-47CD-9BC5-5FD16CEF397F}" type="slidenum">
              <a:rPr lang="cs-CZ" smtClean="0"/>
              <a:pPr/>
              <a:t>16</a:t>
            </a:fld>
            <a:endParaRPr lang="cs-CZ"/>
          </a:p>
        </p:txBody>
      </p:sp>
    </p:spTree>
    <p:extLst>
      <p:ext uri="{BB962C8B-B14F-4D97-AF65-F5344CB8AC3E}">
        <p14:creationId xmlns:p14="http://schemas.microsoft.com/office/powerpoint/2010/main" val="2125646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8CEF6-CD64-6F61-C07B-5C3812AE93B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DE63B03-0D64-9446-600A-8F019FD9AAA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2554A97-C3D8-BCD5-2ED0-A344DD6CF09A}"/>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90FD8EAE-CE86-FB2E-0A33-C7DE741FB267}"/>
              </a:ext>
            </a:extLst>
          </p:cNvPr>
          <p:cNvSpPr>
            <a:spLocks noGrp="1"/>
          </p:cNvSpPr>
          <p:nvPr>
            <p:ph type="sldNum" sz="quarter" idx="5"/>
          </p:nvPr>
        </p:nvSpPr>
        <p:spPr/>
        <p:txBody>
          <a:bodyPr/>
          <a:lstStyle/>
          <a:p>
            <a:fld id="{D658EE2B-939F-47CD-9BC5-5FD16CEF397F}" type="slidenum">
              <a:rPr lang="cs-CZ" smtClean="0"/>
              <a:pPr/>
              <a:t>17</a:t>
            </a:fld>
            <a:endParaRPr lang="cs-CZ"/>
          </a:p>
        </p:txBody>
      </p:sp>
    </p:spTree>
    <p:extLst>
      <p:ext uri="{BB962C8B-B14F-4D97-AF65-F5344CB8AC3E}">
        <p14:creationId xmlns:p14="http://schemas.microsoft.com/office/powerpoint/2010/main" val="3870448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95324-F034-4B36-F62C-57EA42E0BDE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AF29511-FE23-A2D4-785A-B5F5DA5DE80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604F3F6-5CD5-0102-2C83-EB3AB03EC109}"/>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DA13B3DA-115A-A2B5-7ACD-D7B00DEA4458}"/>
              </a:ext>
            </a:extLst>
          </p:cNvPr>
          <p:cNvSpPr>
            <a:spLocks noGrp="1"/>
          </p:cNvSpPr>
          <p:nvPr>
            <p:ph type="sldNum" sz="quarter" idx="5"/>
          </p:nvPr>
        </p:nvSpPr>
        <p:spPr/>
        <p:txBody>
          <a:bodyPr/>
          <a:lstStyle/>
          <a:p>
            <a:fld id="{D658EE2B-939F-47CD-9BC5-5FD16CEF397F}" type="slidenum">
              <a:rPr lang="cs-CZ" smtClean="0"/>
              <a:pPr/>
              <a:t>18</a:t>
            </a:fld>
            <a:endParaRPr lang="cs-CZ"/>
          </a:p>
        </p:txBody>
      </p:sp>
    </p:spTree>
    <p:extLst>
      <p:ext uri="{BB962C8B-B14F-4D97-AF65-F5344CB8AC3E}">
        <p14:creationId xmlns:p14="http://schemas.microsoft.com/office/powerpoint/2010/main" val="4170532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C0D41-EC54-3572-5500-64DABFF04B5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AE556A8-6C5B-9E10-1D43-A40465F6EC1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C21D59C-51ED-E8D1-3586-47E25F7D2868}"/>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7074EEB6-CD91-44E6-485D-30A08B581DCC}"/>
              </a:ext>
            </a:extLst>
          </p:cNvPr>
          <p:cNvSpPr>
            <a:spLocks noGrp="1"/>
          </p:cNvSpPr>
          <p:nvPr>
            <p:ph type="sldNum" sz="quarter" idx="5"/>
          </p:nvPr>
        </p:nvSpPr>
        <p:spPr/>
        <p:txBody>
          <a:bodyPr/>
          <a:lstStyle/>
          <a:p>
            <a:fld id="{D658EE2B-939F-47CD-9BC5-5FD16CEF397F}" type="slidenum">
              <a:rPr lang="cs-CZ" smtClean="0"/>
              <a:pPr/>
              <a:t>19</a:t>
            </a:fld>
            <a:endParaRPr lang="cs-CZ"/>
          </a:p>
        </p:txBody>
      </p:sp>
    </p:spTree>
    <p:extLst>
      <p:ext uri="{BB962C8B-B14F-4D97-AF65-F5344CB8AC3E}">
        <p14:creationId xmlns:p14="http://schemas.microsoft.com/office/powerpoint/2010/main" val="1983019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2C393-9F63-FBC0-D4AA-EA4CECD137C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33B2663-E13E-931B-50A0-0885C2F7703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A73BED0-341A-927F-6161-826DAB2CFDB5}"/>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C6C73511-7486-FEC4-2036-4F359D74A9D4}"/>
              </a:ext>
            </a:extLst>
          </p:cNvPr>
          <p:cNvSpPr>
            <a:spLocks noGrp="1"/>
          </p:cNvSpPr>
          <p:nvPr>
            <p:ph type="sldNum" sz="quarter" idx="5"/>
          </p:nvPr>
        </p:nvSpPr>
        <p:spPr/>
        <p:txBody>
          <a:bodyPr/>
          <a:lstStyle/>
          <a:p>
            <a:fld id="{D658EE2B-939F-47CD-9BC5-5FD16CEF397F}" type="slidenum">
              <a:rPr lang="cs-CZ" smtClean="0"/>
              <a:pPr/>
              <a:t>20</a:t>
            </a:fld>
            <a:endParaRPr lang="cs-CZ"/>
          </a:p>
        </p:txBody>
      </p:sp>
    </p:spTree>
    <p:extLst>
      <p:ext uri="{BB962C8B-B14F-4D97-AF65-F5344CB8AC3E}">
        <p14:creationId xmlns:p14="http://schemas.microsoft.com/office/powerpoint/2010/main" val="2255918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200"/>
            <a:ext cx="54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8" name="Grafický objekt 7">
            <a:extLst>
              <a:ext uri="{FF2B5EF4-FFF2-40B4-BE49-F238E27FC236}">
                <a16:creationId xmlns:a16="http://schemas.microsoft.com/office/drawing/2014/main" id="{288C4D31-3818-C91C-120D-4CB29985D93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6481060"/>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bg>
      <p:bgPr>
        <a:solidFill>
          <a:schemeClr val="tx2"/>
        </a:solidFill>
        <a:effectLst/>
      </p:bgPr>
    </p:bg>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0" y="0"/>
            <a:ext cx="5905499" cy="6858000"/>
          </a:xfr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731"/>
            <a:ext cx="54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Tree>
    <p:extLst>
      <p:ext uri="{BB962C8B-B14F-4D97-AF65-F5344CB8AC3E}">
        <p14:creationId xmlns:p14="http://schemas.microsoft.com/office/powerpoint/2010/main" val="2166930870"/>
      </p:ext>
    </p:extLst>
  </p:cSld>
  <p:clrMapOvr>
    <a:masterClrMapping/>
  </p:clrMapOvr>
  <p:extLst>
    <p:ext uri="{DCECCB84-F9BA-43D5-87BE-67443E8EF086}">
      <p15:sldGuideLst xmlns:p15="http://schemas.microsoft.com/office/powerpoint/2012/main">
        <p15:guide id="1" orient="horz" pos="140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bg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6" name="Grafický objekt 5">
            <a:extLst>
              <a:ext uri="{FF2B5EF4-FFF2-40B4-BE49-F238E27FC236}">
                <a16:creationId xmlns:a16="http://schemas.microsoft.com/office/drawing/2014/main" id="{A60389E6-721D-E56F-59B1-B75533A6FA6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8870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adpis a text">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563824936"/>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adpis popis text">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623877"/>
          </a:xfrm>
        </p:spPr>
        <p:txBody>
          <a:bodyPr>
            <a:noAutofit/>
          </a:bodyPr>
          <a:lstStyle>
            <a:lvl1pPr>
              <a:defRPr sz="3600"/>
            </a:lvl1pPr>
          </a:lstStyle>
          <a:p>
            <a:r>
              <a:rPr lang="cs-CZ" dirty="0"/>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text 8">
            <a:extLst>
              <a:ext uri="{FF2B5EF4-FFF2-40B4-BE49-F238E27FC236}">
                <a16:creationId xmlns:a16="http://schemas.microsoft.com/office/drawing/2014/main" id="{26B0628B-EF5A-FB58-09F8-EEC3145E0BD7}"/>
              </a:ext>
            </a:extLst>
          </p:cNvPr>
          <p:cNvSpPr>
            <a:spLocks noGrp="1"/>
          </p:cNvSpPr>
          <p:nvPr>
            <p:ph type="body" sz="quarter" idx="14"/>
          </p:nvPr>
        </p:nvSpPr>
        <p:spPr>
          <a:xfrm>
            <a:off x="683999"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Tree>
    <p:extLst>
      <p:ext uri="{BB962C8B-B14F-4D97-AF65-F5344CB8AC3E}">
        <p14:creationId xmlns:p14="http://schemas.microsoft.com/office/powerpoint/2010/main" val="294927664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velk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1549922830"/>
      </p:ext>
    </p:extLst>
  </p:cSld>
  <p:clrMapOvr>
    <a:masterClrMapping/>
  </p:clrMapOvr>
  <p:extLst>
    <p:ext uri="{DCECCB84-F9BA-43D5-87BE-67443E8EF086}">
      <p15:sldGuideLst xmlns:p15="http://schemas.microsoft.com/office/powerpoint/2012/main">
        <p15:guide id="1" pos="415">
          <p15:clr>
            <a:srgbClr val="FBAE40"/>
          </p15:clr>
        </p15:guide>
        <p15:guide id="2" orient="horz" pos="411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běžn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87EABB6-9EA1-4F27-1C21-C571E0100C5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376775776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drážky velk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p:spPr>
        <p:txBody>
          <a:bodyPr numCol="1" spcCol="360000">
            <a:noAutofit/>
          </a:bodyPr>
          <a:lstStyle>
            <a:lvl1pPr marL="504000" indent="-504000">
              <a:lnSpc>
                <a:spcPct val="100000"/>
              </a:lnSpc>
              <a:spcAft>
                <a:spcPts val="1000"/>
              </a:spcAft>
              <a:buClr>
                <a:schemeClr val="accent5"/>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B5547E9F-BA9C-9C4B-9DF5-F81989FE809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56200190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drážky mal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rm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p:spPr>
        <p:txBody>
          <a:bodyPr numCol="1" spcCol="360000">
            <a:noAutofit/>
          </a:bodyPr>
          <a:lstStyle>
            <a:lvl1pPr marL="360000" indent="-360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667C9E67-68A9-C008-6034-D232C1AF110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40705504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108010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4283850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dirty="0"/>
              <a:t>Kliknutím lze upravit styl.</a:t>
            </a:r>
          </a:p>
        </p:txBody>
      </p:sp>
    </p:spTree>
    <p:extLst>
      <p:ext uri="{BB962C8B-B14F-4D97-AF65-F5344CB8AC3E}">
        <p14:creationId xmlns:p14="http://schemas.microsoft.com/office/powerpoint/2010/main" val="1476665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ěžný s obrázk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p:spPr>
        <p:txBody>
          <a:bodyPr numCol="1" spcCol="360000">
            <a:noAutofit/>
          </a:bodyPr>
          <a:lstStyle>
            <a:lvl1pPr marL="288000" indent="-288000">
              <a:lnSpc>
                <a:spcPct val="100000"/>
              </a:lnSpc>
              <a:spcAft>
                <a:spcPts val="1000"/>
              </a:spcAft>
              <a:buClr>
                <a:schemeClr val="accent5"/>
              </a:buClr>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p:spPr>
        <p:txBody>
          <a:bodyPr/>
          <a:lstStyle/>
          <a:p>
            <a:endParaRPr lang="cs-CZ"/>
          </a:p>
        </p:txBody>
      </p:sp>
      <p:sp>
        <p:nvSpPr>
          <p:cNvPr id="7" name="Zástupný symbol pro číslo snímku 5">
            <a:extLst>
              <a:ext uri="{FF2B5EF4-FFF2-40B4-BE49-F238E27FC236}">
                <a16:creationId xmlns:a16="http://schemas.microsoft.com/office/drawing/2014/main" id="{9217DFE5-4AB5-CB80-1E80-AF1A38727F6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102232353"/>
      </p:ext>
    </p:extLst>
  </p:cSld>
  <p:clrMapOvr>
    <a:masterClrMapping/>
  </p:clrMapOvr>
  <p:extLst>
    <p:ext uri="{DCECCB84-F9BA-43D5-87BE-67443E8EF086}">
      <p15:sldGuideLst xmlns:p15="http://schemas.microsoft.com/office/powerpoint/2012/main">
        <p15:guide id="1" pos="4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dnadpis, dva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6" name="Zástupný symbol pro obsah 2">
            <a:extLst>
              <a:ext uri="{FF2B5EF4-FFF2-40B4-BE49-F238E27FC236}">
                <a16:creationId xmlns:a16="http://schemas.microsoft.com/office/drawing/2014/main" id="{4BF51896-151D-3843-DB7C-41BB6E22FE4B}"/>
              </a:ext>
            </a:extLst>
          </p:cNvPr>
          <p:cNvSpPr>
            <a:spLocks noGrp="1"/>
          </p:cNvSpPr>
          <p:nvPr>
            <p:ph sz="half" idx="13" hasCustomPrompt="1"/>
          </p:nvPr>
        </p:nvSpPr>
        <p:spPr>
          <a:xfrm>
            <a:off x="6260477" y="2165625"/>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10" name="Zástupný symbol pro číslo snímku 5">
            <a:extLst>
              <a:ext uri="{FF2B5EF4-FFF2-40B4-BE49-F238E27FC236}">
                <a16:creationId xmlns:a16="http://schemas.microsoft.com/office/drawing/2014/main" id="{506D5A9D-5B24-E761-D1A3-27947B1C890A}"/>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170585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ři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2" name="Zástupný symbol pro číslo snímku 5">
            <a:extLst>
              <a:ext uri="{FF2B5EF4-FFF2-40B4-BE49-F238E27FC236}">
                <a16:creationId xmlns:a16="http://schemas.microsoft.com/office/drawing/2014/main" id="{C2D358F0-6A79-42DF-456E-F8DBAF212BB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34631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dirty="0"/>
              <a:t>Upravte styly předlohy textu.</a:t>
            </a:r>
          </a:p>
          <a:p>
            <a:pPr lvl="1"/>
            <a:r>
              <a:rPr lang="cs-CZ" dirty="0"/>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0" name="Zástupný symbol pro číslo snímku 5">
            <a:extLst>
              <a:ext uri="{FF2B5EF4-FFF2-40B4-BE49-F238E27FC236}">
                <a16:creationId xmlns:a16="http://schemas.microsoft.com/office/drawing/2014/main" id="{6362B212-FD62-9F50-CE3D-DFF199FD57C2}"/>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68301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pic>
        <p:nvPicPr>
          <p:cNvPr id="6" name="Obrázek 5">
            <a:extLst>
              <a:ext uri="{FF2B5EF4-FFF2-40B4-BE49-F238E27FC236}">
                <a16:creationId xmlns:a16="http://schemas.microsoft.com/office/drawing/2014/main" id="{36B0AA4C-B328-7C47-A4DA-F8ED2EFC4710}"/>
              </a:ext>
            </a:extLst>
          </p:cNvPr>
          <p:cNvPicPr>
            <a:picLocks noChangeAspect="1"/>
          </p:cNvPicPr>
          <p:nvPr userDrawn="1"/>
        </p:nvPicPr>
        <p:blipFill>
          <a:blip r:embed="rId2"/>
          <a:stretch>
            <a:fillRect/>
          </a:stretch>
        </p:blipFill>
        <p:spPr>
          <a:xfrm>
            <a:off x="3985314" y="3880589"/>
            <a:ext cx="363853" cy="301120"/>
          </a:xfrm>
          <a:prstGeom prst="rect">
            <a:avLst/>
          </a:prstGeom>
        </p:spPr>
      </p:pic>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2" name="Obrázek 11">
            <a:extLst>
              <a:ext uri="{FF2B5EF4-FFF2-40B4-BE49-F238E27FC236}">
                <a16:creationId xmlns:a16="http://schemas.microsoft.com/office/drawing/2014/main" id="{7D22E6FE-C4C5-B012-E7A4-C906162897C5}"/>
              </a:ext>
            </a:extLst>
          </p:cNvPr>
          <p:cNvPicPr>
            <a:picLocks noChangeAspect="1"/>
          </p:cNvPicPr>
          <p:nvPr userDrawn="1"/>
        </p:nvPicPr>
        <p:blipFill>
          <a:blip r:embed="rId2"/>
          <a:stretch>
            <a:fillRect/>
          </a:stretch>
        </p:blipFill>
        <p:spPr>
          <a:xfrm>
            <a:off x="7846114" y="3880589"/>
            <a:ext cx="363853" cy="301120"/>
          </a:xfrm>
          <a:prstGeom prst="rect">
            <a:avLst/>
          </a:prstGeom>
        </p:spPr>
      </p:pic>
      <p:sp>
        <p:nvSpPr>
          <p:cNvPr id="13" name="Zástupný text 8">
            <a:extLst>
              <a:ext uri="{FF2B5EF4-FFF2-40B4-BE49-F238E27FC236}">
                <a16:creationId xmlns:a16="http://schemas.microsoft.com/office/drawing/2014/main" id="{E61F4B55-11B4-1167-283D-55E922C63401}"/>
              </a:ext>
            </a:extLst>
          </p:cNvPr>
          <p:cNvSpPr>
            <a:spLocks noGrp="1"/>
          </p:cNvSpPr>
          <p:nvPr>
            <p:ph type="body" sz="quarter" idx="15"/>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14" name="Zástupný symbol pro číslo snímku 5">
            <a:extLst>
              <a:ext uri="{FF2B5EF4-FFF2-40B4-BE49-F238E27FC236}">
                <a16:creationId xmlns:a16="http://schemas.microsoft.com/office/drawing/2014/main" id="{82C2015C-6855-8BFE-A304-EDB16134EE6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90772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p:spPr>
        <p:txBody>
          <a:bodyPr/>
          <a:lstStyle/>
          <a:p>
            <a:endParaRPr lang="cs-CZ"/>
          </a:p>
        </p:txBody>
      </p:sp>
      <p:sp>
        <p:nvSpPr>
          <p:cNvPr id="18" name="Zástupný symbol pro číslo snímku 5">
            <a:extLst>
              <a:ext uri="{FF2B5EF4-FFF2-40B4-BE49-F238E27FC236}">
                <a16:creationId xmlns:a16="http://schemas.microsoft.com/office/drawing/2014/main" id="{E6FDC1DE-B4B0-083B-CF86-1E57EC819B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254742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dirty="0"/>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indent="0">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5F60B77F-477A-D5FB-8405-23971B2738B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712844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8" name="Zástupný symbol pro číslo snímku 5">
            <a:extLst>
              <a:ext uri="{FF2B5EF4-FFF2-40B4-BE49-F238E27FC236}">
                <a16:creationId xmlns:a16="http://schemas.microsoft.com/office/drawing/2014/main" id="{0E9E0BDC-B470-B4BC-892A-7CD72300D49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520165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p:spPr>
        <p:txBody>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7556DA22-95D2-B84C-8D36-C93C88F1A7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998650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p:spPr>
        <p:txBody>
          <a:bodyPr/>
          <a:lstStyle/>
          <a:p>
            <a:endParaRPr lang="cs-CZ"/>
          </a:p>
        </p:txBody>
      </p:sp>
      <p:sp>
        <p:nvSpPr>
          <p:cNvPr id="10" name="Zástupný symbol pro číslo snímku 5">
            <a:extLst>
              <a:ext uri="{FF2B5EF4-FFF2-40B4-BE49-F238E27FC236}">
                <a16:creationId xmlns:a16="http://schemas.microsoft.com/office/drawing/2014/main" id="{56068FBD-80A0-A131-94EA-3F77B4064DB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233842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dnadpis, 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75418"/>
            <a:ext cx="6157278" cy="3383763"/>
          </a:xfrm>
        </p:spPr>
        <p:txBody>
          <a:bodyPr/>
          <a:lstStyle/>
          <a:p>
            <a:endParaRPr lang="cs-CZ"/>
          </a:p>
        </p:txBody>
      </p:sp>
      <p:sp>
        <p:nvSpPr>
          <p:cNvPr id="4" name="Zástupný text 8">
            <a:extLst>
              <a:ext uri="{FF2B5EF4-FFF2-40B4-BE49-F238E27FC236}">
                <a16:creationId xmlns:a16="http://schemas.microsoft.com/office/drawing/2014/main" id="{4979A1C8-AB56-208C-E695-4985A095C3CE}"/>
              </a:ext>
            </a:extLst>
          </p:cNvPr>
          <p:cNvSpPr>
            <a:spLocks noGrp="1"/>
          </p:cNvSpPr>
          <p:nvPr>
            <p:ph type="body" sz="quarter" idx="20"/>
          </p:nvPr>
        </p:nvSpPr>
        <p:spPr>
          <a:xfrm>
            <a:off x="684000"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4FFB432D-C3B5-D43F-DAB7-52E395EF4C4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26077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dnadpis, text a tabulka">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p:spPr>
        <p:txBody>
          <a:bodyPr/>
          <a:lstStyle/>
          <a:p>
            <a:endParaRPr lang="cs-CZ"/>
          </a:p>
        </p:txBody>
      </p:sp>
      <p:sp>
        <p:nvSpPr>
          <p:cNvPr id="10" name="Zástupný symbol pro obsah 2">
            <a:extLst>
              <a:ext uri="{FF2B5EF4-FFF2-40B4-BE49-F238E27FC236}">
                <a16:creationId xmlns:a16="http://schemas.microsoft.com/office/drawing/2014/main" id="{B66658BE-27EF-DD53-8F17-938260B54B8F}"/>
              </a:ext>
            </a:extLst>
          </p:cNvPr>
          <p:cNvSpPr>
            <a:spLocks noGrp="1"/>
          </p:cNvSpPr>
          <p:nvPr>
            <p:ph idx="22" hasCustomPrompt="1"/>
          </p:nvPr>
        </p:nvSpPr>
        <p:spPr>
          <a:xfrm>
            <a:off x="1620000" y="2167003"/>
            <a:ext cx="3516021" cy="3915521"/>
          </a:xfrm>
        </p:spPr>
        <p:txBody>
          <a:bodyPr numCol="1" spcCol="360000">
            <a:noAutofit/>
          </a:bodyPr>
          <a:lstStyle>
            <a:lvl1pPr marL="288000" indent="-288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11" name="Zástupný symbol pro číslo snímku 5">
            <a:extLst>
              <a:ext uri="{FF2B5EF4-FFF2-40B4-BE49-F238E27FC236}">
                <a16:creationId xmlns:a16="http://schemas.microsoft.com/office/drawing/2014/main" id="{E903755D-63C9-7F62-34B8-C0C2AFB43970}"/>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65201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5" name="Zástupný symbol pro číslo snímku 4"/>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4D3900D-FEF7-DC42-A070-58AF49658B8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79274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946906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cs-CZ"/>
              <a:t>Kliknutím lze upravit styl.</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839789"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1"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9" name="Slide Number Placeholder 8"/>
          <p:cNvSpPr>
            <a:spLocks noGrp="1"/>
          </p:cNvSpPr>
          <p:nvPr>
            <p:ph type="sldNum" sz="quarter" idx="12"/>
          </p:nvPr>
        </p:nvSpPr>
        <p:spPr/>
        <p:txBody>
          <a:bodyPr/>
          <a:lstStyle/>
          <a:p>
            <a:fld id="{471ADDA6-D629-44E6-B234-A73E9F4FF45C}" type="slidenum">
              <a:rPr lang="cs-CZ" smtClean="0"/>
              <a:t>‹#›</a:t>
            </a:fld>
            <a:endParaRPr lang="cs-CZ"/>
          </a:p>
        </p:txBody>
      </p:sp>
    </p:spTree>
    <p:extLst>
      <p:ext uri="{BB962C8B-B14F-4D97-AF65-F5344CB8AC3E}">
        <p14:creationId xmlns:p14="http://schemas.microsoft.com/office/powerpoint/2010/main" val="4289557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Závěr a shrnut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0" indent="-504000">
              <a:lnSpc>
                <a:spcPct val="120000"/>
              </a:lnSpc>
              <a:spcAft>
                <a:spcPts val="1000"/>
              </a:spcAft>
              <a:buNone/>
              <a:defRPr sz="2000">
                <a:solidFill>
                  <a:schemeClr val="accent5"/>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92549562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ákladní">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sz="half" idx="1" hasCustomPrompt="1"/>
          </p:nvPr>
        </p:nvSpPr>
        <p:spPr>
          <a:xfrm>
            <a:off x="1620000" y="2160000"/>
            <a:ext cx="8964000" cy="4078068"/>
          </a:xfrm>
          <a:prstGeom prst="rect">
            <a:avLst/>
          </a:prstGeom>
        </p:spPr>
        <p:txBody>
          <a:bodyPr/>
          <a:lstStyle>
            <a:lvl1pPr>
              <a:spcBef>
                <a:spcPts val="1000"/>
              </a:spcBef>
              <a:spcAft>
                <a:spcPts val="1000"/>
              </a:spcAft>
              <a:defRPr/>
            </a:lvl1pPr>
            <a:lvl2pPr>
              <a:spcAft>
                <a:spcPts val="1000"/>
              </a:spcAft>
              <a:defRPr sz="1800"/>
            </a:lvl2pPr>
            <a:lvl3pPr marL="720000" indent="-216000">
              <a:spcAft>
                <a:spcPts val="1000"/>
              </a:spcAft>
              <a:defRPr>
                <a:solidFill>
                  <a:schemeClr val="accent2"/>
                </a:solidFill>
              </a:defRPr>
            </a:lvl3pPr>
            <a:lvl4pPr marL="936000" indent="-216000">
              <a:spcAft>
                <a:spcPts val="1000"/>
              </a:spcAft>
              <a:defRPr/>
            </a:lvl4pPr>
            <a:lvl5pPr marL="1152000" indent="-216000">
              <a:spcAft>
                <a:spcPts val="1000"/>
              </a:spcAft>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2833127-FA44-2449-652E-7C7C47C7D87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
        <p:nvSpPr>
          <p:cNvPr id="5" name="Nadpis 4">
            <a:extLst>
              <a:ext uri="{FF2B5EF4-FFF2-40B4-BE49-F238E27FC236}">
                <a16:creationId xmlns:a16="http://schemas.microsoft.com/office/drawing/2014/main" id="{4CC50D58-9C13-7041-41AC-823B5DE454BA}"/>
              </a:ext>
            </a:extLst>
          </p:cNvPr>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398010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2738824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083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200"/>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7" name="Grafický objekt 6">
            <a:extLst>
              <a:ext uri="{FF2B5EF4-FFF2-40B4-BE49-F238E27FC236}">
                <a16:creationId xmlns:a16="http://schemas.microsoft.com/office/drawing/2014/main" id="{C63B8EDC-7F1F-3C09-E76A-D5B19D3D53A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1491793839"/>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1" y="0"/>
            <a:ext cx="5905499" cy="6858000"/>
          </a:xfrm>
          <a:prstGeom prst="rect">
            <a:avLst/>
          </a:prstGeo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731"/>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Tree>
    <p:extLst>
      <p:ext uri="{BB962C8B-B14F-4D97-AF65-F5344CB8AC3E}">
        <p14:creationId xmlns:p14="http://schemas.microsoft.com/office/powerpoint/2010/main" val="3313178687"/>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Grafický objekt 4">
            <a:extLst>
              <a:ext uri="{FF2B5EF4-FFF2-40B4-BE49-F238E27FC236}">
                <a16:creationId xmlns:a16="http://schemas.microsoft.com/office/drawing/2014/main" id="{B90272BE-40A8-FF09-B72B-2D0BA2A4EF6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721404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dpis a text">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109551425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adpis popis text">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623877"/>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text 8">
            <a:extLst>
              <a:ext uri="{FF2B5EF4-FFF2-40B4-BE49-F238E27FC236}">
                <a16:creationId xmlns:a16="http://schemas.microsoft.com/office/drawing/2014/main" id="{E36AFC70-D236-0C10-0E39-84B64F035573}"/>
              </a:ext>
            </a:extLst>
          </p:cNvPr>
          <p:cNvSpPr>
            <a:spLocks noGrp="1"/>
          </p:cNvSpPr>
          <p:nvPr>
            <p:ph type="body" sz="quarter" idx="20"/>
          </p:nvPr>
        </p:nvSpPr>
        <p:spPr>
          <a:xfrm>
            <a:off x="683999" y="1243809"/>
            <a:ext cx="99000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Tree>
    <p:extLst>
      <p:ext uri="{BB962C8B-B14F-4D97-AF65-F5344CB8AC3E}">
        <p14:creationId xmlns:p14="http://schemas.microsoft.com/office/powerpoint/2010/main" val="3476517887"/>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ext velk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Tree>
    <p:extLst>
      <p:ext uri="{BB962C8B-B14F-4D97-AF65-F5344CB8AC3E}">
        <p14:creationId xmlns:p14="http://schemas.microsoft.com/office/powerpoint/2010/main" val="1833162793"/>
      </p:ext>
    </p:extLst>
  </p:cSld>
  <p:clrMapOvr>
    <a:masterClrMapping/>
  </p:clrMapOvr>
  <p:extLst>
    <p:ext uri="{DCECCB84-F9BA-43D5-87BE-67443E8EF086}">
      <p15:sldGuideLst xmlns:p15="http://schemas.microsoft.com/office/powerpoint/2012/main">
        <p15:guide id="1" pos="415">
          <p15:clr>
            <a:srgbClr val="FBAE40"/>
          </p15:clr>
        </p15:guide>
        <p15:guide id="2" orient="horz" pos="411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ext běžn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a:prstGeom prst="rect">
            <a:avLst/>
          </a:prstGeo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BBC0884-F87E-1907-FF5F-2AB324A5C47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81679456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Odrážky velk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a:prstGeom prst="rect">
            <a:avLst/>
          </a:prstGeom>
        </p:spPr>
        <p:txBody>
          <a:bodyPr numCol="1" spcCol="360000">
            <a:noAutofit/>
          </a:bodyPr>
          <a:lstStyle>
            <a:lvl1pPr marL="504000" indent="-504000">
              <a:lnSpc>
                <a:spcPct val="100000"/>
              </a:lnSpc>
              <a:spcAft>
                <a:spcPts val="1000"/>
              </a:spcAft>
              <a:buClr>
                <a:schemeClr val="accent1"/>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84905BBB-F9FE-9FBF-15BB-B1658C5A09F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85083271"/>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Odrážky mal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a:prstGeom prst="rect">
            <a:avLst/>
          </a:prstGeom>
        </p:spPr>
        <p:txBody>
          <a:bodyPr numCol="1" spcCol="360000">
            <a:noAutofit/>
          </a:bodyPr>
          <a:lstStyle>
            <a:lvl1pPr marL="360000" indent="-360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93163992-C525-2C66-6CAF-F1C6D7A2FF4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0073755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a:prstGeom prst="rect">
            <a:avLst/>
          </a:prstGeo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39749703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8568647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a:prstGeom prst="rect">
            <a:avLst/>
          </a:prstGeo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2680919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běžný s obrázk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a:prstGeom prst="rect">
            <a:avLst/>
          </a:prstGeom>
        </p:spPr>
        <p:txBody>
          <a:bodyPr numCol="1" spcCol="360000">
            <a:noAutofit/>
          </a:bodyPr>
          <a:lstStyle>
            <a:lvl1pPr marL="360000" indent="-360000">
              <a:lnSpc>
                <a:spcPct val="100000"/>
              </a:lnSpc>
              <a:spcAft>
                <a:spcPts val="1000"/>
              </a:spcAft>
              <a:buSzPct val="90000"/>
              <a:buFont typeface="Wingdings" pitchFamily="2" charset="2"/>
              <a:buChar char="§"/>
              <a:tabLst/>
              <a:defRPr sz="2000"/>
            </a:lvl1pPr>
            <a:lvl2pPr indent="0">
              <a:lnSpc>
                <a:spcPct val="120000"/>
              </a:lnSpc>
              <a:spcAft>
                <a:spcPts val="400"/>
              </a:spcAft>
              <a:buFont typeface="Arial" panose="020B0604020202020204" pitchFamily="34" charset="0"/>
              <a:buChar char="•"/>
              <a:defRPr sz="1800"/>
            </a:lvl2pPr>
            <a:lvl3pPr indent="0">
              <a:lnSpc>
                <a:spcPct val="120000"/>
              </a:lnSpc>
              <a:spcAft>
                <a:spcPts val="400"/>
              </a:spcAft>
              <a:buFont typeface="Arial" panose="020B0604020202020204" pitchFamily="34" charset="0"/>
              <a:buChar char="•"/>
              <a:defRPr sz="1800"/>
            </a:lvl3pPr>
            <a:lvl4pPr indent="0">
              <a:lnSpc>
                <a:spcPct val="120000"/>
              </a:lnSpc>
              <a:spcAft>
                <a:spcPts val="400"/>
              </a:spcAft>
              <a:buFont typeface="Arial" panose="020B0604020202020204" pitchFamily="34" charset="0"/>
              <a:buChar char="•"/>
              <a:defRPr sz="1800"/>
            </a:lvl4pPr>
            <a:lvl5pPr indent="0">
              <a:lnSpc>
                <a:spcPct val="120000"/>
              </a:lnSpc>
              <a:spcAft>
                <a:spcPts val="400"/>
              </a:spcAft>
              <a:buFont typeface="Arial" panose="020B0604020202020204" pitchFamily="34" charset="0"/>
              <a:buChar char="•"/>
              <a:defRPr sz="1800"/>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a:prstGeom prst="rect">
            <a:avLst/>
          </a:prstGeom>
        </p:spPr>
        <p:txBody>
          <a:bodyPr/>
          <a:lstStyle/>
          <a:p>
            <a:endParaRPr lang="cs-CZ"/>
          </a:p>
        </p:txBody>
      </p:sp>
      <p:sp>
        <p:nvSpPr>
          <p:cNvPr id="7" name="Zástupný symbol pro číslo snímku 5">
            <a:extLst>
              <a:ext uri="{FF2B5EF4-FFF2-40B4-BE49-F238E27FC236}">
                <a16:creationId xmlns:a16="http://schemas.microsoft.com/office/drawing/2014/main" id="{2C7EEF15-9663-FDF8-3786-E9D1170BC09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9410290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odnadpis, dva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marL="0" indent="0">
              <a:buNone/>
              <a:defRPr>
                <a:solidFill>
                  <a:schemeClr val="accent1"/>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4" name="Zástupný symbol pro obsah 2">
            <a:extLst>
              <a:ext uri="{FF2B5EF4-FFF2-40B4-BE49-F238E27FC236}">
                <a16:creationId xmlns:a16="http://schemas.microsoft.com/office/drawing/2014/main" id="{C2843CF9-B3FD-9E68-3D7A-392FEBCB4FEE}"/>
              </a:ext>
            </a:extLst>
          </p:cNvPr>
          <p:cNvSpPr>
            <a:spLocks noGrp="1"/>
          </p:cNvSpPr>
          <p:nvPr>
            <p:ph sz="half" idx="15" hasCustomPrompt="1"/>
          </p:nvPr>
        </p:nvSpPr>
        <p:spPr>
          <a:xfrm>
            <a:off x="6266427"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8" name="Zástupný symbol pro číslo snímku 5">
            <a:extLst>
              <a:ext uri="{FF2B5EF4-FFF2-40B4-BE49-F238E27FC236}">
                <a16:creationId xmlns:a16="http://schemas.microsoft.com/office/drawing/2014/main" id="{1A2E329E-B047-5BCC-C0F2-88F14A418F05}"/>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182028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ři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4" name="Zástupný symbol pro číslo snímku 5">
            <a:extLst>
              <a:ext uri="{FF2B5EF4-FFF2-40B4-BE49-F238E27FC236}">
                <a16:creationId xmlns:a16="http://schemas.microsoft.com/office/drawing/2014/main" id="{7B9A68AD-FB4B-8978-5212-ECDC03A6FB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355645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6" name="Zástupný symbol pro číslo snímku 5">
            <a:extLst>
              <a:ext uri="{FF2B5EF4-FFF2-40B4-BE49-F238E27FC236}">
                <a16:creationId xmlns:a16="http://schemas.microsoft.com/office/drawing/2014/main" id="{4CC1C452-BE80-BC5C-7921-09A8FE89B9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28847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46803"/>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8" name="Obrázek 17">
            <a:extLst>
              <a:ext uri="{FF2B5EF4-FFF2-40B4-BE49-F238E27FC236}">
                <a16:creationId xmlns:a16="http://schemas.microsoft.com/office/drawing/2014/main" id="{2A3086D1-EC65-B74C-A8BB-C58567182BE6}"/>
              </a:ext>
            </a:extLst>
          </p:cNvPr>
          <p:cNvPicPr>
            <a:picLocks noChangeAspect="1"/>
          </p:cNvPicPr>
          <p:nvPr userDrawn="1"/>
        </p:nvPicPr>
        <p:blipFill>
          <a:blip r:embed="rId2"/>
          <a:stretch>
            <a:fillRect/>
          </a:stretch>
        </p:blipFill>
        <p:spPr>
          <a:xfrm>
            <a:off x="3985314" y="3880589"/>
            <a:ext cx="360717" cy="301120"/>
          </a:xfrm>
          <a:prstGeom prst="rect">
            <a:avLst/>
          </a:prstGeom>
        </p:spPr>
      </p:pic>
      <p:pic>
        <p:nvPicPr>
          <p:cNvPr id="20" name="Obrázek 19">
            <a:extLst>
              <a:ext uri="{FF2B5EF4-FFF2-40B4-BE49-F238E27FC236}">
                <a16:creationId xmlns:a16="http://schemas.microsoft.com/office/drawing/2014/main" id="{CAAABE1A-E3F7-8D77-4BC1-22DA8776E5AB}"/>
              </a:ext>
            </a:extLst>
          </p:cNvPr>
          <p:cNvPicPr>
            <a:picLocks noChangeAspect="1"/>
          </p:cNvPicPr>
          <p:nvPr userDrawn="1"/>
        </p:nvPicPr>
        <p:blipFill>
          <a:blip r:embed="rId2"/>
          <a:stretch>
            <a:fillRect/>
          </a:stretch>
        </p:blipFill>
        <p:spPr>
          <a:xfrm>
            <a:off x="7846114" y="3880589"/>
            <a:ext cx="360717" cy="301120"/>
          </a:xfrm>
          <a:prstGeom prst="rect">
            <a:avLst/>
          </a:prstGeom>
        </p:spPr>
      </p:pic>
      <p:sp>
        <p:nvSpPr>
          <p:cNvPr id="21" name="Zástupný text 8">
            <a:extLst>
              <a:ext uri="{FF2B5EF4-FFF2-40B4-BE49-F238E27FC236}">
                <a16:creationId xmlns:a16="http://schemas.microsoft.com/office/drawing/2014/main" id="{EE858B53-D403-C768-50C6-B820DCD4E564}"/>
              </a:ext>
            </a:extLst>
          </p:cNvPr>
          <p:cNvSpPr>
            <a:spLocks noGrp="1"/>
          </p:cNvSpPr>
          <p:nvPr>
            <p:ph type="body" sz="quarter" idx="15"/>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22" name="Zástupný symbol pro číslo snímku 5">
            <a:extLst>
              <a:ext uri="{FF2B5EF4-FFF2-40B4-BE49-F238E27FC236}">
                <a16:creationId xmlns:a16="http://schemas.microsoft.com/office/drawing/2014/main" id="{7BDEE34E-2AD1-D45A-CDC5-B7356B87F96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9224858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496F11FE-78A2-69C8-0643-BE729D4F1FD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4406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D034D6FE-BA08-8A8E-D5AE-55D3E756260C}"/>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01484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9" name="Zástupný symbol pro číslo snímku 5">
            <a:extLst>
              <a:ext uri="{FF2B5EF4-FFF2-40B4-BE49-F238E27FC236}">
                <a16:creationId xmlns:a16="http://schemas.microsoft.com/office/drawing/2014/main" id="{6BCC6951-FCF3-7B03-5562-7840A02525D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689181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sloupce s obrázky a popis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893E901C-6AA0-0F75-C9B1-BE19FABFC393}"/>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25833800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C3AB57E5-30E5-1721-7ABB-F3BD27E78527}"/>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1508938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odnadpis, 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65625"/>
            <a:ext cx="6157278" cy="3383763"/>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4F692555-6195-4F09-FB48-4EF6E638FA7C}"/>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8880B733-56AF-86CD-D756-629084A16536}"/>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18284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odnadpis, text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1AA2B79E-EBDF-2530-1330-B70DF2E98A5F}"/>
              </a:ext>
            </a:extLst>
          </p:cNvPr>
          <p:cNvSpPr>
            <a:spLocks noGrp="1"/>
          </p:cNvSpPr>
          <p:nvPr>
            <p:ph idx="22" hasCustomPrompt="1"/>
          </p:nvPr>
        </p:nvSpPr>
        <p:spPr>
          <a:xfrm>
            <a:off x="1620000" y="2167003"/>
            <a:ext cx="3516021" cy="3915521"/>
          </a:xfrm>
          <a:prstGeom prst="rect">
            <a:avLst/>
          </a:prstGeom>
        </p:spPr>
        <p:txBody>
          <a:bodyPr numCol="1" spcCol="360000">
            <a:noAutofit/>
          </a:bodyPr>
          <a:lstStyle>
            <a:lvl1pPr marL="288000" indent="-288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8" name="Zástupný symbol pro číslo snímku 5">
            <a:extLst>
              <a:ext uri="{FF2B5EF4-FFF2-40B4-BE49-F238E27FC236}">
                <a16:creationId xmlns:a16="http://schemas.microsoft.com/office/drawing/2014/main" id="{0CAAE527-231E-9248-0A0C-52E8BA0AF60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6572456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Závěr a shrnutí">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noAutofit/>
          </a:bodyPr>
          <a:lstStyle>
            <a:lvl1pPr marL="0" indent="-504000">
              <a:lnSpc>
                <a:spcPct val="120000"/>
              </a:lnSpc>
              <a:spcAft>
                <a:spcPts val="1000"/>
              </a:spcAft>
              <a:buNone/>
              <a:defRPr sz="2000">
                <a:solidFill>
                  <a:schemeClr val="tx1"/>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37163068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1_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a:t>Kliknutím lze upravit styl.</a:t>
            </a:r>
          </a:p>
        </p:txBody>
      </p:sp>
      <p:sp>
        <p:nvSpPr>
          <p:cNvPr id="5" name="Zástupný symbol pro číslo snímku 4"/>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71A0C973-C08E-95A7-04DC-A227455E46BF}"/>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8955910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6859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image" Target="../media/image1.png"/><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theme" Target="../theme/theme2.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dirty="0"/>
              <a:t>Kliknutím lze upravit styl.</a:t>
            </a:r>
          </a:p>
        </p:txBody>
      </p:sp>
      <p:sp>
        <p:nvSpPr>
          <p:cNvPr id="3" name="Zástupný symbol pro text 2"/>
          <p:cNvSpPr>
            <a:spLocks noGrp="1"/>
          </p:cNvSpPr>
          <p:nvPr>
            <p:ph type="body" idx="1"/>
          </p:nvPr>
        </p:nvSpPr>
        <p:spPr>
          <a:xfrm>
            <a:off x="1620000" y="2160000"/>
            <a:ext cx="8964000" cy="4078800"/>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noAutofit/>
          </a:bodyPr>
          <a:lstStyle>
            <a:lvl1pPr algn="r">
              <a:defRPr sz="1200">
                <a:solidFill>
                  <a:schemeClr val="bg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8" name="Obrázek 7" descr="Obsah obrázku symbol, Grafika, logo, snímek obrazovky&#10;&#10;Obsah generovaný pomocí AI může být nesprávný.">
            <a:extLst>
              <a:ext uri="{FF2B5EF4-FFF2-40B4-BE49-F238E27FC236}">
                <a16:creationId xmlns:a16="http://schemas.microsoft.com/office/drawing/2014/main" id="{DF67F3F1-F3D2-EC43-5EB5-2BB7ED887C96}"/>
              </a:ext>
            </a:extLst>
          </p:cNvPr>
          <p:cNvPicPr>
            <a:picLocks noChangeAspect="1"/>
          </p:cNvPicPr>
          <p:nvPr userDrawn="1"/>
        </p:nvPicPr>
        <p:blipFill>
          <a:blip r:embed="rId30"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4163724584"/>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60" r:id="rId3"/>
    <p:sldLayoutId id="2147483650" r:id="rId4"/>
    <p:sldLayoutId id="2147483718" r:id="rId5"/>
    <p:sldLayoutId id="2147483676" r:id="rId6"/>
    <p:sldLayoutId id="2147483677" r:id="rId7"/>
    <p:sldLayoutId id="2147483678" r:id="rId8"/>
    <p:sldLayoutId id="2147483679" r:id="rId9"/>
    <p:sldLayoutId id="2147483651" r:id="rId10"/>
    <p:sldLayoutId id="2147483680" r:id="rId11"/>
    <p:sldLayoutId id="2147483681" r:id="rId12"/>
    <p:sldLayoutId id="2147483682" r:id="rId13"/>
    <p:sldLayoutId id="214748365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716" r:id="rId23"/>
    <p:sldLayoutId id="2147483691" r:id="rId24"/>
    <p:sldLayoutId id="2147483654" r:id="rId25"/>
    <p:sldLayoutId id="2147483655" r:id="rId26"/>
    <p:sldLayoutId id="2147483721" r:id="rId27"/>
    <p:sldLayoutId id="2147483719" r:id="rId28"/>
  </p:sldLayoutIdLst>
  <p:hf hd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100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3"/>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5"/>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a:t>Kliknutím lze upravit styl.</a:t>
            </a:r>
          </a:p>
        </p:txBody>
      </p:sp>
      <p:sp>
        <p:nvSpPr>
          <p:cNvPr id="3" name="Zástupný symbol pro text 2"/>
          <p:cNvSpPr>
            <a:spLocks noGrp="1"/>
          </p:cNvSpPr>
          <p:nvPr>
            <p:ph type="body" idx="1"/>
          </p:nvPr>
        </p:nvSpPr>
        <p:spPr>
          <a:xfrm>
            <a:off x="1620000" y="2160000"/>
            <a:ext cx="8964000" cy="4078068"/>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lstStyle>
            <a:lvl1pPr algn="r">
              <a:defRPr sz="1200">
                <a:solidFill>
                  <a:schemeClr val="tx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4" name="Obrázek 3" descr="Obsah obrázku symbol, Grafika, logo, snímek obrazovky&#10;&#10;Obsah generovaný pomocí AI může být nesprávný.">
            <a:extLst>
              <a:ext uri="{FF2B5EF4-FFF2-40B4-BE49-F238E27FC236}">
                <a16:creationId xmlns:a16="http://schemas.microsoft.com/office/drawing/2014/main" id="{025FCB21-8AB5-EA3D-1803-9CBD8B12DF84}"/>
              </a:ext>
            </a:extLst>
          </p:cNvPr>
          <p:cNvPicPr>
            <a:picLocks noChangeAspect="1"/>
          </p:cNvPicPr>
          <p:nvPr userDrawn="1"/>
        </p:nvPicPr>
        <p:blipFill>
          <a:blip r:embed="rId32"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628316029"/>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92" r:id="rId4"/>
    <p:sldLayoutId id="2147483693" r:id="rId5"/>
    <p:sldLayoutId id="2147483694" r:id="rId6"/>
    <p:sldLayoutId id="2147483695" r:id="rId7"/>
    <p:sldLayoutId id="2147483722"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7" r:id="rId26"/>
    <p:sldLayoutId id="2147483713" r:id="rId27"/>
    <p:sldLayoutId id="2147483720" r:id="rId28"/>
    <p:sldLayoutId id="2147483714" r:id="rId29"/>
    <p:sldLayoutId id="2147483715" r:id="rId30"/>
  </p:sldLayoutIdLst>
  <p:hf hdr="0" dt="0"/>
  <p:txStyles>
    <p:titleStyle>
      <a:lvl1pPr algn="l" defTabSz="914400" rtl="0" eaLnBrk="1" latinLnBrk="0" hangingPunct="1">
        <a:lnSpc>
          <a:spcPct val="90000"/>
        </a:lnSpc>
        <a:spcBef>
          <a:spcPct val="0"/>
        </a:spcBef>
        <a:buNone/>
        <a:defRPr sz="3600" b="1" kern="1200">
          <a:solidFill>
            <a:schemeClr val="accent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0"/>
        </a:spcBef>
        <a:spcAft>
          <a:spcPts val="1000"/>
        </a:spcAft>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2"/>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1"/>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userDrawn="1">
          <p15:clr>
            <a:srgbClr val="F26B43"/>
          </p15:clr>
        </p15:guide>
        <p15:guide id="2" pos="41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FEACA-1020-20A3-E183-1CEB85D8DDD0}"/>
              </a:ext>
            </a:extLst>
          </p:cNvPr>
          <p:cNvSpPr>
            <a:spLocks noGrp="1"/>
          </p:cNvSpPr>
          <p:nvPr>
            <p:ph type="ctrTitle"/>
          </p:nvPr>
        </p:nvSpPr>
        <p:spPr>
          <a:xfrm>
            <a:off x="4480560" y="2109600"/>
            <a:ext cx="7219440" cy="1916866"/>
          </a:xfrm>
        </p:spPr>
        <p:txBody>
          <a:bodyPr/>
          <a:lstStyle/>
          <a:p>
            <a:r>
              <a:rPr lang="cs-CZ" sz="4000" kern="0" spc="-11" dirty="0"/>
              <a:t>Řízení se soutěžním dialogem</a:t>
            </a:r>
            <a:endParaRPr lang="cs-CZ" dirty="0"/>
          </a:p>
        </p:txBody>
      </p:sp>
      <p:sp>
        <p:nvSpPr>
          <p:cNvPr id="3" name="Podnadpis 2">
            <a:extLst>
              <a:ext uri="{FF2B5EF4-FFF2-40B4-BE49-F238E27FC236}">
                <a16:creationId xmlns:a16="http://schemas.microsoft.com/office/drawing/2014/main" id="{55F2B8E6-3E8B-6703-D17B-D3F0D3B656D0}"/>
              </a:ext>
            </a:extLst>
          </p:cNvPr>
          <p:cNvSpPr>
            <a:spLocks noGrp="1"/>
          </p:cNvSpPr>
          <p:nvPr>
            <p:ph type="subTitle" idx="1"/>
          </p:nvPr>
        </p:nvSpPr>
        <p:spPr>
          <a:xfrm>
            <a:off x="4480560" y="4237200"/>
            <a:ext cx="7219440" cy="1968940"/>
          </a:xfrm>
        </p:spPr>
        <p:txBody>
          <a:bodyPr/>
          <a:lstStyle/>
          <a:p>
            <a:r>
              <a:rPr lang="cs-CZ" dirty="0"/>
              <a:t>David Dvořák</a:t>
            </a:r>
          </a:p>
        </p:txBody>
      </p:sp>
      <p:sp>
        <p:nvSpPr>
          <p:cNvPr id="4" name="Zástupný symbol pro datum 3">
            <a:extLst>
              <a:ext uri="{FF2B5EF4-FFF2-40B4-BE49-F238E27FC236}">
                <a16:creationId xmlns:a16="http://schemas.microsoft.com/office/drawing/2014/main" id="{86131F65-3A82-DFF0-E99A-6E04CBE1E18B}"/>
              </a:ext>
            </a:extLst>
          </p:cNvPr>
          <p:cNvSpPr txBox="1">
            <a:spLocks/>
          </p:cNvSpPr>
          <p:nvPr/>
        </p:nvSpPr>
        <p:spPr>
          <a:xfrm>
            <a:off x="720000" y="5976000"/>
            <a:ext cx="2743200" cy="365125"/>
          </a:xfrm>
          <a:prstGeom prst="rect">
            <a:avLst/>
          </a:prstGeom>
        </p:spPr>
        <p:txBody>
          <a:bodyPr vert="horz" lIns="0" tIns="0" rIns="0" bIns="0" rtlCol="0" anchor="ctr"/>
          <a:lstStyle>
            <a:defPPr>
              <a:defRPr lang="cs-CZ"/>
            </a:defPPr>
            <a:lvl1pPr marL="0" algn="l"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latin typeface="Arial"/>
                <a:cs typeface="Arial"/>
              </a:rPr>
              <a:t>21. 10. 2026</a:t>
            </a:r>
            <a:endParaRPr lang="cs-CZ" dirty="0"/>
          </a:p>
        </p:txBody>
      </p:sp>
    </p:spTree>
    <p:extLst>
      <p:ext uri="{BB962C8B-B14F-4D97-AF65-F5344CB8AC3E}">
        <p14:creationId xmlns:p14="http://schemas.microsoft.com/office/powerpoint/2010/main" val="270925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AE5EC-8E0F-23D6-37C8-E1B0DDB5B8E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7833016-9E85-5B7A-4119-3AEF78B1D427}"/>
              </a:ext>
            </a:extLst>
          </p:cNvPr>
          <p:cNvSpPr>
            <a:spLocks noGrp="1"/>
          </p:cNvSpPr>
          <p:nvPr>
            <p:ph type="title"/>
          </p:nvPr>
        </p:nvSpPr>
        <p:spPr>
          <a:xfrm>
            <a:off x="684000" y="619932"/>
            <a:ext cx="9900000" cy="761828"/>
          </a:xfrm>
        </p:spPr>
        <p:txBody>
          <a:bodyPr/>
          <a:lstStyle/>
          <a:p>
            <a:r>
              <a:rPr lang="cs-CZ" dirty="0"/>
              <a:t>Řízení se soutěžním dialogem (ŘSSD/SD)</a:t>
            </a:r>
          </a:p>
        </p:txBody>
      </p:sp>
      <p:sp>
        <p:nvSpPr>
          <p:cNvPr id="17" name="Zástupný obsah 16">
            <a:extLst>
              <a:ext uri="{FF2B5EF4-FFF2-40B4-BE49-F238E27FC236}">
                <a16:creationId xmlns:a16="http://schemas.microsoft.com/office/drawing/2014/main" id="{9101F6A3-E8C8-5548-D33F-9CBC1EF1B35A}"/>
              </a:ext>
            </a:extLst>
          </p:cNvPr>
          <p:cNvSpPr>
            <a:spLocks noGrp="1"/>
          </p:cNvSpPr>
          <p:nvPr>
            <p:ph idx="1"/>
          </p:nvPr>
        </p:nvSpPr>
        <p:spPr>
          <a:xfrm>
            <a:off x="684000" y="1534160"/>
            <a:ext cx="9900000" cy="4541361"/>
          </a:xfrm>
        </p:spPr>
        <p:txBody>
          <a:bodyPr/>
          <a:lstStyle/>
          <a:p>
            <a:pPr marL="285750" indent="-285750">
              <a:buClr>
                <a:srgbClr val="00B050"/>
              </a:buClr>
              <a:buFont typeface="Wingdings" panose="05000000000000000000" pitchFamily="2" charset="2"/>
              <a:buChar char="Ø"/>
            </a:pPr>
            <a:r>
              <a:rPr lang="cs-CZ" sz="1800" b="1" dirty="0"/>
              <a:t>§ 68 a 69 </a:t>
            </a:r>
            <a:r>
              <a:rPr lang="cs-CZ" sz="1800" dirty="0"/>
              <a:t>zákona č. 134/2016 Sb., o zadávání veřejných zakázek, ve znění pozdějších předpisů (ZZVZ)</a:t>
            </a:r>
          </a:p>
          <a:p>
            <a:pPr marL="285750" indent="-285750">
              <a:buClr>
                <a:srgbClr val="00B050"/>
              </a:buClr>
              <a:buFont typeface="Wingdings" panose="05000000000000000000" pitchFamily="2" charset="2"/>
              <a:buChar char="Ø"/>
            </a:pPr>
            <a:r>
              <a:rPr lang="cs-CZ" sz="1800" b="1" dirty="0"/>
              <a:t>DZ</a:t>
            </a:r>
            <a:r>
              <a:rPr lang="cs-CZ" sz="1800" dirty="0"/>
              <a:t>: </a:t>
            </a:r>
            <a:r>
              <a:rPr lang="cs-CZ" sz="1800" i="1" dirty="0"/>
              <a:t>Účelem řízení se soutěžním dialogem je zadávání veřejných zakázek se složitým předmětem plnění, kdy zadavatelé nejsou schopni před zahájením zadávacího řízení dostatečně specifikovat předmět veřejné zakázky tak, aby byly naplněny veškeré podmínky pro použití jiných druhů zadávacího řízení.</a:t>
            </a:r>
          </a:p>
          <a:p>
            <a:pPr marL="285750" indent="-285750">
              <a:buClr>
                <a:srgbClr val="00B050"/>
              </a:buClr>
              <a:buFont typeface="Wingdings" panose="05000000000000000000" pitchFamily="2" charset="2"/>
              <a:buChar char="Ø"/>
            </a:pPr>
            <a:r>
              <a:rPr lang="cs-CZ" sz="1800" dirty="0"/>
              <a:t>srov. § 24 zákona č. 137/2006 Sb., o veřejných zakázkách:</a:t>
            </a:r>
          </a:p>
          <a:p>
            <a:pPr marL="742950" lvl="1" indent="-285750">
              <a:buClr>
                <a:srgbClr val="00B050"/>
              </a:buClr>
              <a:buFont typeface="Wingdings" panose="05000000000000000000" pitchFamily="2" charset="2"/>
              <a:buChar char="Ø"/>
            </a:pPr>
            <a:r>
              <a:rPr lang="cs-CZ" dirty="0"/>
              <a:t>pro zadání veřejné zakázky se zvláště složitým předmětem plnění, pokud použití otevřeného řízení či užšího řízení není s ohledem na povahu předmětu plnění veřejné zakázky možné</a:t>
            </a:r>
          </a:p>
          <a:p>
            <a:pPr marL="742950" lvl="1" indent="-285750">
              <a:buClr>
                <a:srgbClr val="00B050"/>
              </a:buClr>
              <a:buFont typeface="Wingdings" panose="05000000000000000000" pitchFamily="2" charset="2"/>
              <a:buChar char="Ø"/>
            </a:pPr>
            <a:r>
              <a:rPr lang="cs-CZ" dirty="0"/>
              <a:t>VZ se zvláště složitým předmětem plnění - u níž není veřejný zadavatel objektivně schopen přesně vymezit technické podmínky nebo právní nebo finanční požadavky na plnění veřejné zakázky</a:t>
            </a:r>
          </a:p>
          <a:p>
            <a:endParaRPr lang="cs-CZ" dirty="0"/>
          </a:p>
        </p:txBody>
      </p:sp>
      <p:sp>
        <p:nvSpPr>
          <p:cNvPr id="4" name="Zástupný symbol pro číslo snímku 3">
            <a:extLst>
              <a:ext uri="{FF2B5EF4-FFF2-40B4-BE49-F238E27FC236}">
                <a16:creationId xmlns:a16="http://schemas.microsoft.com/office/drawing/2014/main" id="{5FC57ED9-A1C6-9AA4-35F1-6E4D947C797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a:t>
            </a:fld>
            <a:endParaRPr lang="cs-CZ"/>
          </a:p>
        </p:txBody>
      </p:sp>
    </p:spTree>
    <p:extLst>
      <p:ext uri="{BB962C8B-B14F-4D97-AF65-F5344CB8AC3E}">
        <p14:creationId xmlns:p14="http://schemas.microsoft.com/office/powerpoint/2010/main" val="3319599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92E1F-66AC-32DA-04FB-A583DB959AD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E048ADA-4AB8-5884-BE36-AEC98D6E7321}"/>
              </a:ext>
            </a:extLst>
          </p:cNvPr>
          <p:cNvSpPr>
            <a:spLocks noGrp="1"/>
          </p:cNvSpPr>
          <p:nvPr>
            <p:ph type="title"/>
          </p:nvPr>
        </p:nvSpPr>
        <p:spPr>
          <a:xfrm>
            <a:off x="684000" y="619932"/>
            <a:ext cx="9900000" cy="761828"/>
          </a:xfrm>
        </p:spPr>
        <p:txBody>
          <a:bodyPr/>
          <a:lstStyle/>
          <a:p>
            <a:r>
              <a:rPr lang="cs-CZ" dirty="0"/>
              <a:t>Podmínky použití</a:t>
            </a:r>
          </a:p>
        </p:txBody>
      </p:sp>
      <p:sp>
        <p:nvSpPr>
          <p:cNvPr id="17" name="Zástupný obsah 16">
            <a:extLst>
              <a:ext uri="{FF2B5EF4-FFF2-40B4-BE49-F238E27FC236}">
                <a16:creationId xmlns:a16="http://schemas.microsoft.com/office/drawing/2014/main" id="{C514DF4A-886F-1031-1C8B-53C470452690}"/>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b="1" dirty="0"/>
              <a:t>shodné s jednacím řízením s uveřejněním </a:t>
            </a:r>
            <a:r>
              <a:rPr lang="cs-CZ" dirty="0"/>
              <a:t>(platí i pro podlimitní a sektorové VZ):</a:t>
            </a:r>
          </a:p>
          <a:p>
            <a:pPr marL="800100" lvl="1" indent="-342900">
              <a:buClr>
                <a:srgbClr val="00B050"/>
              </a:buClr>
              <a:buFont typeface="+mj-lt"/>
              <a:buAutoNum type="arabicPeriod"/>
            </a:pPr>
            <a:endParaRPr lang="cs-CZ" dirty="0"/>
          </a:p>
          <a:p>
            <a:pPr marL="800100" lvl="1" indent="-342900">
              <a:buClr>
                <a:srgbClr val="00B050"/>
              </a:buClr>
              <a:buFont typeface="+mj-lt"/>
              <a:buAutoNum type="arabicPeriod"/>
            </a:pPr>
            <a:r>
              <a:rPr lang="cs-CZ" dirty="0"/>
              <a:t>potřeby zadavatele nelze uspokojit bez úpravy na trhu dostupných plnění</a:t>
            </a:r>
          </a:p>
          <a:p>
            <a:pPr marL="800100" lvl="1" indent="-342900">
              <a:buClr>
                <a:srgbClr val="00B050"/>
              </a:buClr>
              <a:buFont typeface="+mj-lt"/>
              <a:buAutoNum type="arabicPeriod"/>
            </a:pPr>
            <a:endParaRPr lang="cs-CZ" dirty="0"/>
          </a:p>
          <a:p>
            <a:pPr marL="800100" lvl="1" indent="-342900">
              <a:buClr>
                <a:srgbClr val="00B050"/>
              </a:buClr>
              <a:buFont typeface="+mj-lt"/>
              <a:buAutoNum type="arabicPeriod"/>
            </a:pPr>
            <a:r>
              <a:rPr lang="cs-CZ" dirty="0"/>
              <a:t> součástí plnění veřejné zakázky je návrh řešení nebo inovativní řešení</a:t>
            </a:r>
          </a:p>
          <a:p>
            <a:pPr marL="800100" lvl="1" indent="-342900">
              <a:buClr>
                <a:srgbClr val="00B050"/>
              </a:buClr>
              <a:buFont typeface="+mj-lt"/>
              <a:buAutoNum type="arabicPeriod"/>
            </a:pPr>
            <a:endParaRPr lang="cs-CZ" dirty="0"/>
          </a:p>
          <a:p>
            <a:pPr marL="800100" lvl="1" indent="-342900">
              <a:buClr>
                <a:srgbClr val="00B050"/>
              </a:buClr>
              <a:buFont typeface="+mj-lt"/>
              <a:buAutoNum type="arabicPeriod"/>
            </a:pPr>
            <a:r>
              <a:rPr lang="cs-CZ" dirty="0"/>
              <a:t>veřejná zakázka nemůže být zadána bez předchozího jednání z důvodu zvláštních okolností vyplývajících  z povahy, složitosti nebo právních a finančních podmínek spojených s předmětem veřejné zakázky</a:t>
            </a:r>
          </a:p>
          <a:p>
            <a:pPr marL="800100" lvl="1" indent="-342900">
              <a:buClr>
                <a:srgbClr val="00B050"/>
              </a:buClr>
              <a:buFont typeface="+mj-lt"/>
              <a:buAutoNum type="arabicPeriod"/>
            </a:pPr>
            <a:endParaRPr lang="cs-CZ" dirty="0"/>
          </a:p>
          <a:p>
            <a:pPr marL="800100" lvl="1" indent="-342900">
              <a:buClr>
                <a:srgbClr val="00B050"/>
              </a:buClr>
              <a:buFont typeface="+mj-lt"/>
              <a:buAutoNum type="arabicPeriod"/>
            </a:pPr>
            <a:r>
              <a:rPr lang="pl-PL" dirty="0"/>
              <a:t>nelze stanovit technické podmínky odkazem na technické dokumenty podle § 90 odst. 1 a 2</a:t>
            </a:r>
            <a:endParaRPr lang="cs-CZ" dirty="0"/>
          </a:p>
          <a:p>
            <a:endParaRPr lang="cs-CZ" dirty="0"/>
          </a:p>
        </p:txBody>
      </p:sp>
      <p:sp>
        <p:nvSpPr>
          <p:cNvPr id="4" name="Zástupný symbol pro číslo snímku 3">
            <a:extLst>
              <a:ext uri="{FF2B5EF4-FFF2-40B4-BE49-F238E27FC236}">
                <a16:creationId xmlns:a16="http://schemas.microsoft.com/office/drawing/2014/main" id="{9E589F3B-2445-26E3-41B3-8064DFCEE8B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a:t>
            </a:fld>
            <a:endParaRPr lang="cs-CZ"/>
          </a:p>
        </p:txBody>
      </p:sp>
    </p:spTree>
    <p:extLst>
      <p:ext uri="{BB962C8B-B14F-4D97-AF65-F5344CB8AC3E}">
        <p14:creationId xmlns:p14="http://schemas.microsoft.com/office/powerpoint/2010/main" val="2688895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8F7D8-7D94-1601-4AE2-9B4979014DE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BBA346D-3A77-D944-6C4E-7DDEAC87737C}"/>
              </a:ext>
            </a:extLst>
          </p:cNvPr>
          <p:cNvSpPr>
            <a:spLocks noGrp="1"/>
          </p:cNvSpPr>
          <p:nvPr>
            <p:ph type="title"/>
          </p:nvPr>
        </p:nvSpPr>
        <p:spPr>
          <a:xfrm>
            <a:off x="684000" y="619932"/>
            <a:ext cx="9900000" cy="761828"/>
          </a:xfrm>
        </p:spPr>
        <p:txBody>
          <a:bodyPr/>
          <a:lstStyle/>
          <a:p>
            <a:r>
              <a:rPr lang="cs-CZ" dirty="0"/>
              <a:t>Podmínky použití - judikatura </a:t>
            </a:r>
          </a:p>
        </p:txBody>
      </p:sp>
      <p:sp>
        <p:nvSpPr>
          <p:cNvPr id="17" name="Zástupný obsah 16">
            <a:extLst>
              <a:ext uri="{FF2B5EF4-FFF2-40B4-BE49-F238E27FC236}">
                <a16:creationId xmlns:a16="http://schemas.microsoft.com/office/drawing/2014/main" id="{4871C50D-79DE-82CF-947C-64FE5F6A3795}"/>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b="1" dirty="0"/>
              <a:t>rozhodnutí předsedy ÚOHS R0140/2023</a:t>
            </a:r>
            <a:r>
              <a:rPr lang="cs-CZ" sz="1800" dirty="0"/>
              <a:t>:</a:t>
            </a:r>
          </a:p>
          <a:p>
            <a:pPr algn="just">
              <a:buClr>
                <a:srgbClr val="00B050"/>
              </a:buClr>
            </a:pPr>
            <a:r>
              <a:rPr lang="cs-CZ" sz="1800" dirty="0"/>
              <a:t>„</a:t>
            </a:r>
            <a:r>
              <a:rPr lang="cs-CZ" sz="1800" i="1" dirty="0"/>
              <a:t>Z výše citovaného bodu 42 odůvodnění jasně plyne, že </a:t>
            </a:r>
            <a:r>
              <a:rPr lang="cs-CZ" sz="1800" i="1" dirty="0">
                <a:solidFill>
                  <a:srgbClr val="0070C0"/>
                </a:solidFill>
              </a:rPr>
              <a:t>ŘSSD nemá být chápáno jako zadávací řízení výjimečného charakteru, k jehož použití by snad mělo být přistupováno nějak restriktivně</a:t>
            </a:r>
            <a:r>
              <a:rPr lang="cs-CZ" sz="1800" i="1" dirty="0"/>
              <a:t> (jako je tomu například u jednacího řízení bez uveřejnění). Naopak </a:t>
            </a:r>
            <a:r>
              <a:rPr lang="cs-CZ" sz="1800" i="1" dirty="0">
                <a:solidFill>
                  <a:srgbClr val="0070C0"/>
                </a:solidFill>
              </a:rPr>
              <a:t>cílem unijního zákonodárce bylo podpořit užití ŘSSD tam, kde by použití užšího nebo otevřeného řízení nevedlo k uspokojivým výsledkům</a:t>
            </a:r>
            <a:r>
              <a:rPr lang="cs-CZ" sz="1800" i="1" dirty="0"/>
              <a:t>. (…) (…) Skutečnost, že i v otevřeném řízení lze poptávat </a:t>
            </a:r>
            <a:r>
              <a:rPr lang="cs-CZ" sz="1800" i="1" dirty="0" err="1"/>
              <a:t>customizovaný</a:t>
            </a:r>
            <a:r>
              <a:rPr lang="cs-CZ" sz="1800" i="1" dirty="0"/>
              <a:t> IS, neznamená, že jej nelze poptávat v ŘSSD. Záleží primárně na povaze předmětné úpravy, která se na systému provádí. Východiskem je ustanovení § 60 odst. 1 písm. a) zákona, z něhož plyne, že ŘSSD je možno vést tehdy, pokud by potřeby zadavatele nebyly uspokojeny dodáním řešení, které je na trhu dostupné, ale stalo by se tak pouze jeho dodáním v upravené podobě. </a:t>
            </a:r>
            <a:r>
              <a:rPr lang="cs-CZ" sz="1800" i="1" dirty="0">
                <a:solidFill>
                  <a:srgbClr val="0070C0"/>
                </a:solidFill>
              </a:rPr>
              <a:t>Jinými slovy jde o to, zda zadavatel potřebuje řešení, které se liší od řešení nabízených trhem. Lze rozlišit úpravy, které řešení změní natolik, že už půjde o řešení jiné, a úpravy, které budou toliko „kosmetické“. Potřeba kosmetických úprav (druhé skupiny) nemůže být důvodem pro použití ŘSSD, naopak potřeba úprav podstatných (nikoliv marginálních) takovým důvodem být může</a:t>
            </a:r>
            <a:r>
              <a:rPr lang="cs-CZ" sz="1800" i="1" dirty="0"/>
              <a:t>.</a:t>
            </a:r>
            <a:r>
              <a:rPr lang="cs-CZ" sz="1800" dirty="0"/>
              <a:t>“</a:t>
            </a:r>
          </a:p>
          <a:p>
            <a:endParaRPr lang="cs-CZ" dirty="0"/>
          </a:p>
        </p:txBody>
      </p:sp>
      <p:sp>
        <p:nvSpPr>
          <p:cNvPr id="4" name="Zástupný symbol pro číslo snímku 3">
            <a:extLst>
              <a:ext uri="{FF2B5EF4-FFF2-40B4-BE49-F238E27FC236}">
                <a16:creationId xmlns:a16="http://schemas.microsoft.com/office/drawing/2014/main" id="{D986A296-287F-0208-D99B-07BFDC2EDF9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a:t>
            </a:fld>
            <a:endParaRPr lang="cs-CZ"/>
          </a:p>
        </p:txBody>
      </p:sp>
    </p:spTree>
    <p:extLst>
      <p:ext uri="{BB962C8B-B14F-4D97-AF65-F5344CB8AC3E}">
        <p14:creationId xmlns:p14="http://schemas.microsoft.com/office/powerpoint/2010/main" val="1061244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E014C-DA46-83F2-E4E6-EE681593CE1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47D51ED-92FB-7D1C-B619-90BF8003DA3E}"/>
              </a:ext>
            </a:extLst>
          </p:cNvPr>
          <p:cNvSpPr>
            <a:spLocks noGrp="1"/>
          </p:cNvSpPr>
          <p:nvPr>
            <p:ph type="title"/>
          </p:nvPr>
        </p:nvSpPr>
        <p:spPr>
          <a:xfrm>
            <a:off x="684000" y="619932"/>
            <a:ext cx="9900000" cy="761828"/>
          </a:xfrm>
        </p:spPr>
        <p:txBody>
          <a:bodyPr/>
          <a:lstStyle/>
          <a:p>
            <a:r>
              <a:rPr lang="cs-CZ" dirty="0"/>
              <a:t>Porovnání s JŘSU</a:t>
            </a:r>
          </a:p>
        </p:txBody>
      </p:sp>
      <p:sp>
        <p:nvSpPr>
          <p:cNvPr id="17" name="Zástupný obsah 16">
            <a:extLst>
              <a:ext uri="{FF2B5EF4-FFF2-40B4-BE49-F238E27FC236}">
                <a16:creationId xmlns:a16="http://schemas.microsoft.com/office/drawing/2014/main" id="{7FDE183A-5D40-9B97-6C31-4442ABEF1E15}"/>
              </a:ext>
            </a:extLst>
          </p:cNvPr>
          <p:cNvSpPr>
            <a:spLocks noGrp="1"/>
          </p:cNvSpPr>
          <p:nvPr>
            <p:ph idx="1"/>
          </p:nvPr>
        </p:nvSpPr>
        <p:spPr>
          <a:xfrm>
            <a:off x="684000" y="1534160"/>
            <a:ext cx="10146560" cy="4541361"/>
          </a:xfrm>
        </p:spPr>
        <p:txBody>
          <a:bodyPr/>
          <a:lstStyle/>
          <a:p>
            <a:pPr marL="285750" indent="-285750">
              <a:spcAft>
                <a:spcPts val="1800"/>
              </a:spcAft>
              <a:buClr>
                <a:srgbClr val="00B050"/>
              </a:buClr>
              <a:buFont typeface="Wingdings" panose="05000000000000000000" pitchFamily="2" charset="2"/>
              <a:buChar char="Ø"/>
            </a:pPr>
            <a:r>
              <a:rPr lang="cs-CZ" sz="1800" b="1" dirty="0"/>
              <a:t>vymezení předmětu VZ:</a:t>
            </a:r>
          </a:p>
          <a:p>
            <a:pPr marL="742950" lvl="1" indent="-285750">
              <a:spcAft>
                <a:spcPts val="1800"/>
              </a:spcAft>
              <a:buClr>
                <a:srgbClr val="00B050"/>
              </a:buClr>
              <a:buFont typeface="Wingdings" panose="05000000000000000000" pitchFamily="2" charset="2"/>
              <a:buChar char="Ø"/>
            </a:pPr>
            <a:r>
              <a:rPr lang="cs-CZ" dirty="0"/>
              <a:t>v </a:t>
            </a:r>
            <a:r>
              <a:rPr lang="cs-CZ" b="1" dirty="0"/>
              <a:t>JŘSU</a:t>
            </a:r>
            <a:r>
              <a:rPr lang="cs-CZ" dirty="0"/>
              <a:t> zadavatel definuje požadavky na předmět VZ (obdobně jako např. v OŘ či UŘ)</a:t>
            </a:r>
          </a:p>
          <a:p>
            <a:pPr marL="742950" lvl="1" indent="-285750">
              <a:spcAft>
                <a:spcPts val="1800"/>
              </a:spcAft>
              <a:buClr>
                <a:srgbClr val="00B050"/>
              </a:buClr>
              <a:buFont typeface="Wingdings" panose="05000000000000000000" pitchFamily="2" charset="2"/>
              <a:buChar char="Ø"/>
            </a:pPr>
            <a:r>
              <a:rPr lang="cs-CZ" dirty="0"/>
              <a:t>v </a:t>
            </a:r>
            <a:r>
              <a:rPr lang="cs-CZ" b="1" dirty="0"/>
              <a:t>ŘSSD</a:t>
            </a:r>
            <a:r>
              <a:rPr lang="cs-CZ" dirty="0"/>
              <a:t> zadavatel definuje své potřeby a požadavky, které mají být naplněny nalezeným řešením</a:t>
            </a:r>
          </a:p>
          <a:p>
            <a:pPr marL="742950" lvl="1" indent="-285750">
              <a:spcAft>
                <a:spcPts val="1800"/>
              </a:spcAft>
              <a:buClr>
                <a:srgbClr val="00B050"/>
              </a:buClr>
              <a:buFont typeface="Wingdings" panose="05000000000000000000" pitchFamily="2" charset="2"/>
              <a:buChar char="Ø"/>
            </a:pPr>
            <a:r>
              <a:rPr lang="cs-CZ" dirty="0"/>
              <a:t>hranice nemusí být zcela ostrá</a:t>
            </a:r>
          </a:p>
          <a:p>
            <a:pPr marL="285750" indent="-285750">
              <a:spcAft>
                <a:spcPts val="1800"/>
              </a:spcAft>
              <a:buClr>
                <a:srgbClr val="00B050"/>
              </a:buClr>
              <a:buFont typeface="Wingdings" panose="05000000000000000000" pitchFamily="2" charset="2"/>
              <a:buChar char="Ø"/>
            </a:pPr>
            <a:r>
              <a:rPr lang="cs-CZ" sz="1800" dirty="0"/>
              <a:t>v ŘSSD zadavatel není povinen stanovit ani minimální technické podmínky</a:t>
            </a:r>
          </a:p>
          <a:p>
            <a:pPr marL="285750" indent="-285750">
              <a:spcAft>
                <a:spcPts val="1800"/>
              </a:spcAft>
              <a:buClr>
                <a:srgbClr val="00B050"/>
              </a:buClr>
              <a:buFont typeface="Wingdings" panose="05000000000000000000" pitchFamily="2" charset="2"/>
              <a:buChar char="Ø"/>
            </a:pPr>
            <a:r>
              <a:rPr lang="cs-CZ" sz="1800" dirty="0"/>
              <a:t>podmínky použití ŘSSD musí být splněny i u podlimitních a sektorových VZ</a:t>
            </a:r>
          </a:p>
          <a:p>
            <a:endParaRPr lang="cs-CZ" dirty="0"/>
          </a:p>
        </p:txBody>
      </p:sp>
      <p:sp>
        <p:nvSpPr>
          <p:cNvPr id="4" name="Zástupný symbol pro číslo snímku 3">
            <a:extLst>
              <a:ext uri="{FF2B5EF4-FFF2-40B4-BE49-F238E27FC236}">
                <a16:creationId xmlns:a16="http://schemas.microsoft.com/office/drawing/2014/main" id="{719EC01E-2837-3741-F104-5DB4F4EA412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a:t>
            </a:fld>
            <a:endParaRPr lang="cs-CZ"/>
          </a:p>
        </p:txBody>
      </p:sp>
    </p:spTree>
    <p:extLst>
      <p:ext uri="{BB962C8B-B14F-4D97-AF65-F5344CB8AC3E}">
        <p14:creationId xmlns:p14="http://schemas.microsoft.com/office/powerpoint/2010/main" val="216767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C3191-BF1F-3309-0E26-F68AEB488F8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0684885-3EA9-34CC-1E02-DD62A7948BD8}"/>
              </a:ext>
            </a:extLst>
          </p:cNvPr>
          <p:cNvSpPr>
            <a:spLocks noGrp="1"/>
          </p:cNvSpPr>
          <p:nvPr>
            <p:ph type="title"/>
          </p:nvPr>
        </p:nvSpPr>
        <p:spPr>
          <a:xfrm>
            <a:off x="684000" y="619932"/>
            <a:ext cx="9900000" cy="761828"/>
          </a:xfrm>
        </p:spPr>
        <p:txBody>
          <a:bodyPr/>
          <a:lstStyle/>
          <a:p>
            <a:r>
              <a:rPr lang="cs-CZ" dirty="0"/>
              <a:t>Zahájení ŘSSD, podání žádostí o účast</a:t>
            </a:r>
          </a:p>
        </p:txBody>
      </p:sp>
      <p:sp>
        <p:nvSpPr>
          <p:cNvPr id="17" name="Zástupný obsah 16">
            <a:extLst>
              <a:ext uri="{FF2B5EF4-FFF2-40B4-BE49-F238E27FC236}">
                <a16:creationId xmlns:a16="http://schemas.microsoft.com/office/drawing/2014/main" id="{F3710CD2-639F-E101-1D14-BCC91B4F01E1}"/>
              </a:ext>
            </a:extLst>
          </p:cNvPr>
          <p:cNvSpPr>
            <a:spLocks noGrp="1"/>
          </p:cNvSpPr>
          <p:nvPr>
            <p:ph idx="1"/>
          </p:nvPr>
        </p:nvSpPr>
        <p:spPr>
          <a:xfrm>
            <a:off x="684000" y="1534160"/>
            <a:ext cx="10146560" cy="4541361"/>
          </a:xfrm>
        </p:spPr>
        <p:txBody>
          <a:bodyPr/>
          <a:lstStyle/>
          <a:p>
            <a:pPr marL="285750" indent="-285750">
              <a:spcBef>
                <a:spcPts val="0"/>
              </a:spcBef>
              <a:spcAft>
                <a:spcPts val="600"/>
              </a:spcAft>
              <a:buClr>
                <a:srgbClr val="00B050"/>
              </a:buClr>
              <a:buFont typeface="Wingdings" panose="05000000000000000000" pitchFamily="2" charset="2"/>
              <a:buChar char="Ø"/>
            </a:pPr>
            <a:r>
              <a:rPr lang="cs-CZ" sz="1800" b="1" dirty="0"/>
              <a:t>zahájení</a:t>
            </a:r>
            <a:r>
              <a:rPr lang="cs-CZ" sz="1800" dirty="0"/>
              <a:t> – odeslání oznámení do Věstníku VZ/TED = výzva neomezenému okruhu k podání žádosti o účast</a:t>
            </a:r>
          </a:p>
          <a:p>
            <a:pPr marL="645750" lvl="2" indent="-285750">
              <a:spcAft>
                <a:spcPts val="600"/>
              </a:spcAft>
              <a:buClr>
                <a:srgbClr val="00B050"/>
              </a:buClr>
              <a:buFont typeface="Wingdings" panose="05000000000000000000" pitchFamily="2" charset="2"/>
              <a:buChar char="Ø"/>
            </a:pPr>
            <a:r>
              <a:rPr lang="cs-CZ" sz="1600" dirty="0">
                <a:solidFill>
                  <a:schemeClr val="tx1"/>
                </a:solidFill>
              </a:rPr>
              <a:t>oproti </a:t>
            </a:r>
            <a:r>
              <a:rPr lang="cs-CZ" dirty="0">
                <a:solidFill>
                  <a:schemeClr val="tx1"/>
                </a:solidFill>
              </a:rPr>
              <a:t>JŘSU</a:t>
            </a:r>
            <a:r>
              <a:rPr lang="cs-CZ" sz="1600" dirty="0">
                <a:solidFill>
                  <a:schemeClr val="tx1"/>
                </a:solidFill>
              </a:rPr>
              <a:t> nejsou jiné možnosti ani pro </a:t>
            </a:r>
            <a:r>
              <a:rPr lang="cs-CZ" sz="1600" dirty="0" err="1">
                <a:solidFill>
                  <a:schemeClr val="tx1"/>
                </a:solidFill>
              </a:rPr>
              <a:t>subcentrální</a:t>
            </a:r>
            <a:r>
              <a:rPr lang="cs-CZ" sz="1600" dirty="0">
                <a:solidFill>
                  <a:schemeClr val="tx1"/>
                </a:solidFill>
              </a:rPr>
              <a:t> zadavatele nebo pro sektorové VZ (nelze využít ani systém kvalifikace)</a:t>
            </a:r>
          </a:p>
          <a:p>
            <a:pPr marL="285750" indent="-285750">
              <a:spcBef>
                <a:spcPts val="0"/>
              </a:spcBef>
              <a:spcAft>
                <a:spcPts val="600"/>
              </a:spcAft>
              <a:buClr>
                <a:srgbClr val="00B050"/>
              </a:buClr>
              <a:buFont typeface="Wingdings" panose="05000000000000000000" pitchFamily="2" charset="2"/>
              <a:buChar char="Ø"/>
            </a:pPr>
            <a:r>
              <a:rPr lang="cs-CZ" sz="1800" b="1" dirty="0"/>
              <a:t>lhůta</a:t>
            </a:r>
            <a:r>
              <a:rPr lang="cs-CZ" sz="1800" dirty="0"/>
              <a:t> pro podání žádostí o účast – min. 30 kalendářních dní (shodně i podlimitní VZ)</a:t>
            </a:r>
          </a:p>
          <a:p>
            <a:pPr marL="285750" indent="-285750">
              <a:spcBef>
                <a:spcPts val="0"/>
              </a:spcBef>
              <a:spcAft>
                <a:spcPts val="600"/>
              </a:spcAft>
              <a:buClr>
                <a:srgbClr val="00B050"/>
              </a:buClr>
              <a:buFont typeface="Wingdings" panose="05000000000000000000" pitchFamily="2" charset="2"/>
              <a:buChar char="Ø"/>
            </a:pPr>
            <a:r>
              <a:rPr lang="cs-CZ" sz="1800" b="1" dirty="0"/>
              <a:t>posouzení kvalifikace </a:t>
            </a:r>
            <a:r>
              <a:rPr lang="cs-CZ" sz="1800" kern="0" dirty="0">
                <a:ea typeface="Segoe UI" panose="020B0502040204020203" pitchFamily="34" charset="0"/>
              </a:rPr>
              <a:t>(nelze ponechat až po podání konečných nabídek v rámci předřazeného hodnocení)</a:t>
            </a:r>
          </a:p>
          <a:p>
            <a:pPr>
              <a:spcBef>
                <a:spcPts val="0"/>
              </a:spcBef>
              <a:spcAft>
                <a:spcPts val="600"/>
              </a:spcAft>
              <a:buClr>
                <a:srgbClr val="00B050"/>
              </a:buClr>
              <a:buFont typeface="Wingdings" panose="05000000000000000000" pitchFamily="2" charset="2"/>
              <a:buChar char="v"/>
            </a:pPr>
            <a:r>
              <a:rPr lang="cs-CZ" sz="1800" i="1" kern="0" dirty="0">
                <a:solidFill>
                  <a:srgbClr val="014EA2"/>
                </a:solidFill>
                <a:latin typeface="Calibri"/>
                <a:ea typeface="Segoe UI" panose="020B0502040204020203" pitchFamily="34" charset="0"/>
                <a:cs typeface="Segoe UI" panose="020B0502040204020203" pitchFamily="34" charset="0"/>
              </a:rPr>
              <a:t>kvalifikaci lze prokázat JEO, případně ČP; vždy jen prostými kopiemi → jak moc ověřovat kvalifikaci? vs. doložení originálů dokladů až před uzavřením smlouvy? (§ 45/1 možnost vyžadovat originály pro řádný průběh ZŘ)</a:t>
            </a:r>
            <a:endParaRPr lang="cs-CZ" sz="1800" b="1" dirty="0"/>
          </a:p>
          <a:p>
            <a:pPr marL="285750" indent="-285750">
              <a:spcBef>
                <a:spcPts val="0"/>
              </a:spcBef>
              <a:spcAft>
                <a:spcPts val="600"/>
              </a:spcAft>
              <a:buClr>
                <a:srgbClr val="00B050"/>
              </a:buClr>
              <a:buFont typeface="Wingdings" panose="05000000000000000000" pitchFamily="2" charset="2"/>
              <a:buChar char="Ø"/>
            </a:pPr>
            <a:r>
              <a:rPr lang="cs-CZ" sz="1800" dirty="0"/>
              <a:t>případně </a:t>
            </a:r>
            <a:r>
              <a:rPr lang="cs-CZ" sz="1800" b="1" dirty="0"/>
              <a:t>snížení počtu účastníků </a:t>
            </a:r>
            <a:r>
              <a:rPr lang="cs-CZ" sz="1800" dirty="0"/>
              <a:t>dle § 111 ZZVZ, pokud bylo vyhrazeno</a:t>
            </a:r>
          </a:p>
          <a:p>
            <a:pPr marL="742950" lvl="1" indent="-285750">
              <a:spcAft>
                <a:spcPts val="600"/>
              </a:spcAft>
              <a:buClr>
                <a:srgbClr val="00B050"/>
              </a:buClr>
              <a:buFont typeface="Wingdings" panose="05000000000000000000" pitchFamily="2" charset="2"/>
              <a:buChar char="Ø"/>
            </a:pPr>
            <a:r>
              <a:rPr lang="cs-CZ" dirty="0"/>
              <a:t>podle míry naplnění kritérií technické kvalifikace</a:t>
            </a:r>
          </a:p>
          <a:p>
            <a:pPr marL="742950" lvl="1" indent="-285750">
              <a:spcAft>
                <a:spcPts val="600"/>
              </a:spcAft>
              <a:buClr>
                <a:srgbClr val="00B050"/>
              </a:buClr>
              <a:buFont typeface="Wingdings" panose="05000000000000000000" pitchFamily="2" charset="2"/>
              <a:buChar char="Ø"/>
            </a:pPr>
            <a:r>
              <a:rPr lang="cs-CZ" dirty="0"/>
              <a:t>povinnost stanovit minimální počet účastníků – dostatečná soutěž, min. však 3 </a:t>
            </a:r>
          </a:p>
          <a:p>
            <a:pPr marL="285750" indent="-285750">
              <a:spcBef>
                <a:spcPts val="0"/>
              </a:spcBef>
              <a:spcAft>
                <a:spcPts val="600"/>
              </a:spcAft>
              <a:buClr>
                <a:srgbClr val="00B050"/>
              </a:buClr>
              <a:buFont typeface="Wingdings" panose="05000000000000000000" pitchFamily="2" charset="2"/>
              <a:buChar char="Ø"/>
            </a:pPr>
            <a:r>
              <a:rPr lang="cs-CZ" sz="1800" b="1" dirty="0"/>
              <a:t>vyloučení</a:t>
            </a:r>
            <a:r>
              <a:rPr lang="cs-CZ" sz="1800" dirty="0"/>
              <a:t> nekvalifikovaných/nevybraných účastníků</a:t>
            </a:r>
          </a:p>
        </p:txBody>
      </p:sp>
      <p:sp>
        <p:nvSpPr>
          <p:cNvPr id="4" name="Zástupný symbol pro číslo snímku 3">
            <a:extLst>
              <a:ext uri="{FF2B5EF4-FFF2-40B4-BE49-F238E27FC236}">
                <a16:creationId xmlns:a16="http://schemas.microsoft.com/office/drawing/2014/main" id="{907E6294-A1A4-093C-8E8F-BB69F0E04F6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a:t>
            </a:fld>
            <a:endParaRPr lang="cs-CZ"/>
          </a:p>
        </p:txBody>
      </p:sp>
    </p:spTree>
    <p:extLst>
      <p:ext uri="{BB962C8B-B14F-4D97-AF65-F5344CB8AC3E}">
        <p14:creationId xmlns:p14="http://schemas.microsoft.com/office/powerpoint/2010/main" val="1729164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D8588-1865-34C7-CD65-B02D026FBD2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30EF0EF-17C8-EE4D-C25B-D83A917E759D}"/>
              </a:ext>
            </a:extLst>
          </p:cNvPr>
          <p:cNvSpPr>
            <a:spLocks noGrp="1"/>
          </p:cNvSpPr>
          <p:nvPr>
            <p:ph type="title"/>
          </p:nvPr>
        </p:nvSpPr>
        <p:spPr>
          <a:xfrm>
            <a:off x="684000" y="619932"/>
            <a:ext cx="9900000" cy="761828"/>
          </a:xfrm>
        </p:spPr>
        <p:txBody>
          <a:bodyPr/>
          <a:lstStyle/>
          <a:p>
            <a:r>
              <a:rPr lang="cs-CZ" dirty="0"/>
              <a:t>Kvalifikace v ŘSSD - judikatura</a:t>
            </a:r>
          </a:p>
        </p:txBody>
      </p:sp>
      <p:sp>
        <p:nvSpPr>
          <p:cNvPr id="17" name="Zástupný obsah 16">
            <a:extLst>
              <a:ext uri="{FF2B5EF4-FFF2-40B4-BE49-F238E27FC236}">
                <a16:creationId xmlns:a16="http://schemas.microsoft.com/office/drawing/2014/main" id="{BAB506F2-303E-6363-C692-9252051C63B3}"/>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endParaRPr lang="cs-CZ" sz="1800" b="1" dirty="0"/>
          </a:p>
          <a:p>
            <a:pPr marL="285750" indent="-285750">
              <a:buClr>
                <a:srgbClr val="00B050"/>
              </a:buClr>
              <a:buFont typeface="Wingdings" panose="05000000000000000000" pitchFamily="2" charset="2"/>
              <a:buChar char="Ø"/>
            </a:pPr>
            <a:r>
              <a:rPr lang="cs-CZ" sz="1800" b="1" dirty="0"/>
              <a:t>otázka stanovení kvalifikace vs. poměrně obecně stanovený předmět plnění</a:t>
            </a:r>
          </a:p>
          <a:p>
            <a:pPr marL="285750" indent="-285750">
              <a:buClr>
                <a:srgbClr val="00B050"/>
              </a:buClr>
              <a:buFont typeface="Wingdings" panose="05000000000000000000" pitchFamily="2" charset="2"/>
              <a:buChar char="Ø"/>
            </a:pPr>
            <a:r>
              <a:rPr lang="cs-CZ" sz="1800" b="1" dirty="0"/>
              <a:t>rozhodnutí předsedy ÚOHS R0118/2020:</a:t>
            </a:r>
            <a:endParaRPr lang="cs-CZ" sz="1800" dirty="0"/>
          </a:p>
          <a:p>
            <a:pPr>
              <a:buClr>
                <a:srgbClr val="00B050"/>
              </a:buClr>
            </a:pPr>
            <a:r>
              <a:rPr lang="cs-CZ" sz="1800" dirty="0"/>
              <a:t>„</a:t>
            </a:r>
            <a:r>
              <a:rPr lang="cs-CZ" sz="1800" i="1" dirty="0"/>
              <a:t>V obecné rovině tak lze uzavřít, že zadavatel je i v ŘSSD oprávněn stanovit kvalifikační kritéria, která však musejí být svou podrobností a přísností přiměřená míře konkretizace požadovaného plnění vymezeného na začátku tohoto zadávacího řízení.</a:t>
            </a:r>
            <a:r>
              <a:rPr lang="cs-CZ" sz="1800" dirty="0"/>
              <a:t>“</a:t>
            </a:r>
          </a:p>
          <a:p>
            <a:endParaRPr lang="cs-CZ" sz="1800" dirty="0"/>
          </a:p>
        </p:txBody>
      </p:sp>
      <p:sp>
        <p:nvSpPr>
          <p:cNvPr id="4" name="Zástupný symbol pro číslo snímku 3">
            <a:extLst>
              <a:ext uri="{FF2B5EF4-FFF2-40B4-BE49-F238E27FC236}">
                <a16:creationId xmlns:a16="http://schemas.microsoft.com/office/drawing/2014/main" id="{7A43C280-F6E7-F368-AEF0-6C8610266C9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a:t>
            </a:fld>
            <a:endParaRPr lang="cs-CZ"/>
          </a:p>
        </p:txBody>
      </p:sp>
    </p:spTree>
    <p:extLst>
      <p:ext uri="{BB962C8B-B14F-4D97-AF65-F5344CB8AC3E}">
        <p14:creationId xmlns:p14="http://schemas.microsoft.com/office/powerpoint/2010/main" val="413189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BCA15-1EFF-2729-95E3-7B9A56E47F5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687011E-7E92-7DAD-B93D-C54216793617}"/>
              </a:ext>
            </a:extLst>
          </p:cNvPr>
          <p:cNvSpPr>
            <a:spLocks noGrp="1"/>
          </p:cNvSpPr>
          <p:nvPr>
            <p:ph type="title"/>
          </p:nvPr>
        </p:nvSpPr>
        <p:spPr>
          <a:xfrm>
            <a:off x="684000" y="619932"/>
            <a:ext cx="9900000" cy="761828"/>
          </a:xfrm>
        </p:spPr>
        <p:txBody>
          <a:bodyPr/>
          <a:lstStyle/>
          <a:p>
            <a:r>
              <a:rPr lang="cs-CZ" dirty="0"/>
              <a:t>Zadávací dokumentace v ŘSSD</a:t>
            </a:r>
          </a:p>
        </p:txBody>
      </p:sp>
      <p:sp>
        <p:nvSpPr>
          <p:cNvPr id="17" name="Zástupný obsah 16">
            <a:extLst>
              <a:ext uri="{FF2B5EF4-FFF2-40B4-BE49-F238E27FC236}">
                <a16:creationId xmlns:a16="http://schemas.microsoft.com/office/drawing/2014/main" id="{A94B6116-4D94-F4EB-FE65-7542B76C51DC}"/>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dirty="0"/>
              <a:t>platí standardní úprava – § 28/1/a) a b), § 36, § 96</a:t>
            </a:r>
          </a:p>
          <a:p>
            <a:pPr marL="742950" lvl="1" indent="-285750">
              <a:buClr>
                <a:srgbClr val="00B050"/>
              </a:buClr>
              <a:buFont typeface="Wingdings" panose="05000000000000000000" pitchFamily="2" charset="2"/>
              <a:buChar char="Ø"/>
            </a:pPr>
            <a:r>
              <a:rPr lang="cs-CZ" dirty="0"/>
              <a:t>srov. z. č. 137/2006 Sb. – dokumentace soutěžního dialogu</a:t>
            </a:r>
          </a:p>
          <a:p>
            <a:pPr marL="285750" indent="-285750">
              <a:buClr>
                <a:srgbClr val="00B050"/>
              </a:buClr>
              <a:buFont typeface="Wingdings" panose="05000000000000000000" pitchFamily="2" charset="2"/>
              <a:buChar char="Ø"/>
            </a:pPr>
            <a:r>
              <a:rPr lang="cs-CZ" sz="1800" dirty="0"/>
              <a:t>povinnost vymezit v ZD předpokládaný časový rozvrh SD (x v JŘSU není stanoveno); ZZVZ nestanoví min. lhůty pro průběh SD</a:t>
            </a:r>
          </a:p>
          <a:p>
            <a:pPr marL="285750" indent="-285750">
              <a:buClr>
                <a:srgbClr val="00B050"/>
              </a:buClr>
              <a:buFont typeface="Wingdings" panose="05000000000000000000" pitchFamily="2" charset="2"/>
              <a:buChar char="Ø"/>
            </a:pPr>
            <a:r>
              <a:rPr lang="cs-CZ" sz="1800" dirty="0"/>
              <a:t>platí povinnost uveřejnění na profilu zadavatele ode dne uveřejnění oznámení o zahájení zadávacího řízení </a:t>
            </a:r>
          </a:p>
          <a:p>
            <a:pPr marL="285750" indent="-285750">
              <a:buClr>
                <a:srgbClr val="00B050"/>
              </a:buClr>
              <a:buFont typeface="Wingdings" panose="05000000000000000000" pitchFamily="2" charset="2"/>
              <a:buChar char="Ø"/>
            </a:pPr>
            <a:r>
              <a:rPr lang="cs-CZ" sz="1800" dirty="0"/>
              <a:t>zadavatel v ZD definuje své potřeby a požadavky, jejichž vhodné řešení by mělo být výsledkem projednání v rámci SD (x JŘSU – zadavatel vymezuje předmět VZ)</a:t>
            </a:r>
          </a:p>
          <a:p>
            <a:pPr marL="285750" indent="-285750">
              <a:buClr>
                <a:srgbClr val="00B050"/>
              </a:buClr>
              <a:buFont typeface="Wingdings" panose="05000000000000000000" pitchFamily="2" charset="2"/>
              <a:buChar char="Ø"/>
            </a:pPr>
            <a:r>
              <a:rPr lang="cs-CZ" sz="1800" dirty="0"/>
              <a:t>zákaz hodnotit jen podle nejnižší nabídkové ceny (§ 114/3); hodnotící kritéria a jejich váhy mohou být až ve výzvě k účasti (§ 36/2), pokud si zadavatel nevyhradil snižování počtu řešení dle § 112  </a:t>
            </a:r>
          </a:p>
          <a:p>
            <a:pPr marL="285750" indent="-285750">
              <a:buClr>
                <a:srgbClr val="00B050"/>
              </a:buClr>
              <a:buFont typeface="Wingdings" panose="05000000000000000000" pitchFamily="2" charset="2"/>
              <a:buChar char="Ø"/>
            </a:pPr>
            <a:r>
              <a:rPr lang="cs-CZ" sz="1800" dirty="0"/>
              <a:t>možnost udělit účastníkům ceny nebo platby (§ 36/9 ZZVZ; čl. 30(8) klasické směrnice)</a:t>
            </a:r>
          </a:p>
        </p:txBody>
      </p:sp>
      <p:sp>
        <p:nvSpPr>
          <p:cNvPr id="4" name="Zástupný symbol pro číslo snímku 3">
            <a:extLst>
              <a:ext uri="{FF2B5EF4-FFF2-40B4-BE49-F238E27FC236}">
                <a16:creationId xmlns:a16="http://schemas.microsoft.com/office/drawing/2014/main" id="{23473C06-876B-CF8F-92F3-DD7E4887F3D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a:t>
            </a:fld>
            <a:endParaRPr lang="cs-CZ"/>
          </a:p>
        </p:txBody>
      </p:sp>
    </p:spTree>
    <p:extLst>
      <p:ext uri="{BB962C8B-B14F-4D97-AF65-F5344CB8AC3E}">
        <p14:creationId xmlns:p14="http://schemas.microsoft.com/office/powerpoint/2010/main" val="1790250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32944-863B-AA08-9AAB-938A09D69B9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E73AD0D-A7A8-F83B-BA05-20855853ED33}"/>
              </a:ext>
            </a:extLst>
          </p:cNvPr>
          <p:cNvSpPr>
            <a:spLocks noGrp="1"/>
          </p:cNvSpPr>
          <p:nvPr>
            <p:ph type="title"/>
          </p:nvPr>
        </p:nvSpPr>
        <p:spPr>
          <a:xfrm>
            <a:off x="684000" y="619932"/>
            <a:ext cx="9900000" cy="761828"/>
          </a:xfrm>
        </p:spPr>
        <p:txBody>
          <a:bodyPr/>
          <a:lstStyle/>
          <a:p>
            <a:r>
              <a:rPr lang="cs-CZ" dirty="0"/>
              <a:t>Výzva k účasti v SD</a:t>
            </a:r>
          </a:p>
        </p:txBody>
      </p:sp>
      <p:sp>
        <p:nvSpPr>
          <p:cNvPr id="17" name="Zástupný obsah 16">
            <a:extLst>
              <a:ext uri="{FF2B5EF4-FFF2-40B4-BE49-F238E27FC236}">
                <a16:creationId xmlns:a16="http://schemas.microsoft.com/office/drawing/2014/main" id="{CE4CEB38-9A97-87A8-B486-1591C266ED7E}"/>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b="1" dirty="0"/>
              <a:t>všem účastníkům, kteří nebyli vyloučeni</a:t>
            </a:r>
          </a:p>
          <a:p>
            <a:pPr marL="285750" indent="-285750">
              <a:buClr>
                <a:srgbClr val="00B050"/>
              </a:buClr>
              <a:buFont typeface="Wingdings" panose="05000000000000000000" pitchFamily="2" charset="2"/>
              <a:buChar char="Ø"/>
            </a:pPr>
            <a:r>
              <a:rPr lang="cs-CZ" sz="1800" b="1" dirty="0"/>
              <a:t>náležitosti výzvy </a:t>
            </a:r>
            <a:r>
              <a:rPr lang="cs-CZ" sz="1800" dirty="0"/>
              <a:t>– příloha č. 6 ZZVZ, písm. E):</a:t>
            </a:r>
          </a:p>
          <a:p>
            <a:pPr marL="800100" lvl="1" indent="-342900">
              <a:spcAft>
                <a:spcPts val="600"/>
              </a:spcAft>
              <a:buClr>
                <a:srgbClr val="00B050"/>
              </a:buClr>
              <a:buFont typeface="+mj-lt"/>
              <a:buAutoNum type="arabicPeriod"/>
            </a:pPr>
            <a:r>
              <a:rPr lang="cs-CZ" dirty="0"/>
              <a:t>identifikační údaje zadavatele</a:t>
            </a:r>
          </a:p>
          <a:p>
            <a:pPr marL="800100" lvl="1" indent="-342900">
              <a:spcAft>
                <a:spcPts val="600"/>
              </a:spcAft>
              <a:buClr>
                <a:srgbClr val="00B050"/>
              </a:buClr>
              <a:buFont typeface="+mj-lt"/>
              <a:buAutoNum type="arabicPeriod"/>
            </a:pPr>
            <a:r>
              <a:rPr lang="cs-CZ" dirty="0"/>
              <a:t>odkaz na uveřejněné oznámení o zahájení zadávacího řízení</a:t>
            </a:r>
          </a:p>
          <a:p>
            <a:pPr marL="800100" lvl="1" indent="-342900">
              <a:spcAft>
                <a:spcPts val="600"/>
              </a:spcAft>
              <a:buClr>
                <a:srgbClr val="00B050"/>
              </a:buClr>
              <a:buFont typeface="+mj-lt"/>
              <a:buAutoNum type="arabicPeriod"/>
            </a:pPr>
            <a:r>
              <a:rPr lang="cs-CZ" dirty="0"/>
              <a:t>údaje o přístupu k zadávací dokumentaci</a:t>
            </a:r>
          </a:p>
          <a:p>
            <a:pPr marL="800100" lvl="1" indent="-342900">
              <a:spcAft>
                <a:spcPts val="600"/>
              </a:spcAft>
              <a:buClr>
                <a:srgbClr val="00B050"/>
              </a:buClr>
              <a:buFont typeface="+mj-lt"/>
              <a:buAutoNum type="arabicPeriod"/>
            </a:pPr>
            <a:r>
              <a:rPr lang="cs-CZ" dirty="0"/>
              <a:t>údaje o průběhu dialogu včetně data zahájení dialogu a jazyku, v němž bude dialog veden</a:t>
            </a:r>
          </a:p>
          <a:p>
            <a:pPr marL="800100" lvl="1" indent="-342900">
              <a:buClr>
                <a:srgbClr val="00B050"/>
              </a:buClr>
              <a:buFont typeface="+mj-lt"/>
              <a:buAutoNum type="arabicPeriod"/>
            </a:pPr>
            <a:r>
              <a:rPr lang="cs-CZ" dirty="0"/>
              <a:t>kritéria hodnocení nabídek včetně jejich vah nebo jiného matematického vztahu mezi nimi, popřípadě pořadí kritérií hodnocení podle jejich významu, není-li zadavatel objektivně schopen váhy nebo jiný matematický vztah mezi kritérii stanovit</a:t>
            </a:r>
          </a:p>
          <a:p>
            <a:pPr marL="342900" indent="-342900">
              <a:spcAft>
                <a:spcPts val="600"/>
              </a:spcAft>
              <a:buClr>
                <a:srgbClr val="00B050"/>
              </a:buClr>
              <a:buFont typeface="Wingdings" panose="05000000000000000000" pitchFamily="2" charset="2"/>
              <a:buChar char="Ø"/>
            </a:pPr>
            <a:r>
              <a:rPr lang="cs-CZ" sz="1800" b="1" dirty="0"/>
              <a:t>není stanovena lhůta </a:t>
            </a:r>
            <a:r>
              <a:rPr lang="cs-CZ" sz="1800" dirty="0"/>
              <a:t>pro předložení návrhů řešení/jednání (základní zásady)</a:t>
            </a:r>
          </a:p>
        </p:txBody>
      </p:sp>
      <p:sp>
        <p:nvSpPr>
          <p:cNvPr id="4" name="Zástupný symbol pro číslo snímku 3">
            <a:extLst>
              <a:ext uri="{FF2B5EF4-FFF2-40B4-BE49-F238E27FC236}">
                <a16:creationId xmlns:a16="http://schemas.microsoft.com/office/drawing/2014/main" id="{862FB5AE-07A4-25BE-E12E-1536748AF61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a:t>
            </a:fld>
            <a:endParaRPr lang="cs-CZ"/>
          </a:p>
        </p:txBody>
      </p:sp>
    </p:spTree>
    <p:extLst>
      <p:ext uri="{BB962C8B-B14F-4D97-AF65-F5344CB8AC3E}">
        <p14:creationId xmlns:p14="http://schemas.microsoft.com/office/powerpoint/2010/main" val="4147226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ACF33-90BB-EBB2-BBDA-EEDA9A7587C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9A85BE7-6898-760C-0497-7EABEFE373B4}"/>
              </a:ext>
            </a:extLst>
          </p:cNvPr>
          <p:cNvSpPr>
            <a:spLocks noGrp="1"/>
          </p:cNvSpPr>
          <p:nvPr>
            <p:ph type="title"/>
          </p:nvPr>
        </p:nvSpPr>
        <p:spPr>
          <a:xfrm>
            <a:off x="684000" y="619932"/>
            <a:ext cx="9900000" cy="761828"/>
          </a:xfrm>
        </p:spPr>
        <p:txBody>
          <a:bodyPr/>
          <a:lstStyle/>
          <a:p>
            <a:r>
              <a:rPr lang="cs-CZ" dirty="0"/>
              <a:t>Průběh soutěžního dialogu (1)</a:t>
            </a:r>
          </a:p>
        </p:txBody>
      </p:sp>
      <p:sp>
        <p:nvSpPr>
          <p:cNvPr id="17" name="Zástupný obsah 16">
            <a:extLst>
              <a:ext uri="{FF2B5EF4-FFF2-40B4-BE49-F238E27FC236}">
                <a16:creationId xmlns:a16="http://schemas.microsoft.com/office/drawing/2014/main" id="{B26FCFB8-88E2-65F2-988F-04026C63B5DE}"/>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dirty="0"/>
              <a:t>jednání vedena za </a:t>
            </a:r>
            <a:r>
              <a:rPr lang="cs-CZ" sz="1800" b="1" dirty="0"/>
              <a:t>účelem</a:t>
            </a:r>
            <a:r>
              <a:rPr lang="cs-CZ" sz="1800" dirty="0"/>
              <a:t> </a:t>
            </a:r>
            <a:r>
              <a:rPr lang="cs-CZ" sz="1800" b="1" dirty="0"/>
              <a:t>nalezení a vymezení vhodného řešení </a:t>
            </a:r>
            <a:r>
              <a:rPr lang="cs-CZ" sz="1800" dirty="0"/>
              <a:t>(či více řešení) nejlépe způsobilého uspokojit potřeby a požadavky zadavatele vymezené v zadávací dokumentaci </a:t>
            </a:r>
          </a:p>
          <a:p>
            <a:pPr marL="285750" indent="-285750">
              <a:buClr>
                <a:srgbClr val="00B050"/>
              </a:buClr>
              <a:buFont typeface="Wingdings" panose="05000000000000000000" pitchFamily="2" charset="2"/>
              <a:buChar char="Ø"/>
            </a:pPr>
            <a:r>
              <a:rPr lang="cs-CZ" sz="1800" b="1" dirty="0"/>
              <a:t>předmětem SD </a:t>
            </a:r>
            <a:r>
              <a:rPr lang="cs-CZ" sz="1800" dirty="0"/>
              <a:t>mohou být veškeré aspekty řešení (limitace pouze základními zásadami, ochranou informací a zadávacími podmínkami) </a:t>
            </a:r>
          </a:p>
          <a:p>
            <a:pPr marL="285750" indent="-285750">
              <a:buClr>
                <a:srgbClr val="00B050"/>
              </a:buClr>
              <a:buFont typeface="Wingdings" panose="05000000000000000000" pitchFamily="2" charset="2"/>
              <a:buChar char="Ø"/>
            </a:pPr>
            <a:r>
              <a:rPr lang="cs-CZ" sz="1800" b="1" dirty="0"/>
              <a:t>forma a průběh </a:t>
            </a:r>
            <a:r>
              <a:rPr lang="cs-CZ" sz="1800" dirty="0"/>
              <a:t>není ZZVZ stanoven – vymezí zadavatel dle § 39/1 v souladu s § 6</a:t>
            </a:r>
          </a:p>
          <a:p>
            <a:pPr marL="742950" lvl="1" indent="-285750">
              <a:buClr>
                <a:srgbClr val="00B050"/>
              </a:buClr>
              <a:buFont typeface="Wingdings" panose="05000000000000000000" pitchFamily="2" charset="2"/>
              <a:buChar char="Ø"/>
            </a:pPr>
            <a:r>
              <a:rPr lang="cs-CZ" dirty="0"/>
              <a:t>jednání ústní x písemné (možnost požadovat předložení písemného podkladu)</a:t>
            </a:r>
          </a:p>
          <a:p>
            <a:pPr marL="742950" lvl="1" indent="-285750">
              <a:buClr>
                <a:srgbClr val="00B050"/>
              </a:buClr>
              <a:buFont typeface="Wingdings" panose="05000000000000000000" pitchFamily="2" charset="2"/>
              <a:buChar char="Ø"/>
            </a:pPr>
            <a:r>
              <a:rPr lang="cs-CZ" dirty="0"/>
              <a:t>individuální x společné jednání </a:t>
            </a:r>
            <a:r>
              <a:rPr lang="cs-CZ" dirty="0">
                <a:solidFill>
                  <a:srgbClr val="0070C0"/>
                </a:solidFill>
              </a:rPr>
              <a:t>(lze vůbec?)</a:t>
            </a:r>
          </a:p>
          <a:p>
            <a:pPr marL="742950" lvl="1" indent="-285750">
              <a:buClr>
                <a:srgbClr val="00B050"/>
              </a:buClr>
              <a:buFont typeface="Wingdings" panose="05000000000000000000" pitchFamily="2" charset="2"/>
              <a:buChar char="Ø"/>
            </a:pPr>
            <a:r>
              <a:rPr lang="cs-CZ" dirty="0"/>
              <a:t>strukturování do fází (s či bez vazby na snižování počtu řešení)</a:t>
            </a:r>
          </a:p>
          <a:p>
            <a:pPr marL="457200" lvl="1">
              <a:buClr>
                <a:srgbClr val="00B050"/>
              </a:buClr>
            </a:pPr>
            <a:endParaRPr lang="cs-CZ" dirty="0"/>
          </a:p>
          <a:p>
            <a:pPr marL="285750" indent="-285750">
              <a:buClr>
                <a:srgbClr val="00B050"/>
              </a:buClr>
              <a:buFont typeface="Wingdings" panose="05000000000000000000" pitchFamily="2" charset="2"/>
              <a:buChar char="Ø"/>
            </a:pPr>
            <a:endParaRPr lang="cs-CZ" sz="1800" dirty="0"/>
          </a:p>
        </p:txBody>
      </p:sp>
      <p:sp>
        <p:nvSpPr>
          <p:cNvPr id="4" name="Zástupný symbol pro číslo snímku 3">
            <a:extLst>
              <a:ext uri="{FF2B5EF4-FFF2-40B4-BE49-F238E27FC236}">
                <a16:creationId xmlns:a16="http://schemas.microsoft.com/office/drawing/2014/main" id="{65DDD813-6EB7-49CE-DE07-67AC126BDDC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a:t>
            </a:fld>
            <a:endParaRPr lang="cs-CZ"/>
          </a:p>
        </p:txBody>
      </p:sp>
    </p:spTree>
    <p:extLst>
      <p:ext uri="{BB962C8B-B14F-4D97-AF65-F5344CB8AC3E}">
        <p14:creationId xmlns:p14="http://schemas.microsoft.com/office/powerpoint/2010/main" val="211394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B1F74-1635-FB37-B7DA-C3F52FA942A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CFCD095-AFFC-F211-8426-CA198B7E746A}"/>
              </a:ext>
            </a:extLst>
          </p:cNvPr>
          <p:cNvSpPr>
            <a:spLocks noGrp="1"/>
          </p:cNvSpPr>
          <p:nvPr>
            <p:ph type="title"/>
          </p:nvPr>
        </p:nvSpPr>
        <p:spPr>
          <a:xfrm>
            <a:off x="684000" y="619932"/>
            <a:ext cx="9900000" cy="761828"/>
          </a:xfrm>
        </p:spPr>
        <p:txBody>
          <a:bodyPr/>
          <a:lstStyle/>
          <a:p>
            <a:r>
              <a:rPr lang="cs-CZ" dirty="0"/>
              <a:t>Průběh soutěžního dialogu (2)</a:t>
            </a:r>
          </a:p>
        </p:txBody>
      </p:sp>
      <p:sp>
        <p:nvSpPr>
          <p:cNvPr id="17" name="Zástupný obsah 16">
            <a:extLst>
              <a:ext uri="{FF2B5EF4-FFF2-40B4-BE49-F238E27FC236}">
                <a16:creationId xmlns:a16="http://schemas.microsoft.com/office/drawing/2014/main" id="{EE4629A3-8EFA-6E30-2B10-4FB823E41A31}"/>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b="1" dirty="0"/>
              <a:t>možnost postupného snižování řešení </a:t>
            </a:r>
            <a:r>
              <a:rPr lang="cs-CZ" sz="1800" dirty="0"/>
              <a:t>podle § 112  </a:t>
            </a:r>
          </a:p>
          <a:p>
            <a:pPr marL="742950" lvl="1" indent="-285750">
              <a:buClr>
                <a:srgbClr val="00B050"/>
              </a:buClr>
              <a:buFont typeface="Wingdings" panose="05000000000000000000" pitchFamily="2" charset="2"/>
              <a:buChar char="Ø"/>
            </a:pPr>
            <a:r>
              <a:rPr lang="cs-CZ" dirty="0"/>
              <a:t>musí být vyhrazeno v oznámení o zahájení zadávacího řízení</a:t>
            </a:r>
          </a:p>
          <a:p>
            <a:pPr marL="742950" lvl="1" indent="-285750">
              <a:buClr>
                <a:srgbClr val="00B050"/>
              </a:buClr>
              <a:buFont typeface="Wingdings" panose="05000000000000000000" pitchFamily="2" charset="2"/>
              <a:buChar char="Ø"/>
            </a:pPr>
            <a:r>
              <a:rPr lang="cs-CZ" dirty="0"/>
              <a:t>podle kritérií kvality</a:t>
            </a:r>
          </a:p>
          <a:p>
            <a:pPr marL="742950" lvl="1" indent="-285750">
              <a:buClr>
                <a:srgbClr val="00B050"/>
              </a:buClr>
              <a:buFont typeface="Wingdings" panose="05000000000000000000" pitchFamily="2" charset="2"/>
              <a:buChar char="Ø"/>
            </a:pPr>
            <a:r>
              <a:rPr lang="cs-CZ" dirty="0"/>
              <a:t>musí být stanovena již v ZD (nikoliv až výzvě k účasti v SD dle </a:t>
            </a:r>
            <a:r>
              <a:rPr lang="cs-CZ" dirty="0" err="1"/>
              <a:t>příl</a:t>
            </a:r>
            <a:r>
              <a:rPr lang="cs-CZ" dirty="0"/>
              <a:t>. č. 6 – vazba na povinnost vymezení hodnoticích kritérií!)</a:t>
            </a:r>
          </a:p>
          <a:p>
            <a:pPr marL="742950" lvl="1" indent="-285750">
              <a:buClr>
                <a:srgbClr val="00B050"/>
              </a:buClr>
              <a:buFont typeface="Wingdings" panose="05000000000000000000" pitchFamily="2" charset="2"/>
              <a:buChar char="Ø"/>
            </a:pPr>
            <a:r>
              <a:rPr lang="cs-CZ" dirty="0"/>
              <a:t>musí být zajištěna dostatečná hospodářská soutěž, min. 3 řešení</a:t>
            </a:r>
          </a:p>
          <a:p>
            <a:pPr marL="742950" lvl="1" indent="-285750">
              <a:buClr>
                <a:srgbClr val="00B050"/>
              </a:buClr>
              <a:buFont typeface="Wingdings" panose="05000000000000000000" pitchFamily="2" charset="2"/>
              <a:buChar char="Ø"/>
            </a:pPr>
            <a:r>
              <a:rPr lang="cs-CZ" dirty="0"/>
              <a:t>vyloučení účastníků s nevybranou nabídkou</a:t>
            </a:r>
          </a:p>
          <a:p>
            <a:pPr marL="285750" indent="-285750">
              <a:buClr>
                <a:srgbClr val="00B050"/>
              </a:buClr>
              <a:buFont typeface="Wingdings" panose="05000000000000000000" pitchFamily="2" charset="2"/>
              <a:buChar char="Ø"/>
            </a:pPr>
            <a:endParaRPr lang="cs-CZ" sz="1800" dirty="0"/>
          </a:p>
          <a:p>
            <a:pPr marL="285750" indent="-285750">
              <a:buClr>
                <a:srgbClr val="00B050"/>
              </a:buClr>
              <a:buFont typeface="Wingdings" panose="05000000000000000000" pitchFamily="2" charset="2"/>
              <a:buChar char="Ø"/>
            </a:pPr>
            <a:r>
              <a:rPr lang="cs-CZ" sz="1800" b="1" dirty="0"/>
              <a:t>informace</a:t>
            </a:r>
            <a:r>
              <a:rPr lang="cs-CZ" sz="1800" dirty="0"/>
              <a:t> o řešeních a důvěrné informace je možno poskytovat ostatním účastníkům pouze na základě </a:t>
            </a:r>
            <a:r>
              <a:rPr lang="cs-CZ" sz="1800" b="1" dirty="0"/>
              <a:t>písemného souhlasu </a:t>
            </a:r>
            <a:r>
              <a:rPr lang="cs-CZ" sz="1800" dirty="0"/>
              <a:t>ke konkrétní informaci (ne generálně)</a:t>
            </a:r>
          </a:p>
          <a:p>
            <a:pPr marL="285750" indent="-285750">
              <a:buClr>
                <a:srgbClr val="00B050"/>
              </a:buClr>
              <a:buFont typeface="Wingdings" panose="05000000000000000000" pitchFamily="2" charset="2"/>
              <a:buChar char="Ø"/>
            </a:pPr>
            <a:endParaRPr lang="cs-CZ" sz="1800" dirty="0"/>
          </a:p>
          <a:p>
            <a:pPr marL="285750" indent="-285750">
              <a:buClr>
                <a:srgbClr val="00B050"/>
              </a:buClr>
              <a:buFont typeface="Wingdings" panose="05000000000000000000" pitchFamily="2" charset="2"/>
              <a:buChar char="Ø"/>
            </a:pPr>
            <a:endParaRPr lang="cs-CZ" sz="1800" dirty="0"/>
          </a:p>
          <a:p>
            <a:pPr marL="285750" indent="-285750">
              <a:buClr>
                <a:srgbClr val="00B050"/>
              </a:buClr>
              <a:buFont typeface="Wingdings" panose="05000000000000000000" pitchFamily="2" charset="2"/>
              <a:buChar char="Ø"/>
            </a:pPr>
            <a:endParaRPr lang="cs-CZ" sz="1800" dirty="0"/>
          </a:p>
        </p:txBody>
      </p:sp>
      <p:sp>
        <p:nvSpPr>
          <p:cNvPr id="4" name="Zástupný symbol pro číslo snímku 3">
            <a:extLst>
              <a:ext uri="{FF2B5EF4-FFF2-40B4-BE49-F238E27FC236}">
                <a16:creationId xmlns:a16="http://schemas.microsoft.com/office/drawing/2014/main" id="{B1051981-41A1-D2A1-B517-BD8CE9D7DCE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a:t>
            </a:fld>
            <a:endParaRPr lang="cs-CZ"/>
          </a:p>
        </p:txBody>
      </p:sp>
    </p:spTree>
    <p:extLst>
      <p:ext uri="{BB962C8B-B14F-4D97-AF65-F5344CB8AC3E}">
        <p14:creationId xmlns:p14="http://schemas.microsoft.com/office/powerpoint/2010/main" val="1421043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40A28-D95B-9484-9B87-341D6404322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D3E1741-96A3-650B-B4DE-EA2B746B01D7}"/>
              </a:ext>
            </a:extLst>
          </p:cNvPr>
          <p:cNvSpPr>
            <a:spLocks noGrp="1"/>
          </p:cNvSpPr>
          <p:nvPr>
            <p:ph type="title"/>
          </p:nvPr>
        </p:nvSpPr>
        <p:spPr>
          <a:xfrm>
            <a:off x="684000" y="619932"/>
            <a:ext cx="9900000" cy="761828"/>
          </a:xfrm>
        </p:spPr>
        <p:txBody>
          <a:bodyPr/>
          <a:lstStyle/>
          <a:p>
            <a:r>
              <a:rPr lang="cs-CZ" dirty="0"/>
              <a:t>Průběh soutěžního dialogu (3)</a:t>
            </a:r>
          </a:p>
        </p:txBody>
      </p:sp>
      <p:sp>
        <p:nvSpPr>
          <p:cNvPr id="17" name="Zástupný obsah 16">
            <a:extLst>
              <a:ext uri="{FF2B5EF4-FFF2-40B4-BE49-F238E27FC236}">
                <a16:creationId xmlns:a16="http://schemas.microsoft.com/office/drawing/2014/main" id="{94B3B5FF-2586-E5DE-71C7-A322D5DCBFD1}"/>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dirty="0"/>
              <a:t>SD pokračuje do doby </a:t>
            </a:r>
            <a:r>
              <a:rPr lang="cs-CZ" sz="1800" b="1" dirty="0"/>
              <a:t>nalezení vhodného či vhodných řešení </a:t>
            </a:r>
            <a:r>
              <a:rPr lang="cs-CZ" sz="1800" dirty="0"/>
              <a:t>(doporučení, aby zadavatel informoval, že hodlá SD ukončit) </a:t>
            </a:r>
          </a:p>
          <a:p>
            <a:pPr marL="285750" indent="-285750">
              <a:buClr>
                <a:srgbClr val="00B050"/>
              </a:buClr>
              <a:buFont typeface="Wingdings" panose="05000000000000000000" pitchFamily="2" charset="2"/>
              <a:buChar char="Ø"/>
            </a:pPr>
            <a:r>
              <a:rPr lang="cs-CZ" sz="1800" dirty="0"/>
              <a:t>není výslovně stanovena povinnost v ZD definovat, co bude vhodným řešením</a:t>
            </a:r>
          </a:p>
          <a:p>
            <a:pPr marL="285750" indent="-285750">
              <a:buClr>
                <a:srgbClr val="00B050"/>
              </a:buClr>
              <a:buFont typeface="Wingdings" panose="05000000000000000000" pitchFamily="2" charset="2"/>
              <a:buChar char="Ø"/>
            </a:pPr>
            <a:r>
              <a:rPr lang="cs-CZ" sz="1800" b="1" dirty="0"/>
              <a:t>výběr řešení</a:t>
            </a:r>
            <a:r>
              <a:rPr lang="cs-CZ" sz="1800" dirty="0"/>
              <a:t> je výsostným právem zadavatele, musí však být transparentně odůvodněn (může být předmětem námitek a přezkumu ÚOHS)</a:t>
            </a:r>
          </a:p>
          <a:p>
            <a:pPr marL="285750" indent="-285750">
              <a:buClr>
                <a:srgbClr val="00B050"/>
              </a:buClr>
              <a:buFont typeface="Wingdings" panose="05000000000000000000" pitchFamily="2" charset="2"/>
              <a:buChar char="Ø"/>
            </a:pPr>
            <a:r>
              <a:rPr lang="cs-CZ" sz="1800" b="1" dirty="0"/>
              <a:t>vyloučení účastníků s nevybranými řešeními</a:t>
            </a:r>
          </a:p>
          <a:p>
            <a:pPr marL="285750" indent="-285750">
              <a:buClr>
                <a:srgbClr val="00B050"/>
              </a:buClr>
              <a:buFont typeface="Wingdings" panose="05000000000000000000" pitchFamily="2" charset="2"/>
              <a:buChar char="Ø"/>
            </a:pPr>
            <a:r>
              <a:rPr lang="cs-CZ" sz="1800" b="1" dirty="0"/>
              <a:t>informace účastníkům o ukončení SD</a:t>
            </a:r>
          </a:p>
          <a:p>
            <a:pPr marL="285750" indent="-285750">
              <a:buClr>
                <a:srgbClr val="00B050"/>
              </a:buClr>
              <a:buFont typeface="Wingdings" panose="05000000000000000000" pitchFamily="2" charset="2"/>
              <a:buChar char="Ø"/>
            </a:pPr>
            <a:r>
              <a:rPr lang="cs-CZ" sz="1800" dirty="0"/>
              <a:t>příprava výzvy k podání nabídek</a:t>
            </a:r>
          </a:p>
          <a:p>
            <a:pPr marL="645750" lvl="2" indent="-285750">
              <a:buClr>
                <a:srgbClr val="00B050"/>
              </a:buClr>
              <a:buFont typeface="Wingdings" panose="05000000000000000000" pitchFamily="2" charset="2"/>
              <a:buChar char="Ø"/>
            </a:pPr>
            <a:r>
              <a:rPr lang="cs-CZ" sz="1600" dirty="0">
                <a:solidFill>
                  <a:schemeClr val="tx1"/>
                </a:solidFill>
              </a:rPr>
              <a:t>např. dopracování způsobu hodnocení</a:t>
            </a:r>
          </a:p>
          <a:p>
            <a:pPr marL="645750" lvl="2" indent="-285750">
              <a:buClr>
                <a:srgbClr val="00B050"/>
              </a:buClr>
              <a:buFont typeface="Wingdings" panose="05000000000000000000" pitchFamily="2" charset="2"/>
              <a:buChar char="v"/>
            </a:pPr>
            <a:r>
              <a:rPr lang="cs-CZ" sz="1600" dirty="0">
                <a:solidFill>
                  <a:srgbClr val="0070C0"/>
                </a:solidFill>
              </a:rPr>
              <a:t>požadavek podání nabídek na jednotné řešení? není vyloučeno x ochrana návrhů a hospodářské soutěže</a:t>
            </a:r>
          </a:p>
          <a:p>
            <a:pPr marL="285750" indent="-285750">
              <a:buClr>
                <a:srgbClr val="00B050"/>
              </a:buClr>
              <a:buFont typeface="Wingdings" panose="05000000000000000000" pitchFamily="2" charset="2"/>
              <a:buChar char="Ø"/>
            </a:pPr>
            <a:endParaRPr lang="cs-CZ" sz="1800" dirty="0"/>
          </a:p>
        </p:txBody>
      </p:sp>
      <p:sp>
        <p:nvSpPr>
          <p:cNvPr id="4" name="Zástupný symbol pro číslo snímku 3">
            <a:extLst>
              <a:ext uri="{FF2B5EF4-FFF2-40B4-BE49-F238E27FC236}">
                <a16:creationId xmlns:a16="http://schemas.microsoft.com/office/drawing/2014/main" id="{ED1B619B-2D3C-1BA4-7D18-EC06A4C28CC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12</a:t>
            </a:fld>
            <a:endParaRPr lang="cs-CZ"/>
          </a:p>
        </p:txBody>
      </p:sp>
    </p:spTree>
    <p:extLst>
      <p:ext uri="{BB962C8B-B14F-4D97-AF65-F5344CB8AC3E}">
        <p14:creationId xmlns:p14="http://schemas.microsoft.com/office/powerpoint/2010/main" val="3245579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0C741-1EBF-348F-2F4D-A914D8AD028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CC0BC0A-FE26-CB28-1607-BE446CCB7C64}"/>
              </a:ext>
            </a:extLst>
          </p:cNvPr>
          <p:cNvSpPr>
            <a:spLocks noGrp="1"/>
          </p:cNvSpPr>
          <p:nvPr>
            <p:ph type="title"/>
          </p:nvPr>
        </p:nvSpPr>
        <p:spPr>
          <a:xfrm>
            <a:off x="684000" y="619932"/>
            <a:ext cx="9900000" cy="761828"/>
          </a:xfrm>
        </p:spPr>
        <p:txBody>
          <a:bodyPr/>
          <a:lstStyle/>
          <a:p>
            <a:r>
              <a:rPr lang="cs-CZ" dirty="0"/>
              <a:t>Vyloučení účastníka ze SD (1)</a:t>
            </a:r>
          </a:p>
        </p:txBody>
      </p:sp>
      <p:sp>
        <p:nvSpPr>
          <p:cNvPr id="17" name="Zástupný obsah 16">
            <a:extLst>
              <a:ext uri="{FF2B5EF4-FFF2-40B4-BE49-F238E27FC236}">
                <a16:creationId xmlns:a16="http://schemas.microsoft.com/office/drawing/2014/main" id="{FCEFDDB5-9F83-D9B7-3F72-7746C8F3C62F}"/>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b="1" dirty="0"/>
              <a:t>rozhodnutí předsedy ÚOHS R0060/2023:</a:t>
            </a:r>
          </a:p>
          <a:p>
            <a:pPr>
              <a:buClr>
                <a:srgbClr val="00B050"/>
              </a:buClr>
            </a:pPr>
            <a:r>
              <a:rPr lang="cs-CZ" sz="1600" dirty="0"/>
              <a:t>„</a:t>
            </a:r>
            <a:r>
              <a:rPr lang="cs-CZ" sz="1600" i="1" dirty="0"/>
              <a:t>49. Zákon nestanovuje konkrétní pravidla průběhu jednání v rámci soutěžního dialogu (vyjma dodržování zásad dle § 6 a pravidel komunikace dle § 211 zákona), dle kterých musí zadavatel postupovat. </a:t>
            </a:r>
            <a:r>
              <a:rPr lang="cs-CZ" sz="1600" i="1" dirty="0">
                <a:solidFill>
                  <a:srgbClr val="0070C0"/>
                </a:solidFill>
              </a:rPr>
              <a:t>Tedy není povinností zadavatele po proběhnutí jednací fáze dialogu učinit tzv. mezikrok v podobě písemné sumarizace požadavků zadavatele, jak v rozkladu požaduje navrhovatel</a:t>
            </a:r>
            <a:r>
              <a:rPr lang="cs-CZ" sz="1600" i="1" dirty="0"/>
              <a:t>. Podstatné je, že požadavky zadavatele byly navrhovateli srozumitelným způsobem sděleny. To k dodržení zásady transparentnosti ve smyslu požadavku, aby bylo dodavateli jasné, co se po něm žádá, postačí.</a:t>
            </a:r>
          </a:p>
          <a:p>
            <a:pPr>
              <a:spcBef>
                <a:spcPts val="600"/>
              </a:spcBef>
              <a:spcAft>
                <a:spcPts val="600"/>
              </a:spcAft>
              <a:buClr>
                <a:srgbClr val="00B050"/>
              </a:buClr>
            </a:pPr>
            <a:r>
              <a:rPr lang="cs-CZ" sz="1600" i="1" dirty="0"/>
              <a:t>50. Lze podotknout, že je vhodné, aby zadavatel své požadavky formálním způsobem shrnul. Přispěje to k přehlednosti soutěžního dialogu. Není to nicméně požadavkem zákona. </a:t>
            </a:r>
            <a:r>
              <a:rPr lang="cs-CZ" sz="1600" i="1" dirty="0">
                <a:solidFill>
                  <a:srgbClr val="0070C0"/>
                </a:solidFill>
              </a:rPr>
              <a:t>Pokud zadavatel již po jednání ze dne  17. 10. 2022 zjistil, že navrhovatel není schopen naplnit jeho potřeby, zákon mu dovoluje v této fázi nevhodné řešení dle § 69 odst. 5 zákona ze zadávacího řízení vyloučit, aniž by byl nucen ještě písemně a souhrnným způsobem upozornit navrhovatele, co všechno musí splnit, aby mohla být jeho nabídka v zadávacím řízení hodnocena. </a:t>
            </a:r>
            <a:r>
              <a:rPr lang="cs-CZ" sz="1600" i="1" dirty="0"/>
              <a:t>Zadavatel však samozřejmě nesmí nikoho vyloučit svévolně. Může tak činit pouze na základě oprávněných důvodů uvedených v rozhodnutí o vyloučení. Jednotlivé navrhovatelem namítané důvody vyloučení Úřad přezkoumával samostatně, přičemž toto posouzení Úřadu bude v tomto rozhodnutí přezkoumáno níže.</a:t>
            </a:r>
            <a:r>
              <a:rPr lang="cs-CZ" sz="1600" dirty="0"/>
              <a:t>“</a:t>
            </a:r>
          </a:p>
        </p:txBody>
      </p:sp>
      <p:sp>
        <p:nvSpPr>
          <p:cNvPr id="4" name="Zástupný symbol pro číslo snímku 3">
            <a:extLst>
              <a:ext uri="{FF2B5EF4-FFF2-40B4-BE49-F238E27FC236}">
                <a16:creationId xmlns:a16="http://schemas.microsoft.com/office/drawing/2014/main" id="{1556036F-F844-B7EB-4C1E-B0AE923A2FF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13</a:t>
            </a:fld>
            <a:endParaRPr lang="cs-CZ"/>
          </a:p>
        </p:txBody>
      </p:sp>
    </p:spTree>
    <p:extLst>
      <p:ext uri="{BB962C8B-B14F-4D97-AF65-F5344CB8AC3E}">
        <p14:creationId xmlns:p14="http://schemas.microsoft.com/office/powerpoint/2010/main" val="3671071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587F5-AC6F-1420-8675-A3CF563F86F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DAD5DF3-A05F-603C-66C7-A4FCCFCE6852}"/>
              </a:ext>
            </a:extLst>
          </p:cNvPr>
          <p:cNvSpPr>
            <a:spLocks noGrp="1"/>
          </p:cNvSpPr>
          <p:nvPr>
            <p:ph type="title"/>
          </p:nvPr>
        </p:nvSpPr>
        <p:spPr>
          <a:xfrm>
            <a:off x="684000" y="619932"/>
            <a:ext cx="9900000" cy="761828"/>
          </a:xfrm>
        </p:spPr>
        <p:txBody>
          <a:bodyPr/>
          <a:lstStyle/>
          <a:p>
            <a:r>
              <a:rPr lang="cs-CZ" dirty="0"/>
              <a:t>Vyloučení účastníka ze SD (2)</a:t>
            </a:r>
          </a:p>
        </p:txBody>
      </p:sp>
      <p:sp>
        <p:nvSpPr>
          <p:cNvPr id="17" name="Zástupný obsah 16">
            <a:extLst>
              <a:ext uri="{FF2B5EF4-FFF2-40B4-BE49-F238E27FC236}">
                <a16:creationId xmlns:a16="http://schemas.microsoft.com/office/drawing/2014/main" id="{FA6E5207-A7BB-DB66-CDE3-54C60DC4B27C}"/>
              </a:ext>
            </a:extLst>
          </p:cNvPr>
          <p:cNvSpPr>
            <a:spLocks noGrp="1"/>
          </p:cNvSpPr>
          <p:nvPr>
            <p:ph idx="1"/>
          </p:nvPr>
        </p:nvSpPr>
        <p:spPr>
          <a:xfrm>
            <a:off x="684000" y="1534160"/>
            <a:ext cx="10146560" cy="4541361"/>
          </a:xfrm>
        </p:spPr>
        <p:txBody>
          <a:bodyPr/>
          <a:lstStyle/>
          <a:p>
            <a:pPr>
              <a:buClr>
                <a:srgbClr val="00B050"/>
              </a:buClr>
            </a:pPr>
            <a:r>
              <a:rPr lang="cs-CZ" sz="1600" dirty="0"/>
              <a:t>„</a:t>
            </a:r>
            <a:r>
              <a:rPr lang="cs-CZ" sz="1600" i="1" dirty="0"/>
              <a:t>51. </a:t>
            </a:r>
            <a:r>
              <a:rPr lang="cs-CZ" sz="1600" i="1" dirty="0">
                <a:solidFill>
                  <a:srgbClr val="0070C0"/>
                </a:solidFill>
              </a:rPr>
              <a:t>Pokud jde o námitku navrhovatele ohledně předčasnosti jeho vyloučení, neboť z jeho strany nedošlo k předložení uceleného řešení</a:t>
            </a:r>
            <a:r>
              <a:rPr lang="cs-CZ" sz="1600" i="1" dirty="0"/>
              <a:t>, tak k tomu se Úřad správně vyjádřil v bodě 152 odůvodnění napadeného rozhodnutí, ve kterém uvedl, že architektonický návrh předložený navrhovatelem dne 9. 9. 2021 byl základem pro další jednání se zadavatelem. V rámci soutěžního dialogu proběhlo s navrhovatelem sedm schůzek, kde se jednalo o předloženém návrhu, přičemž navrhovatel v rámci jednání předkládal návrhy na vylepšení předmětného architektonického návrhu. Zadavatel na začátku jednání v ŘSSD tuto pracovní verzi navrhovatele neodmítl, ale s navrhovatelem diskutoval o nalezení vhodného řešení, které by odpovídalo jeho požadavkům. Tedy tento </a:t>
            </a:r>
            <a:r>
              <a:rPr lang="cs-CZ" sz="1600" i="1" dirty="0">
                <a:solidFill>
                  <a:srgbClr val="0070C0"/>
                </a:solidFill>
              </a:rPr>
              <a:t>prvně předložený architektonický návrh ze strany navrhovatele nelze chápat bez dalších jednání jako finální „řešení“. Zadavatel až s přihlédnutím ke všemu, co zaznělo na jednáních, vyhodnotil, že řešení navrhovatele, které je tvořeno architektonickým návrhem a modifikacemi, které vzešly ze soutěžního dialogu, není pro zadavatele vhodné. </a:t>
            </a:r>
            <a:r>
              <a:rPr lang="cs-CZ" sz="1600" i="1" dirty="0"/>
              <a:t>Navrhovateli lze dát částečně zapravdu, že samotný architektonický návrh nelze považovat za finální řešení, jehož vhodnost by měla být předmětem posouzení. To však ani Úřad v bodech 152 a 153 napadeného rozhodnutí nečiní, neboť klade důraz právě na modifikace vzešlé z jednání.</a:t>
            </a:r>
            <a:r>
              <a:rPr lang="cs-CZ" sz="1600" dirty="0"/>
              <a:t>“</a:t>
            </a:r>
          </a:p>
        </p:txBody>
      </p:sp>
      <p:sp>
        <p:nvSpPr>
          <p:cNvPr id="4" name="Zástupný symbol pro číslo snímku 3">
            <a:extLst>
              <a:ext uri="{FF2B5EF4-FFF2-40B4-BE49-F238E27FC236}">
                <a16:creationId xmlns:a16="http://schemas.microsoft.com/office/drawing/2014/main" id="{34ACD4E2-5462-0904-C0BF-BAC1263DD81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14</a:t>
            </a:fld>
            <a:endParaRPr lang="cs-CZ"/>
          </a:p>
        </p:txBody>
      </p:sp>
    </p:spTree>
    <p:extLst>
      <p:ext uri="{BB962C8B-B14F-4D97-AF65-F5344CB8AC3E}">
        <p14:creationId xmlns:p14="http://schemas.microsoft.com/office/powerpoint/2010/main" val="4060498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8A2C0-13DD-719D-77C5-1DE47BF69E8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0BC6D9C-6481-233A-80BE-A0A600A3C0AC}"/>
              </a:ext>
            </a:extLst>
          </p:cNvPr>
          <p:cNvSpPr>
            <a:spLocks noGrp="1"/>
          </p:cNvSpPr>
          <p:nvPr>
            <p:ph type="title"/>
          </p:nvPr>
        </p:nvSpPr>
        <p:spPr>
          <a:xfrm>
            <a:off x="684000" y="619932"/>
            <a:ext cx="9900000" cy="761828"/>
          </a:xfrm>
        </p:spPr>
        <p:txBody>
          <a:bodyPr/>
          <a:lstStyle/>
          <a:p>
            <a:r>
              <a:rPr lang="cs-CZ" dirty="0"/>
              <a:t>Výzva k podání nabídek</a:t>
            </a:r>
          </a:p>
        </p:txBody>
      </p:sp>
      <p:sp>
        <p:nvSpPr>
          <p:cNvPr id="17" name="Zástupný obsah 16">
            <a:extLst>
              <a:ext uri="{FF2B5EF4-FFF2-40B4-BE49-F238E27FC236}">
                <a16:creationId xmlns:a16="http://schemas.microsoft.com/office/drawing/2014/main" id="{1BFB9240-CD10-1001-08F0-188423080EF2}"/>
              </a:ext>
            </a:extLst>
          </p:cNvPr>
          <p:cNvSpPr>
            <a:spLocks noGrp="1"/>
          </p:cNvSpPr>
          <p:nvPr>
            <p:ph idx="1"/>
          </p:nvPr>
        </p:nvSpPr>
        <p:spPr>
          <a:xfrm>
            <a:off x="684000" y="1534160"/>
            <a:ext cx="10146560" cy="4541361"/>
          </a:xfrm>
        </p:spPr>
        <p:txBody>
          <a:bodyPr/>
          <a:lstStyle/>
          <a:p>
            <a:pPr marL="285750" indent="-285750">
              <a:spcBef>
                <a:spcPts val="0"/>
              </a:spcBef>
              <a:spcAft>
                <a:spcPts val="600"/>
              </a:spcAft>
              <a:buClr>
                <a:srgbClr val="00B050"/>
              </a:buClr>
              <a:buFont typeface="Wingdings" panose="05000000000000000000" pitchFamily="2" charset="2"/>
              <a:buChar char="Ø"/>
            </a:pPr>
            <a:r>
              <a:rPr lang="cs-CZ" sz="1800" b="1" dirty="0"/>
              <a:t>odeslání výzvy </a:t>
            </a:r>
            <a:r>
              <a:rPr lang="cs-CZ" sz="1800" dirty="0"/>
              <a:t>nevyloučeným účastníkům </a:t>
            </a:r>
            <a:r>
              <a:rPr lang="cs-CZ" sz="1800" b="1" dirty="0"/>
              <a:t>k podání nabídek na nalezená řešení </a:t>
            </a:r>
            <a:r>
              <a:rPr lang="cs-CZ" sz="1800" dirty="0"/>
              <a:t>(možnost vyžadovat jistotu a stanovit zadávací lhůtu)</a:t>
            </a:r>
            <a:endParaRPr lang="cs-CZ" sz="1800" b="1" dirty="0"/>
          </a:p>
          <a:p>
            <a:pPr marL="285750" indent="-285750">
              <a:spcBef>
                <a:spcPts val="0"/>
              </a:spcBef>
              <a:spcAft>
                <a:spcPts val="600"/>
              </a:spcAft>
              <a:buClr>
                <a:srgbClr val="00B050"/>
              </a:buClr>
              <a:buFont typeface="Wingdings" panose="05000000000000000000" pitchFamily="2" charset="2"/>
              <a:buChar char="Ø"/>
            </a:pPr>
            <a:r>
              <a:rPr lang="cs-CZ" sz="1800" dirty="0"/>
              <a:t>musí být odeslány </a:t>
            </a:r>
            <a:r>
              <a:rPr lang="cs-CZ" sz="1800" b="1" dirty="0"/>
              <a:t>současně</a:t>
            </a:r>
            <a:r>
              <a:rPr lang="cs-CZ" sz="1800" dirty="0"/>
              <a:t>, </a:t>
            </a:r>
            <a:r>
              <a:rPr lang="cs-CZ" sz="1800" b="1" dirty="0"/>
              <a:t>lhůta pro podání nabídek není stanovena</a:t>
            </a:r>
          </a:p>
          <a:p>
            <a:pPr marL="285750" indent="-285750">
              <a:spcBef>
                <a:spcPts val="0"/>
              </a:spcBef>
              <a:spcAft>
                <a:spcPts val="600"/>
              </a:spcAft>
              <a:buClr>
                <a:srgbClr val="00B050"/>
              </a:buClr>
              <a:buFont typeface="Wingdings" panose="05000000000000000000" pitchFamily="2" charset="2"/>
              <a:buChar char="Ø"/>
            </a:pPr>
            <a:r>
              <a:rPr lang="cs-CZ" sz="1800" b="1" dirty="0"/>
              <a:t>náležitosti výzvy </a:t>
            </a:r>
            <a:r>
              <a:rPr lang="cs-CZ" sz="1800" dirty="0"/>
              <a:t>– příloha č. 6 ZZVZ, písm. B):</a:t>
            </a:r>
          </a:p>
          <a:p>
            <a:pPr marL="800100" lvl="1" indent="-342900">
              <a:spcAft>
                <a:spcPts val="600"/>
              </a:spcAft>
              <a:buClr>
                <a:srgbClr val="00B050"/>
              </a:buClr>
              <a:buFont typeface="+mj-lt"/>
              <a:buAutoNum type="arabicPeriod"/>
            </a:pPr>
            <a:r>
              <a:rPr lang="cs-CZ" dirty="0"/>
              <a:t>identifikační údaje zadavatele</a:t>
            </a:r>
          </a:p>
          <a:p>
            <a:pPr marL="800100" lvl="1" indent="-342900">
              <a:spcAft>
                <a:spcPts val="600"/>
              </a:spcAft>
              <a:buClr>
                <a:srgbClr val="00B050"/>
              </a:buClr>
              <a:buFont typeface="+mj-lt"/>
              <a:buAutoNum type="arabicPeriod"/>
            </a:pPr>
            <a:r>
              <a:rPr lang="cs-CZ" dirty="0"/>
              <a:t>odkaz na uveřejněné oznámení o zahájení zadávacího řízení</a:t>
            </a:r>
          </a:p>
          <a:p>
            <a:pPr marL="800100" lvl="1" indent="-342900">
              <a:spcAft>
                <a:spcPts val="600"/>
              </a:spcAft>
              <a:buClr>
                <a:srgbClr val="00B050"/>
              </a:buClr>
              <a:buFont typeface="+mj-lt"/>
              <a:buAutoNum type="arabicPeriod"/>
            </a:pPr>
            <a:r>
              <a:rPr lang="cs-CZ" dirty="0"/>
              <a:t>údaje o přístupu k zadávací dokumentaci</a:t>
            </a:r>
          </a:p>
          <a:p>
            <a:pPr marL="800100" lvl="1" indent="-342900">
              <a:spcAft>
                <a:spcPts val="600"/>
              </a:spcAft>
              <a:buClr>
                <a:srgbClr val="00B050"/>
              </a:buClr>
              <a:buFont typeface="+mj-lt"/>
              <a:buAutoNum type="arabicPeriod"/>
            </a:pPr>
            <a:r>
              <a:rPr lang="cs-CZ" dirty="0"/>
              <a:t>lhůtu pro podání nabídek</a:t>
            </a:r>
          </a:p>
          <a:p>
            <a:pPr marL="800100" lvl="1" indent="-342900">
              <a:spcAft>
                <a:spcPts val="600"/>
              </a:spcAft>
              <a:buClr>
                <a:srgbClr val="00B050"/>
              </a:buClr>
              <a:buFont typeface="+mj-lt"/>
              <a:buAutoNum type="arabicPeriod"/>
            </a:pPr>
            <a:r>
              <a:rPr lang="cs-CZ" dirty="0"/>
              <a:t>způsob podání nabídek včetně informace o tom, v jakém jazyce mohou být podány</a:t>
            </a:r>
          </a:p>
          <a:p>
            <a:pPr marL="800100" lvl="1" indent="-342900">
              <a:spcAft>
                <a:spcPts val="600"/>
              </a:spcAft>
              <a:buClr>
                <a:srgbClr val="00B050"/>
              </a:buClr>
              <a:buFont typeface="+mj-lt"/>
              <a:buAutoNum type="arabicPeriod"/>
            </a:pPr>
            <a:r>
              <a:rPr lang="cs-CZ" dirty="0"/>
              <a:t>pravidla pro hodnocení nabídek podle § 115</a:t>
            </a:r>
          </a:p>
          <a:p>
            <a:pPr marL="285750" indent="-285750">
              <a:spcBef>
                <a:spcPts val="0"/>
              </a:spcBef>
              <a:spcAft>
                <a:spcPts val="600"/>
              </a:spcAft>
              <a:buClr>
                <a:srgbClr val="00B050"/>
              </a:buClr>
              <a:buFont typeface="Wingdings" panose="05000000000000000000" pitchFamily="2" charset="2"/>
              <a:buChar char="Ø"/>
            </a:pPr>
            <a:r>
              <a:rPr lang="cs-CZ" sz="1800" b="1" dirty="0"/>
              <a:t>nabídka musí obsahovat všechny aspekty řešení</a:t>
            </a:r>
          </a:p>
          <a:p>
            <a:pPr marL="285750" indent="-285750">
              <a:spcBef>
                <a:spcPts val="0"/>
              </a:spcBef>
              <a:spcAft>
                <a:spcPts val="600"/>
              </a:spcAft>
              <a:buClr>
                <a:srgbClr val="00B050"/>
              </a:buClr>
              <a:buFont typeface="Wingdings" panose="05000000000000000000" pitchFamily="2" charset="2"/>
              <a:buChar char="Ø"/>
            </a:pPr>
            <a:r>
              <a:rPr lang="cs-CZ" sz="1800" b="1" dirty="0"/>
              <a:t>pro podání, posouzení a hodnocení nabídek a uzavření smlouvy </a:t>
            </a:r>
            <a:r>
              <a:rPr lang="cs-CZ" sz="1800" dirty="0"/>
              <a:t>platí standardní postup s dále uvedenými 2 výjimkami (širší možnost objasnění a jednání s vybraným dodavatelem)</a:t>
            </a:r>
            <a:endParaRPr lang="cs-CZ" sz="1800" dirty="0">
              <a:solidFill>
                <a:srgbClr val="FF0000"/>
              </a:solidFill>
            </a:endParaRPr>
          </a:p>
        </p:txBody>
      </p:sp>
      <p:sp>
        <p:nvSpPr>
          <p:cNvPr id="4" name="Zástupný symbol pro číslo snímku 3">
            <a:extLst>
              <a:ext uri="{FF2B5EF4-FFF2-40B4-BE49-F238E27FC236}">
                <a16:creationId xmlns:a16="http://schemas.microsoft.com/office/drawing/2014/main" id="{B3FFB79D-79A5-AD08-B00F-95EEB9CA99D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15</a:t>
            </a:fld>
            <a:endParaRPr lang="cs-CZ"/>
          </a:p>
        </p:txBody>
      </p:sp>
    </p:spTree>
    <p:extLst>
      <p:ext uri="{BB962C8B-B14F-4D97-AF65-F5344CB8AC3E}">
        <p14:creationId xmlns:p14="http://schemas.microsoft.com/office/powerpoint/2010/main" val="285152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78231-FF39-C2E3-2054-BC2CC63D91F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5E3B342-C6BB-E91E-E8AF-2C24C1045250}"/>
              </a:ext>
            </a:extLst>
          </p:cNvPr>
          <p:cNvSpPr>
            <a:spLocks noGrp="1"/>
          </p:cNvSpPr>
          <p:nvPr>
            <p:ph type="title"/>
          </p:nvPr>
        </p:nvSpPr>
        <p:spPr>
          <a:xfrm>
            <a:off x="684000" y="619932"/>
            <a:ext cx="9900000" cy="761828"/>
          </a:xfrm>
        </p:spPr>
        <p:txBody>
          <a:bodyPr/>
          <a:lstStyle/>
          <a:p>
            <a:r>
              <a:rPr lang="cs-CZ" dirty="0"/>
              <a:t>Objasnění, upřesnění nebo úprava nabídek</a:t>
            </a:r>
          </a:p>
        </p:txBody>
      </p:sp>
      <p:sp>
        <p:nvSpPr>
          <p:cNvPr id="17" name="Zástupný obsah 16">
            <a:extLst>
              <a:ext uri="{FF2B5EF4-FFF2-40B4-BE49-F238E27FC236}">
                <a16:creationId xmlns:a16="http://schemas.microsoft.com/office/drawing/2014/main" id="{E8D50659-63E2-5B02-228E-BCC6EADC8788}"/>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b="1" dirty="0"/>
              <a:t>širší možnost upřesnění nabídky než dle § 46 ZZVZ</a:t>
            </a:r>
            <a:endParaRPr lang="cs-CZ" sz="1800" dirty="0"/>
          </a:p>
          <a:p>
            <a:pPr marL="285750" indent="-285750">
              <a:buClr>
                <a:srgbClr val="00B050"/>
              </a:buClr>
              <a:buFont typeface="Wingdings" panose="05000000000000000000" pitchFamily="2" charset="2"/>
              <a:buChar char="Ø"/>
            </a:pPr>
            <a:r>
              <a:rPr lang="cs-CZ" sz="1800" dirty="0"/>
              <a:t>nesmí vést ke změně nabídky nebo zadávacích podmínek, která by ohrozila hospodářskou soutěž nebo měla diskriminační účinky</a:t>
            </a:r>
          </a:p>
          <a:p>
            <a:pPr marL="285750" indent="-285750">
              <a:buClr>
                <a:srgbClr val="00B050"/>
              </a:buClr>
              <a:buFont typeface="Wingdings" panose="05000000000000000000" pitchFamily="2" charset="2"/>
              <a:buChar char="Ø"/>
            </a:pPr>
            <a:r>
              <a:rPr lang="cs-CZ" sz="1800" dirty="0"/>
              <a:t>čl. 30(6) klasické směrnice: </a:t>
            </a:r>
            <a:r>
              <a:rPr lang="cs-CZ" sz="1800" i="1" dirty="0"/>
              <a:t>nutnost zachovat „základní prvky“ nabídky a veřejné zakázky, a to včetně potřeb a požadavků vymezených při zahájení zadávacího řízení</a:t>
            </a:r>
          </a:p>
          <a:p>
            <a:pPr marL="285750" indent="-285750">
              <a:buClr>
                <a:srgbClr val="00B050"/>
              </a:buClr>
              <a:buFont typeface="Wingdings" panose="05000000000000000000" pitchFamily="2" charset="2"/>
              <a:buChar char="Ø"/>
            </a:pPr>
            <a:r>
              <a:rPr lang="cs-CZ" sz="1800" dirty="0"/>
              <a:t>nesmí vést ke změně údajů, které jsou hodnoceny </a:t>
            </a:r>
          </a:p>
          <a:p>
            <a:pPr marL="285750" indent="-285750">
              <a:buClr>
                <a:srgbClr val="00B050"/>
              </a:buClr>
              <a:buFont typeface="Wingdings" panose="05000000000000000000" pitchFamily="2" charset="2"/>
              <a:buChar char="Ø"/>
            </a:pPr>
            <a:r>
              <a:rPr lang="cs-CZ" sz="1800" dirty="0"/>
              <a:t>nesmí dojít ke změně, která by měla dopad do okruhu účastníků</a:t>
            </a:r>
          </a:p>
          <a:p>
            <a:pPr>
              <a:buClr>
                <a:srgbClr val="00B050"/>
              </a:buClr>
              <a:buFont typeface="Wingdings" panose="05000000000000000000" pitchFamily="2" charset="2"/>
              <a:buChar char="v"/>
            </a:pPr>
            <a:r>
              <a:rPr lang="cs-CZ" sz="1800" dirty="0">
                <a:solidFill>
                  <a:srgbClr val="0070C0"/>
                </a:solidFill>
              </a:rPr>
              <a:t>je možná úprava, která by měla vliv na pořadí účastníků ??? </a:t>
            </a:r>
          </a:p>
          <a:p>
            <a:endParaRPr lang="cs-CZ" sz="1800" dirty="0"/>
          </a:p>
        </p:txBody>
      </p:sp>
      <p:sp>
        <p:nvSpPr>
          <p:cNvPr id="4" name="Zástupný symbol pro číslo snímku 3">
            <a:extLst>
              <a:ext uri="{FF2B5EF4-FFF2-40B4-BE49-F238E27FC236}">
                <a16:creationId xmlns:a16="http://schemas.microsoft.com/office/drawing/2014/main" id="{587F51F1-B07A-3599-2668-AD051A7588F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16</a:t>
            </a:fld>
            <a:endParaRPr lang="cs-CZ"/>
          </a:p>
        </p:txBody>
      </p:sp>
    </p:spTree>
    <p:extLst>
      <p:ext uri="{BB962C8B-B14F-4D97-AF65-F5344CB8AC3E}">
        <p14:creationId xmlns:p14="http://schemas.microsoft.com/office/powerpoint/2010/main" val="2352027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3AB38-C38F-722D-C227-B28A7EA8CA3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246780C-3088-E41F-8588-D3A92C3A5663}"/>
              </a:ext>
            </a:extLst>
          </p:cNvPr>
          <p:cNvSpPr>
            <a:spLocks noGrp="1"/>
          </p:cNvSpPr>
          <p:nvPr>
            <p:ph type="title"/>
          </p:nvPr>
        </p:nvSpPr>
        <p:spPr>
          <a:xfrm>
            <a:off x="684000" y="619932"/>
            <a:ext cx="9900000" cy="761828"/>
          </a:xfrm>
        </p:spPr>
        <p:txBody>
          <a:bodyPr/>
          <a:lstStyle/>
          <a:p>
            <a:r>
              <a:rPr lang="pl-PL" dirty="0"/>
              <a:t>Jednání o nabídce s vybraným dodavatelem</a:t>
            </a:r>
          </a:p>
        </p:txBody>
      </p:sp>
      <p:sp>
        <p:nvSpPr>
          <p:cNvPr id="17" name="Zástupný obsah 16">
            <a:extLst>
              <a:ext uri="{FF2B5EF4-FFF2-40B4-BE49-F238E27FC236}">
                <a16:creationId xmlns:a16="http://schemas.microsoft.com/office/drawing/2014/main" id="{5A23254F-4C74-93CC-751B-91B2BBF13A51}"/>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b="1" dirty="0"/>
              <a:t>možnost vést jednání za účelem potvrzení nabídky a upřesnění smluvních podmínek </a:t>
            </a:r>
          </a:p>
          <a:p>
            <a:pPr marL="742950" lvl="1" indent="-285750">
              <a:buClr>
                <a:srgbClr val="00B050"/>
              </a:buClr>
              <a:buFont typeface="Wingdings" panose="05000000000000000000" pitchFamily="2" charset="2"/>
              <a:buChar char="Ø"/>
            </a:pPr>
            <a:r>
              <a:rPr lang="cs-CZ" dirty="0"/>
              <a:t>čl. 30(7) klasické směrnice: </a:t>
            </a:r>
            <a:r>
              <a:rPr lang="cs-CZ" i="1" dirty="0"/>
              <a:t>jednání za účelem potvrzení finančních závazků nebo jiných podmínek obsažených v nabídce sjednáním konečných podmínek veřejné zakázky</a:t>
            </a:r>
          </a:p>
          <a:p>
            <a:pPr marL="285750" indent="-285750">
              <a:buClr>
                <a:srgbClr val="00B050"/>
              </a:buClr>
              <a:buFont typeface="Wingdings" panose="05000000000000000000" pitchFamily="2" charset="2"/>
              <a:buChar char="Ø"/>
            </a:pPr>
            <a:r>
              <a:rPr lang="cs-CZ" dirty="0"/>
              <a:t>nesmí vést ke změně základních parametrů nabídky nebo zadávacích podmínek</a:t>
            </a:r>
          </a:p>
          <a:p>
            <a:pPr marL="285750" indent="-285750">
              <a:buClr>
                <a:srgbClr val="00B050"/>
              </a:buClr>
              <a:buFont typeface="Wingdings" panose="05000000000000000000" pitchFamily="2" charset="2"/>
              <a:buChar char="Ø"/>
            </a:pPr>
            <a:r>
              <a:rPr lang="cs-CZ" dirty="0"/>
              <a:t>změny nesmí vést k ohrožení hospodářské soutěže nebo nesmí mít diskriminační účinky</a:t>
            </a:r>
          </a:p>
          <a:p>
            <a:pPr marL="285750" indent="-285750">
              <a:buClr>
                <a:srgbClr val="00B050"/>
              </a:buClr>
              <a:buFont typeface="Wingdings" panose="05000000000000000000" pitchFamily="2" charset="2"/>
              <a:buChar char="Ø"/>
            </a:pPr>
            <a:r>
              <a:rPr lang="cs-CZ" dirty="0"/>
              <a:t>vylepšení smluvního postavení zadavatele oproti nabídce</a:t>
            </a:r>
          </a:p>
          <a:p>
            <a:pPr marL="285750" indent="-285750">
              <a:buClr>
                <a:srgbClr val="00B050"/>
              </a:buClr>
              <a:buFont typeface="Wingdings" panose="05000000000000000000" pitchFamily="2" charset="2"/>
              <a:buChar char="Ø"/>
            </a:pPr>
            <a:r>
              <a:rPr lang="cs-CZ" dirty="0"/>
              <a:t>upřesnění některých méně zásadních parametrů nabídky, jejichž nejasnost nebyla odstraněna před výběrem dodavatele </a:t>
            </a:r>
          </a:p>
          <a:p>
            <a:endParaRPr lang="cs-CZ" dirty="0"/>
          </a:p>
          <a:p>
            <a:endParaRPr lang="cs-CZ" dirty="0"/>
          </a:p>
          <a:p>
            <a:endParaRPr lang="cs-CZ" dirty="0"/>
          </a:p>
        </p:txBody>
      </p:sp>
      <p:sp>
        <p:nvSpPr>
          <p:cNvPr id="4" name="Zástupný symbol pro číslo snímku 3">
            <a:extLst>
              <a:ext uri="{FF2B5EF4-FFF2-40B4-BE49-F238E27FC236}">
                <a16:creationId xmlns:a16="http://schemas.microsoft.com/office/drawing/2014/main" id="{5077AE4B-9ABA-4F8F-58E4-60AE77626A4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17</a:t>
            </a:fld>
            <a:endParaRPr lang="cs-CZ"/>
          </a:p>
        </p:txBody>
      </p:sp>
    </p:spTree>
    <p:extLst>
      <p:ext uri="{BB962C8B-B14F-4D97-AF65-F5344CB8AC3E}">
        <p14:creationId xmlns:p14="http://schemas.microsoft.com/office/powerpoint/2010/main" val="2177958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BD715-EBAF-2BFF-F671-E29DC787238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A402A62-1735-23AB-BE21-0360883AFA92}"/>
              </a:ext>
            </a:extLst>
          </p:cNvPr>
          <p:cNvSpPr>
            <a:spLocks noGrp="1"/>
          </p:cNvSpPr>
          <p:nvPr>
            <p:ph type="title"/>
          </p:nvPr>
        </p:nvSpPr>
        <p:spPr>
          <a:xfrm>
            <a:off x="684000" y="619932"/>
            <a:ext cx="9900000" cy="761828"/>
          </a:xfrm>
        </p:spPr>
        <p:txBody>
          <a:bodyPr/>
          <a:lstStyle/>
          <a:p>
            <a:r>
              <a:rPr lang="pl-PL" dirty="0"/>
              <a:t>Odůvodnění zrušení ŘSSD</a:t>
            </a:r>
          </a:p>
        </p:txBody>
      </p:sp>
      <p:sp>
        <p:nvSpPr>
          <p:cNvPr id="17" name="Zástupný obsah 16">
            <a:extLst>
              <a:ext uri="{FF2B5EF4-FFF2-40B4-BE49-F238E27FC236}">
                <a16:creationId xmlns:a16="http://schemas.microsoft.com/office/drawing/2014/main" id="{F631FD05-2CC2-484E-0E14-D99ABF87D81C}"/>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endParaRPr lang="cs-CZ" sz="1800" b="1" dirty="0"/>
          </a:p>
          <a:p>
            <a:pPr marL="285750" indent="-285750">
              <a:buClr>
                <a:srgbClr val="00B050"/>
              </a:buClr>
              <a:buFont typeface="Wingdings" panose="05000000000000000000" pitchFamily="2" charset="2"/>
              <a:buChar char="Ø"/>
            </a:pPr>
            <a:r>
              <a:rPr lang="cs-CZ" sz="1800" b="1" dirty="0"/>
              <a:t>rozhodnutí ÚOHS S0162/2023 (potvrzeno R0074/2023):</a:t>
            </a:r>
          </a:p>
          <a:p>
            <a:pPr>
              <a:buClr>
                <a:srgbClr val="00B050"/>
              </a:buClr>
            </a:pPr>
            <a:r>
              <a:rPr lang="cs-CZ" sz="1800" dirty="0"/>
              <a:t>„</a:t>
            </a:r>
            <a:r>
              <a:rPr lang="cs-CZ" sz="1800" i="1" dirty="0"/>
              <a:t>Úřad zdůrazňuje, že předmětnou veřejnou zakázku zadavatel zadával v řízení se soutěžním dialogem, tedy v takovém druhu zadávacího řízení, jehož účelem je hledat, měnit a přizpůsobovat řešení potřebám zadavatele. </a:t>
            </a:r>
            <a:r>
              <a:rPr lang="cs-CZ" sz="1800" i="1" dirty="0">
                <a:solidFill>
                  <a:srgbClr val="0070C0"/>
                </a:solidFill>
              </a:rPr>
              <a:t>Proto bylo v tomto případě dle názoru Úřadu ještě více na místě v oznámení o zrušení zadávacího řízení řádně vysvětlit, proč není možné oprávněné potřeby zadavatele realizovat v tomto řízení.</a:t>
            </a:r>
            <a:r>
              <a:rPr lang="cs-CZ" sz="1800" dirty="0"/>
              <a:t>“</a:t>
            </a:r>
          </a:p>
        </p:txBody>
      </p:sp>
      <p:sp>
        <p:nvSpPr>
          <p:cNvPr id="4" name="Zástupný symbol pro číslo snímku 3">
            <a:extLst>
              <a:ext uri="{FF2B5EF4-FFF2-40B4-BE49-F238E27FC236}">
                <a16:creationId xmlns:a16="http://schemas.microsoft.com/office/drawing/2014/main" id="{DF7436FE-5442-53C6-E884-977E0859311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18</a:t>
            </a:fld>
            <a:endParaRPr lang="cs-CZ"/>
          </a:p>
        </p:txBody>
      </p:sp>
    </p:spTree>
    <p:extLst>
      <p:ext uri="{BB962C8B-B14F-4D97-AF65-F5344CB8AC3E}">
        <p14:creationId xmlns:p14="http://schemas.microsoft.com/office/powerpoint/2010/main" val="3971437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B8F54-7912-518B-6F33-0B44F6CE1E0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42C9294-2553-81E4-0C7C-31B8843653D6}"/>
              </a:ext>
            </a:extLst>
          </p:cNvPr>
          <p:cNvSpPr>
            <a:spLocks noGrp="1"/>
          </p:cNvSpPr>
          <p:nvPr>
            <p:ph type="title"/>
          </p:nvPr>
        </p:nvSpPr>
        <p:spPr>
          <a:xfrm>
            <a:off x="684000" y="619932"/>
            <a:ext cx="9900000" cy="761828"/>
          </a:xfrm>
        </p:spPr>
        <p:txBody>
          <a:bodyPr/>
          <a:lstStyle/>
          <a:p>
            <a:r>
              <a:rPr lang="pl-PL" dirty="0"/>
              <a:t>Podání námitek proti volbě ŘSSD</a:t>
            </a:r>
          </a:p>
        </p:txBody>
      </p:sp>
      <p:sp>
        <p:nvSpPr>
          <p:cNvPr id="17" name="Zástupný obsah 16">
            <a:extLst>
              <a:ext uri="{FF2B5EF4-FFF2-40B4-BE49-F238E27FC236}">
                <a16:creationId xmlns:a16="http://schemas.microsoft.com/office/drawing/2014/main" id="{BBDCA6B9-771C-3D65-177D-89962D7A7E63}"/>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b="1" dirty="0"/>
              <a:t>rozhodnutí předsedy ÚOHS R0056/2023:</a:t>
            </a:r>
          </a:p>
          <a:p>
            <a:pPr>
              <a:buClr>
                <a:srgbClr val="00B050"/>
              </a:buClr>
            </a:pPr>
            <a:r>
              <a:rPr lang="cs-CZ" sz="1800" dirty="0"/>
              <a:t>„</a:t>
            </a:r>
            <a:r>
              <a:rPr lang="cs-CZ" sz="1800" i="1" dirty="0"/>
              <a:t>Úřad v souvislosti s tím v bodu 58 a následně v bodech 67–76 odůvodnění napadeného usnesení správně vyložil, </a:t>
            </a:r>
            <a:r>
              <a:rPr lang="cs-CZ" sz="1800" i="1" dirty="0">
                <a:solidFill>
                  <a:srgbClr val="0070C0"/>
                </a:solidFill>
              </a:rPr>
              <a:t>proč je nutné v řešeném případě námitek proti volbě druhu zadávacího řízení uplatnit obecnou subjektivní lhůtu podle § 242 odst. 1 zákona</a:t>
            </a:r>
            <a:r>
              <a:rPr lang="cs-CZ" sz="1800" i="1" dirty="0"/>
              <a:t>. Je tomu tak proto, že </a:t>
            </a:r>
            <a:r>
              <a:rPr lang="cs-CZ" sz="1800" i="1" dirty="0">
                <a:solidFill>
                  <a:srgbClr val="0070C0"/>
                </a:solidFill>
              </a:rPr>
              <a:t>jiné z pravidel, která zákon nabízí, využít nelze</a:t>
            </a:r>
            <a:r>
              <a:rPr lang="cs-CZ" sz="1800" i="1" dirty="0"/>
              <a:t>. Ustanovení § 242 odst. 3 zákona se neuplatní, neboť námitky nesměřovaly proti podmínkám kvalifikace a odst. 4 téhož ustanovení nelze použít z toho důvodu, že námitky nesměřovaly ani proti zadávacím podmínkám. </a:t>
            </a:r>
            <a:r>
              <a:rPr lang="cs-CZ" sz="1800" i="1" dirty="0">
                <a:solidFill>
                  <a:srgbClr val="0070C0"/>
                </a:solidFill>
              </a:rPr>
              <a:t>Pravidlo podle § 242 odst. 2 zákona by sice přicházelo v úvahu</a:t>
            </a:r>
            <a:r>
              <a:rPr lang="cs-CZ" sz="1800" i="1" dirty="0"/>
              <a:t>, ale jak Úřad uvedl v bodu 68 odůvodnění napadeného rozhodnutí, </a:t>
            </a:r>
            <a:r>
              <a:rPr lang="cs-CZ" sz="1800" i="1" dirty="0">
                <a:solidFill>
                  <a:srgbClr val="0070C0"/>
                </a:solidFill>
              </a:rPr>
              <a:t>v době uveřejnění oznámení o zahájení zadávacího řízení navrhovatel neměl informace týkající se předmětu plnění, z nichž následně vyvodil nenaplnění podmínek použití řízení se soutěžním dialogem</a:t>
            </a:r>
            <a:r>
              <a:rPr lang="cs-CZ" sz="1800" i="1" dirty="0"/>
              <a:t>. Úřad proto konstatoval, že tyto informace poprvé zazněly ze strany zadavatele dne 1. 12. 2021 v rámci technologicko-architektonického jednání a od tohoto data se taktéž odvíjí počátek lhůty pro podání námitek. (…)</a:t>
            </a:r>
            <a:r>
              <a:rPr lang="cs-CZ" sz="1800" dirty="0"/>
              <a:t>“</a:t>
            </a:r>
          </a:p>
        </p:txBody>
      </p:sp>
      <p:sp>
        <p:nvSpPr>
          <p:cNvPr id="4" name="Zástupný symbol pro číslo snímku 3">
            <a:extLst>
              <a:ext uri="{FF2B5EF4-FFF2-40B4-BE49-F238E27FC236}">
                <a16:creationId xmlns:a16="http://schemas.microsoft.com/office/drawing/2014/main" id="{8611109C-A9F3-729B-80A6-D382DC0961B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19</a:t>
            </a:fld>
            <a:endParaRPr lang="cs-CZ"/>
          </a:p>
        </p:txBody>
      </p:sp>
    </p:spTree>
    <p:extLst>
      <p:ext uri="{BB962C8B-B14F-4D97-AF65-F5344CB8AC3E}">
        <p14:creationId xmlns:p14="http://schemas.microsoft.com/office/powerpoint/2010/main" val="1121425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6DB5F-F7D7-F45B-4888-72A9172A450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35FEB1C-B136-DCF2-7DD1-E30317D4E8B2}"/>
              </a:ext>
            </a:extLst>
          </p:cNvPr>
          <p:cNvSpPr>
            <a:spLocks noGrp="1"/>
          </p:cNvSpPr>
          <p:nvPr>
            <p:ph type="title"/>
          </p:nvPr>
        </p:nvSpPr>
        <p:spPr>
          <a:xfrm>
            <a:off x="684000" y="619932"/>
            <a:ext cx="9900000" cy="761828"/>
          </a:xfrm>
        </p:spPr>
        <p:txBody>
          <a:bodyPr/>
          <a:lstStyle/>
          <a:p>
            <a:r>
              <a:rPr lang="pl-PL" dirty="0"/>
              <a:t>Dotazy</a:t>
            </a:r>
          </a:p>
        </p:txBody>
      </p:sp>
      <p:sp>
        <p:nvSpPr>
          <p:cNvPr id="17" name="Zástupný obsah 16">
            <a:extLst>
              <a:ext uri="{FF2B5EF4-FFF2-40B4-BE49-F238E27FC236}">
                <a16:creationId xmlns:a16="http://schemas.microsoft.com/office/drawing/2014/main" id="{CEEC41FA-AFC4-6305-CC4F-A0747BCA07FB}"/>
              </a:ext>
            </a:extLst>
          </p:cNvPr>
          <p:cNvSpPr>
            <a:spLocks noGrp="1"/>
          </p:cNvSpPr>
          <p:nvPr>
            <p:ph idx="1"/>
          </p:nvPr>
        </p:nvSpPr>
        <p:spPr>
          <a:xfrm>
            <a:off x="684000" y="1534160"/>
            <a:ext cx="10146560" cy="4541361"/>
          </a:xfrm>
        </p:spPr>
        <p:txBody>
          <a:bodyPr/>
          <a:lstStyle/>
          <a:p>
            <a:pPr marL="285750" indent="-285750">
              <a:buClr>
                <a:srgbClr val="00B050"/>
              </a:buClr>
              <a:buFont typeface="Wingdings" panose="05000000000000000000" pitchFamily="2" charset="2"/>
              <a:buChar char="Ø"/>
            </a:pPr>
            <a:r>
              <a:rPr lang="cs-CZ" sz="1800" dirty="0">
                <a:solidFill>
                  <a:srgbClr val="0070C0"/>
                </a:solidFill>
              </a:rPr>
              <a:t>Dotaz z minulého školení:</a:t>
            </a:r>
          </a:p>
          <a:p>
            <a:pPr marL="285750" indent="-285750">
              <a:buClr>
                <a:srgbClr val="00B050"/>
              </a:buClr>
              <a:buFont typeface="Wingdings" panose="05000000000000000000" pitchFamily="2" charset="2"/>
              <a:buChar char="Ø"/>
            </a:pPr>
            <a:r>
              <a:rPr lang="cs-CZ" sz="1800" i="1" dirty="0">
                <a:solidFill>
                  <a:srgbClr val="0070C0"/>
                </a:solidFill>
              </a:rPr>
              <a:t>Dobrý den, měla bych dotaz: Lze nějak předejít tomu, aby účastníci JŘSU/ŘSSD podávali žádosti o vysvětlení zadávací dokumentace, jejichž vyhovění může mít vliv na okruh dodavatelů (rozšiřuje) až ve druhém kole? Je jedinou možností, jak ve druhém kole takové žádosti o vysvětlení ZD vyhovět, JŘSU zrušit?  Např. smluvní podmínky - žádost o prodloužení termínů, apod. </a:t>
            </a:r>
          </a:p>
        </p:txBody>
      </p:sp>
      <p:sp>
        <p:nvSpPr>
          <p:cNvPr id="4" name="Zástupný symbol pro číslo snímku 3">
            <a:extLst>
              <a:ext uri="{FF2B5EF4-FFF2-40B4-BE49-F238E27FC236}">
                <a16:creationId xmlns:a16="http://schemas.microsoft.com/office/drawing/2014/main" id="{961F133F-F944-8D96-607C-DB67110893F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20</a:t>
            </a:fld>
            <a:endParaRPr lang="cs-CZ"/>
          </a:p>
        </p:txBody>
      </p:sp>
    </p:spTree>
    <p:extLst>
      <p:ext uri="{BB962C8B-B14F-4D97-AF65-F5344CB8AC3E}">
        <p14:creationId xmlns:p14="http://schemas.microsoft.com/office/powerpoint/2010/main" val="268853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127878-7249-41F4-8CBC-B5C81373ADD9}"/>
              </a:ext>
            </a:extLst>
          </p:cNvPr>
          <p:cNvSpPr>
            <a:spLocks noGrp="1"/>
          </p:cNvSpPr>
          <p:nvPr>
            <p:ph type="ctrTitle"/>
          </p:nvPr>
        </p:nvSpPr>
        <p:spPr>
          <a:xfrm>
            <a:off x="6300000" y="2116183"/>
            <a:ext cx="5400000" cy="1916866"/>
          </a:xfrm>
        </p:spPr>
        <p:txBody>
          <a:bodyPr/>
          <a:lstStyle/>
          <a:p>
            <a:r>
              <a:rPr lang="cs-CZ" dirty="0"/>
              <a:t>Děkuji</a:t>
            </a:r>
            <a:br>
              <a:rPr lang="cs-CZ" dirty="0"/>
            </a:br>
            <a:r>
              <a:rPr lang="cs-CZ" dirty="0"/>
              <a:t>za pozornost</a:t>
            </a:r>
          </a:p>
        </p:txBody>
      </p:sp>
      <p:sp>
        <p:nvSpPr>
          <p:cNvPr id="5" name="Zástupný symbol pro obsah 2">
            <a:extLst>
              <a:ext uri="{FF2B5EF4-FFF2-40B4-BE49-F238E27FC236}">
                <a16:creationId xmlns:a16="http://schemas.microsoft.com/office/drawing/2014/main" id="{78819B76-FCCF-20DD-93BA-079BCCC6451D}"/>
              </a:ext>
            </a:extLst>
          </p:cNvPr>
          <p:cNvSpPr>
            <a:spLocks noGrp="1"/>
          </p:cNvSpPr>
          <p:nvPr>
            <p:ph type="subTitle" idx="1"/>
          </p:nvPr>
        </p:nvSpPr>
        <p:spPr>
          <a:xfrm>
            <a:off x="6300000" y="4245429"/>
            <a:ext cx="5400000" cy="1968940"/>
          </a:xfrm>
        </p:spPr>
        <p:txBody>
          <a:bodyPr>
            <a:normAutofit/>
          </a:bodyPr>
          <a:lstStyle/>
          <a:p>
            <a:r>
              <a:rPr lang="cs-CZ" dirty="0"/>
              <a:t>David Dvořák</a:t>
            </a:r>
          </a:p>
          <a:p>
            <a:r>
              <a:rPr lang="cs-CZ" dirty="0">
                <a:solidFill>
                  <a:schemeClr val="accent5"/>
                </a:solidFill>
              </a:rPr>
              <a:t>david.dvorak@mmr.gov.cz</a:t>
            </a:r>
          </a:p>
        </p:txBody>
      </p:sp>
    </p:spTree>
    <p:extLst>
      <p:ext uri="{BB962C8B-B14F-4D97-AF65-F5344CB8AC3E}">
        <p14:creationId xmlns:p14="http://schemas.microsoft.com/office/powerpoint/2010/main" val="2726387024"/>
      </p:ext>
    </p:extLst>
  </p:cSld>
  <p:clrMapOvr>
    <a:masterClrMapping/>
  </p:clrMapOvr>
</p:sld>
</file>

<file path=ppt/theme/theme1.xml><?xml version="1.0" encoding="utf-8"?>
<a:theme xmlns:a="http://schemas.openxmlformats.org/drawingml/2006/main" name="JVS PPT Dark">
  <a:themeElements>
    <a:clrScheme name="JVS barvy">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5"/>
          </a:buClr>
          <a:buSzPct val="90000"/>
          <a:buFont typeface="Wingdings" pitchFamily="2" charset="2"/>
          <a:buChar char="§"/>
          <a:defRPr sz="2000" dirty="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VS PPS Light">
  <a:themeElements>
    <a:clrScheme name="JVS UOSS 1">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1"/>
          </a:buClr>
          <a:buSzPct val="90000"/>
          <a:buFont typeface="Wingdings" pitchFamily="2" charset="2"/>
          <a:buChar char="§"/>
          <a:defRPr sz="2000" dirty="0">
            <a:solidFill>
              <a:schemeClr val="tx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49E6BE534F60E469CE8F6942E8CB243" ma:contentTypeVersion="3" ma:contentTypeDescription="Vytvoří nový dokument" ma:contentTypeScope="" ma:versionID="f016a36121c73f128f837a688d434fda">
  <xsd:schema xmlns:xsd="http://www.w3.org/2001/XMLSchema" xmlns:xs="http://www.w3.org/2001/XMLSchema" xmlns:p="http://schemas.microsoft.com/office/2006/metadata/properties" xmlns:ns2="46101490-013c-45ea-bf1a-4a68c9a652b7" targetNamespace="http://schemas.microsoft.com/office/2006/metadata/properties" ma:root="true" ma:fieldsID="34c1f9b9eddcae5283eef7731ea9b1bc" ns2:_="">
    <xsd:import namespace="46101490-013c-45ea-bf1a-4a68c9a652b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01490-013c-45ea-bf1a-4a68c9a652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19C120-5274-443A-93A6-139E5591E124}">
  <ds:schemaRefs>
    <ds:schemaRef ds:uri="b42b3ace-cfc9-4323-a967-7cca6ffa24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76417A6-8771-430D-A2A0-70E5FBC37019}">
  <ds:schemaRefs>
    <ds:schemaRef ds:uri="46101490-013c-45ea-bf1a-4a68c9a652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C91B0F1-BDD1-486A-BD8F-8AC4E1CC69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2289</TotalTime>
  <Words>2459</Words>
  <Application>Microsoft Office PowerPoint</Application>
  <PresentationFormat>Širokoúhlá obrazovka</PresentationFormat>
  <Paragraphs>168</Paragraphs>
  <Slides>21</Slides>
  <Notes>16</Notes>
  <HiddenSlides>0</HiddenSlides>
  <MMClips>0</MMClips>
  <ScaleCrop>false</ScaleCrop>
  <HeadingPairs>
    <vt:vector size="6" baseType="variant">
      <vt:variant>
        <vt:lpstr>Použitá písma</vt:lpstr>
      </vt:variant>
      <vt:variant>
        <vt:i4>4</vt:i4>
      </vt:variant>
      <vt:variant>
        <vt:lpstr>Motiv</vt:lpstr>
      </vt:variant>
      <vt:variant>
        <vt:i4>2</vt:i4>
      </vt:variant>
      <vt:variant>
        <vt:lpstr>Nadpisy snímků</vt:lpstr>
      </vt:variant>
      <vt:variant>
        <vt:i4>21</vt:i4>
      </vt:variant>
    </vt:vector>
  </HeadingPairs>
  <TitlesOfParts>
    <vt:vector size="27" baseType="lpstr">
      <vt:lpstr>Arial</vt:lpstr>
      <vt:lpstr>Calibri</vt:lpstr>
      <vt:lpstr>Segoe UI</vt:lpstr>
      <vt:lpstr>Wingdings</vt:lpstr>
      <vt:lpstr>JVS PPT Dark</vt:lpstr>
      <vt:lpstr>JVS PPS Light</vt:lpstr>
      <vt:lpstr>Řízení se soutěžním dialogem</vt:lpstr>
      <vt:lpstr>Řízení se soutěžním dialogem (ŘSSD/SD)</vt:lpstr>
      <vt:lpstr>Podmínky použití</vt:lpstr>
      <vt:lpstr>Podmínky použití - judikatura </vt:lpstr>
      <vt:lpstr>Porovnání s JŘSU</vt:lpstr>
      <vt:lpstr>Zahájení ŘSSD, podání žádostí o účast</vt:lpstr>
      <vt:lpstr>Kvalifikace v ŘSSD - judikatura</vt:lpstr>
      <vt:lpstr>Zadávací dokumentace v ŘSSD</vt:lpstr>
      <vt:lpstr>Výzva k účasti v SD</vt:lpstr>
      <vt:lpstr>Průběh soutěžního dialogu (1)</vt:lpstr>
      <vt:lpstr>Průběh soutěžního dialogu (2)</vt:lpstr>
      <vt:lpstr>Průběh soutěžního dialogu (3)</vt:lpstr>
      <vt:lpstr>Vyloučení účastníka ze SD (1)</vt:lpstr>
      <vt:lpstr>Vyloučení účastníka ze SD (2)</vt:lpstr>
      <vt:lpstr>Výzva k podání nabídek</vt:lpstr>
      <vt:lpstr>Objasnění, upřesnění nebo úprava nabídek</vt:lpstr>
      <vt:lpstr>Jednání o nabídce s vybraným dodavatelem</vt:lpstr>
      <vt:lpstr>Odůvodnění zrušení ŘSSD</vt:lpstr>
      <vt:lpstr>Podání námitek proti volbě ŘSSD</vt:lpstr>
      <vt:lpstr>Dotazy</vt:lpstr>
      <vt:lpstr>Děkuji za pozornost</vt:lpstr>
    </vt:vector>
  </TitlesOfParts>
  <Manager/>
  <Company>Jednotný vizuální styl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Karel Drašnar</dc:creator>
  <cp:keywords/>
  <dc:description/>
  <cp:lastModifiedBy>Dvořák David</cp:lastModifiedBy>
  <cp:revision>15</cp:revision>
  <cp:lastPrinted>2025-10-24T08:31:40Z</cp:lastPrinted>
  <dcterms:created xsi:type="dcterms:W3CDTF">2025-01-29T13:36:29Z</dcterms:created>
  <dcterms:modified xsi:type="dcterms:W3CDTF">2026-10-20T10:31:57Z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0x010100D49E6BE534F60E469CE8F6942E8CB243</vt:lpwstr>
  </property>
  <property fmtid="{D5CDD505-2E9C-101B-9397-08002B2CF9AE}" pid="3" name="MediaServiceImageTags">
    <vt:lpwstr/>
  </property>
  <property fmtid="{D5CDD505-2E9C-101B-9397-08002B2CF9AE}" pid="4" name="MSIP_Label_b3564849-fbfc-4795-ad59-055bb350645f_Enabled">
    <vt:lpwstr>true</vt:lpwstr>
  </property>
  <property fmtid="{D5CDD505-2E9C-101B-9397-08002B2CF9AE}" pid="5" name="MSIP_Label_b3564849-fbfc-4795-ad59-055bb350645f_SetDate">
    <vt:lpwstr>2025-11-05T08:47:26Z</vt:lpwstr>
  </property>
  <property fmtid="{D5CDD505-2E9C-101B-9397-08002B2CF9AE}" pid="6" name="MSIP_Label_b3564849-fbfc-4795-ad59-055bb350645f_Method">
    <vt:lpwstr>Standard</vt:lpwstr>
  </property>
  <property fmtid="{D5CDD505-2E9C-101B-9397-08002B2CF9AE}" pid="7" name="MSIP_Label_b3564849-fbfc-4795-ad59-055bb350645f_Name">
    <vt:lpwstr>M102S01</vt:lpwstr>
  </property>
  <property fmtid="{D5CDD505-2E9C-101B-9397-08002B2CF9AE}" pid="8" name="MSIP_Label_b3564849-fbfc-4795-ad59-055bb350645f_SiteId">
    <vt:lpwstr>65154e19-ce31-44e2-97af-2480f4c17f95</vt:lpwstr>
  </property>
  <property fmtid="{D5CDD505-2E9C-101B-9397-08002B2CF9AE}" pid="9" name="MSIP_Label_b3564849-fbfc-4795-ad59-055bb350645f_ActionId">
    <vt:lpwstr>a46c3e65-4ee5-4762-a82b-3d1c88712a7f</vt:lpwstr>
  </property>
  <property fmtid="{D5CDD505-2E9C-101B-9397-08002B2CF9AE}" pid="10" name="MSIP_Label_b3564849-fbfc-4795-ad59-055bb350645f_ContentBits">
    <vt:lpwstr>0</vt:lpwstr>
  </property>
  <property fmtid="{D5CDD505-2E9C-101B-9397-08002B2CF9AE}" pid="11" name="MSIP_Label_b3564849-fbfc-4795-ad59-055bb350645f_Tag">
    <vt:lpwstr>10, 3, 0, 1</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