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33"/>
  </p:notesMasterIdLst>
  <p:sldIdLst>
    <p:sldId id="322" r:id="rId6"/>
    <p:sldId id="338" r:id="rId7"/>
    <p:sldId id="339" r:id="rId8"/>
    <p:sldId id="341" r:id="rId9"/>
    <p:sldId id="342" r:id="rId10"/>
    <p:sldId id="343" r:id="rId11"/>
    <p:sldId id="344" r:id="rId12"/>
    <p:sldId id="345" r:id="rId13"/>
    <p:sldId id="347" r:id="rId14"/>
    <p:sldId id="348" r:id="rId15"/>
    <p:sldId id="349" r:id="rId16"/>
    <p:sldId id="350" r:id="rId17"/>
    <p:sldId id="351" r:id="rId18"/>
    <p:sldId id="352" r:id="rId19"/>
    <p:sldId id="353" r:id="rId20"/>
    <p:sldId id="356" r:id="rId21"/>
    <p:sldId id="357" r:id="rId22"/>
    <p:sldId id="358" r:id="rId23"/>
    <p:sldId id="359" r:id="rId24"/>
    <p:sldId id="360" r:id="rId25"/>
    <p:sldId id="361" r:id="rId26"/>
    <p:sldId id="362" r:id="rId27"/>
    <p:sldId id="363" r:id="rId28"/>
    <p:sldId id="364" r:id="rId29"/>
    <p:sldId id="365" r:id="rId30"/>
    <p:sldId id="337" r:id="rId31"/>
    <p:sldId id="321" r:id="rId32"/>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39"/>
    <a:srgbClr val="FFAA00"/>
    <a:srgbClr val="FCF9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677540-CF25-457A-ABC9-8F8F2580D6AD}" v="274" dt="2026-10-13T07:34:34.702"/>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Střední styl 3 – zvýraznění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32"/>
    <p:restoredTop sz="94684"/>
  </p:normalViewPr>
  <p:slideViewPr>
    <p:cSldViewPr snapToGrid="0">
      <p:cViewPr varScale="1">
        <p:scale>
          <a:sx n="120" d="100"/>
          <a:sy n="120" d="100"/>
        </p:scale>
        <p:origin x="450"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enková Miluše" userId="a413522e-5473-4032-893e-2f73976a1e09" providerId="ADAL" clId="{B7677540-CF25-457A-ABC9-8F8F2580D6AD}"/>
    <pc:docChg chg="undo custSel addSld delSld modSld">
      <pc:chgData name="Malenková Miluše" userId="a413522e-5473-4032-893e-2f73976a1e09" providerId="ADAL" clId="{B7677540-CF25-457A-ABC9-8F8F2580D6AD}" dt="2026-10-13T07:34:43.199" v="1450" actId="5793"/>
      <pc:docMkLst>
        <pc:docMk/>
      </pc:docMkLst>
      <pc:sldChg chg="modSp mod">
        <pc:chgData name="Malenková Miluše" userId="a413522e-5473-4032-893e-2f73976a1e09" providerId="ADAL" clId="{B7677540-CF25-457A-ABC9-8F8F2580D6AD}" dt="2026-10-05T14:21:11.986" v="99" actId="20577"/>
        <pc:sldMkLst>
          <pc:docMk/>
          <pc:sldMk cId="2726387024" sldId="321"/>
        </pc:sldMkLst>
        <pc:spChg chg="mod">
          <ac:chgData name="Malenková Miluše" userId="a413522e-5473-4032-893e-2f73976a1e09" providerId="ADAL" clId="{B7677540-CF25-457A-ABC9-8F8F2580D6AD}" dt="2026-10-05T14:21:11.986" v="99" actId="20577"/>
          <ac:spMkLst>
            <pc:docMk/>
            <pc:sldMk cId="2726387024" sldId="321"/>
            <ac:spMk id="5" creationId="{78819B76-FCCF-20DD-93BA-079BCCC6451D}"/>
          </ac:spMkLst>
        </pc:spChg>
      </pc:sldChg>
      <pc:sldChg chg="modSp mod">
        <pc:chgData name="Malenková Miluše" userId="a413522e-5473-4032-893e-2f73976a1e09" providerId="ADAL" clId="{B7677540-CF25-457A-ABC9-8F8F2580D6AD}" dt="2026-10-05T14:19:27.857" v="29" actId="20577"/>
        <pc:sldMkLst>
          <pc:docMk/>
          <pc:sldMk cId="2709259792" sldId="322"/>
        </pc:sldMkLst>
        <pc:spChg chg="mod">
          <ac:chgData name="Malenková Miluše" userId="a413522e-5473-4032-893e-2f73976a1e09" providerId="ADAL" clId="{B7677540-CF25-457A-ABC9-8F8F2580D6AD}" dt="2026-10-05T14:18:47.130" v="0"/>
          <ac:spMkLst>
            <pc:docMk/>
            <pc:sldMk cId="2709259792" sldId="322"/>
            <ac:spMk id="2" creationId="{FD2FEACA-1020-20A3-E183-1CEB85D8DDD0}"/>
          </ac:spMkLst>
        </pc:spChg>
        <pc:spChg chg="mod">
          <ac:chgData name="Malenková Miluše" userId="a413522e-5473-4032-893e-2f73976a1e09" providerId="ADAL" clId="{B7677540-CF25-457A-ABC9-8F8F2580D6AD}" dt="2026-10-05T14:18:55.416" v="16" actId="20577"/>
          <ac:spMkLst>
            <pc:docMk/>
            <pc:sldMk cId="2709259792" sldId="322"/>
            <ac:spMk id="3" creationId="{55F2B8E6-3E8B-6703-D17B-D3F0D3B656D0}"/>
          </ac:spMkLst>
        </pc:spChg>
        <pc:spChg chg="mod">
          <ac:chgData name="Malenková Miluše" userId="a413522e-5473-4032-893e-2f73976a1e09" providerId="ADAL" clId="{B7677540-CF25-457A-ABC9-8F8F2580D6AD}" dt="2026-10-05T14:19:27.857" v="29" actId="20577"/>
          <ac:spMkLst>
            <pc:docMk/>
            <pc:sldMk cId="2709259792" sldId="322"/>
            <ac:spMk id="4" creationId="{86131F65-3A82-DFF0-E99A-6E04CBE1E18B}"/>
          </ac:spMkLst>
        </pc:spChg>
      </pc:sldChg>
      <pc:sldChg chg="del">
        <pc:chgData name="Malenková Miluše" userId="a413522e-5473-4032-893e-2f73976a1e09" providerId="ADAL" clId="{B7677540-CF25-457A-ABC9-8F8F2580D6AD}" dt="2026-10-05T14:20:35.502" v="33" actId="47"/>
        <pc:sldMkLst>
          <pc:docMk/>
          <pc:sldMk cId="3888294916" sldId="325"/>
        </pc:sldMkLst>
      </pc:sldChg>
      <pc:sldChg chg="del">
        <pc:chgData name="Malenková Miluše" userId="a413522e-5473-4032-893e-2f73976a1e09" providerId="ADAL" clId="{B7677540-CF25-457A-ABC9-8F8F2580D6AD}" dt="2026-10-05T14:20:37.122" v="40" actId="47"/>
        <pc:sldMkLst>
          <pc:docMk/>
          <pc:sldMk cId="3200036555" sldId="329"/>
        </pc:sldMkLst>
      </pc:sldChg>
      <pc:sldChg chg="del">
        <pc:chgData name="Malenková Miluše" userId="a413522e-5473-4032-893e-2f73976a1e09" providerId="ADAL" clId="{B7677540-CF25-457A-ABC9-8F8F2580D6AD}" dt="2026-10-05T14:20:36.873" v="39" actId="47"/>
        <pc:sldMkLst>
          <pc:docMk/>
          <pc:sldMk cId="2135072461" sldId="330"/>
        </pc:sldMkLst>
      </pc:sldChg>
      <pc:sldChg chg="modSp add del mod">
        <pc:chgData name="Malenková Miluše" userId="a413522e-5473-4032-893e-2f73976a1e09" providerId="ADAL" clId="{B7677540-CF25-457A-ABC9-8F8F2580D6AD}" dt="2026-10-09T13:58:09.324" v="1363" actId="20577"/>
        <pc:sldMkLst>
          <pc:docMk/>
          <pc:sldMk cId="3280492807" sldId="337"/>
        </pc:sldMkLst>
        <pc:spChg chg="mod">
          <ac:chgData name="Malenková Miluše" userId="a413522e-5473-4032-893e-2f73976a1e09" providerId="ADAL" clId="{B7677540-CF25-457A-ABC9-8F8F2580D6AD}" dt="2026-10-05T14:22:28.401" v="109" actId="20577"/>
          <ac:spMkLst>
            <pc:docMk/>
            <pc:sldMk cId="3280492807" sldId="337"/>
            <ac:spMk id="3" creationId="{DBE7FAA7-1737-74BE-3EB2-DB0CFA697347}"/>
          </ac:spMkLst>
        </pc:spChg>
        <pc:spChg chg="mod">
          <ac:chgData name="Malenková Miluše" userId="a413522e-5473-4032-893e-2f73976a1e09" providerId="ADAL" clId="{B7677540-CF25-457A-ABC9-8F8F2580D6AD}" dt="2026-10-09T13:58:09.324" v="1363" actId="20577"/>
          <ac:spMkLst>
            <pc:docMk/>
            <pc:sldMk cId="3280492807" sldId="337"/>
            <ac:spMk id="5" creationId="{5AC4B5F6-FF28-9732-D04C-97DF45F2F5BE}"/>
          </ac:spMkLst>
        </pc:spChg>
      </pc:sldChg>
      <pc:sldChg chg="modSp new mod">
        <pc:chgData name="Malenková Miluše" userId="a413522e-5473-4032-893e-2f73976a1e09" providerId="ADAL" clId="{B7677540-CF25-457A-ABC9-8F8F2580D6AD}" dt="2026-10-05T14:23:21.438" v="118" actId="20577"/>
        <pc:sldMkLst>
          <pc:docMk/>
          <pc:sldMk cId="563413273" sldId="338"/>
        </pc:sldMkLst>
        <pc:spChg chg="mod">
          <ac:chgData name="Malenková Miluše" userId="a413522e-5473-4032-893e-2f73976a1e09" providerId="ADAL" clId="{B7677540-CF25-457A-ABC9-8F8F2580D6AD}" dt="2026-10-05T14:23:21.438" v="118" actId="20577"/>
          <ac:spMkLst>
            <pc:docMk/>
            <pc:sldMk cId="563413273" sldId="338"/>
            <ac:spMk id="2" creationId="{CC519675-D8FE-463B-73BB-09F37A5EA237}"/>
          </ac:spMkLst>
        </pc:spChg>
        <pc:spChg chg="mod">
          <ac:chgData name="Malenková Miluše" userId="a413522e-5473-4032-893e-2f73976a1e09" providerId="ADAL" clId="{B7677540-CF25-457A-ABC9-8F8F2580D6AD}" dt="2026-10-05T14:23:06.239" v="111"/>
          <ac:spMkLst>
            <pc:docMk/>
            <pc:sldMk cId="563413273" sldId="338"/>
            <ac:spMk id="4" creationId="{E80F11D4-CCE3-BD4A-4C7B-D8B4C0EE6143}"/>
          </ac:spMkLst>
        </pc:spChg>
      </pc:sldChg>
      <pc:sldChg chg="modSp new mod">
        <pc:chgData name="Malenková Miluše" userId="a413522e-5473-4032-893e-2f73976a1e09" providerId="ADAL" clId="{B7677540-CF25-457A-ABC9-8F8F2580D6AD}" dt="2026-10-05T14:51:15.231" v="249" actId="21"/>
        <pc:sldMkLst>
          <pc:docMk/>
          <pc:sldMk cId="3642520439" sldId="339"/>
        </pc:sldMkLst>
        <pc:spChg chg="mod">
          <ac:chgData name="Malenková Miluše" userId="a413522e-5473-4032-893e-2f73976a1e09" providerId="ADAL" clId="{B7677540-CF25-457A-ABC9-8F8F2580D6AD}" dt="2026-10-05T14:24:19.084" v="127" actId="5793"/>
          <ac:spMkLst>
            <pc:docMk/>
            <pc:sldMk cId="3642520439" sldId="339"/>
            <ac:spMk id="2" creationId="{52E7761D-6883-9B61-9FC8-6D5F07DBE039}"/>
          </ac:spMkLst>
        </pc:spChg>
        <pc:spChg chg="mod">
          <ac:chgData name="Malenková Miluše" userId="a413522e-5473-4032-893e-2f73976a1e09" providerId="ADAL" clId="{B7677540-CF25-457A-ABC9-8F8F2580D6AD}" dt="2026-10-05T14:51:15.231" v="249" actId="21"/>
          <ac:spMkLst>
            <pc:docMk/>
            <pc:sldMk cId="3642520439" sldId="339"/>
            <ac:spMk id="4" creationId="{282C6585-96CC-8856-2AED-B06E47D3C9B0}"/>
          </ac:spMkLst>
        </pc:spChg>
      </pc:sldChg>
      <pc:sldChg chg="modSp new del">
        <pc:chgData name="Malenková Miluše" userId="a413522e-5473-4032-893e-2f73976a1e09" providerId="ADAL" clId="{B7677540-CF25-457A-ABC9-8F8F2580D6AD}" dt="2026-10-05T14:23:43.684" v="121" actId="680"/>
        <pc:sldMkLst>
          <pc:docMk/>
          <pc:sldMk cId="3927118033" sldId="339"/>
        </pc:sldMkLst>
      </pc:sldChg>
      <pc:sldChg chg="new del">
        <pc:chgData name="Malenková Miluše" userId="a413522e-5473-4032-893e-2f73976a1e09" providerId="ADAL" clId="{B7677540-CF25-457A-ABC9-8F8F2580D6AD}" dt="2026-10-05T14:25:48.486" v="143" actId="47"/>
        <pc:sldMkLst>
          <pc:docMk/>
          <pc:sldMk cId="2227440235" sldId="340"/>
        </pc:sldMkLst>
      </pc:sldChg>
      <pc:sldChg chg="new del">
        <pc:chgData name="Malenková Miluše" userId="a413522e-5473-4032-893e-2f73976a1e09" providerId="ADAL" clId="{B7677540-CF25-457A-ABC9-8F8F2580D6AD}" dt="2026-10-05T14:24:41.279" v="129" actId="47"/>
        <pc:sldMkLst>
          <pc:docMk/>
          <pc:sldMk cId="2672254191" sldId="340"/>
        </pc:sldMkLst>
      </pc:sldChg>
      <pc:sldChg chg="new del">
        <pc:chgData name="Malenková Miluše" userId="a413522e-5473-4032-893e-2f73976a1e09" providerId="ADAL" clId="{B7677540-CF25-457A-ABC9-8F8F2580D6AD}" dt="2026-10-05T14:24:59.160" v="132" actId="47"/>
        <pc:sldMkLst>
          <pc:docMk/>
          <pc:sldMk cId="2159247888" sldId="341"/>
        </pc:sldMkLst>
      </pc:sldChg>
      <pc:sldChg chg="modSp new mod">
        <pc:chgData name="Malenková Miluše" userId="a413522e-5473-4032-893e-2f73976a1e09" providerId="ADAL" clId="{B7677540-CF25-457A-ABC9-8F8F2580D6AD}" dt="2026-10-05T14:25:41.123" v="142"/>
        <pc:sldMkLst>
          <pc:docMk/>
          <pc:sldMk cId="2556469553" sldId="341"/>
        </pc:sldMkLst>
        <pc:spChg chg="mod">
          <ac:chgData name="Malenková Miluše" userId="a413522e-5473-4032-893e-2f73976a1e09" providerId="ADAL" clId="{B7677540-CF25-457A-ABC9-8F8F2580D6AD}" dt="2026-10-05T14:25:18.905" v="135"/>
          <ac:spMkLst>
            <pc:docMk/>
            <pc:sldMk cId="2556469553" sldId="341"/>
            <ac:spMk id="2" creationId="{619A17D2-506F-59D6-E7C5-FC96087AF16C}"/>
          </ac:spMkLst>
        </pc:spChg>
        <pc:spChg chg="mod">
          <ac:chgData name="Malenková Miluše" userId="a413522e-5473-4032-893e-2f73976a1e09" providerId="ADAL" clId="{B7677540-CF25-457A-ABC9-8F8F2580D6AD}" dt="2026-10-05T14:25:41.123" v="142"/>
          <ac:spMkLst>
            <pc:docMk/>
            <pc:sldMk cId="2556469553" sldId="341"/>
            <ac:spMk id="3" creationId="{526D0CD9-09AB-A303-1C3F-B8E7EF97D6F7}"/>
          </ac:spMkLst>
        </pc:spChg>
      </pc:sldChg>
      <pc:sldChg chg="modSp new mod">
        <pc:chgData name="Malenková Miluše" userId="a413522e-5473-4032-893e-2f73976a1e09" providerId="ADAL" clId="{B7677540-CF25-457A-ABC9-8F8F2580D6AD}" dt="2026-10-05T14:52:22.160" v="252" actId="21"/>
        <pc:sldMkLst>
          <pc:docMk/>
          <pc:sldMk cId="1940224575" sldId="342"/>
        </pc:sldMkLst>
        <pc:spChg chg="mod">
          <ac:chgData name="Malenková Miluše" userId="a413522e-5473-4032-893e-2f73976a1e09" providerId="ADAL" clId="{B7677540-CF25-457A-ABC9-8F8F2580D6AD}" dt="2026-10-05T14:52:22.160" v="252" actId="21"/>
          <ac:spMkLst>
            <pc:docMk/>
            <pc:sldMk cId="1940224575" sldId="342"/>
            <ac:spMk id="2" creationId="{9BFD9F67-24AC-0941-07AA-8669826C5A4A}"/>
          </ac:spMkLst>
        </pc:spChg>
        <pc:spChg chg="mod">
          <ac:chgData name="Malenková Miluše" userId="a413522e-5473-4032-893e-2f73976a1e09" providerId="ADAL" clId="{B7677540-CF25-457A-ABC9-8F8F2580D6AD}" dt="2026-10-05T14:26:39.017" v="151" actId="14100"/>
          <ac:spMkLst>
            <pc:docMk/>
            <pc:sldMk cId="1940224575" sldId="342"/>
            <ac:spMk id="3" creationId="{EA6E87EB-B89D-6FA4-52F8-CFA98F0ACC14}"/>
          </ac:spMkLst>
        </pc:spChg>
      </pc:sldChg>
      <pc:sldChg chg="modSp new mod">
        <pc:chgData name="Malenková Miluše" userId="a413522e-5473-4032-893e-2f73976a1e09" providerId="ADAL" clId="{B7677540-CF25-457A-ABC9-8F8F2580D6AD}" dt="2026-10-05T14:53:04.782" v="255" actId="21"/>
        <pc:sldMkLst>
          <pc:docMk/>
          <pc:sldMk cId="1417733030" sldId="343"/>
        </pc:sldMkLst>
        <pc:spChg chg="mod">
          <ac:chgData name="Malenková Miluše" userId="a413522e-5473-4032-893e-2f73976a1e09" providerId="ADAL" clId="{B7677540-CF25-457A-ABC9-8F8F2580D6AD}" dt="2026-10-05T14:53:04.782" v="255" actId="21"/>
          <ac:spMkLst>
            <pc:docMk/>
            <pc:sldMk cId="1417733030" sldId="343"/>
            <ac:spMk id="2" creationId="{4557DE6B-2004-5B59-9571-C76A3BC00BC9}"/>
          </ac:spMkLst>
        </pc:spChg>
        <pc:spChg chg="mod">
          <ac:chgData name="Malenková Miluše" userId="a413522e-5473-4032-893e-2f73976a1e09" providerId="ADAL" clId="{B7677540-CF25-457A-ABC9-8F8F2580D6AD}" dt="2026-10-05T14:27:09.592" v="155"/>
          <ac:spMkLst>
            <pc:docMk/>
            <pc:sldMk cId="1417733030" sldId="343"/>
            <ac:spMk id="3" creationId="{702DD9E2-E7EA-44E0-B235-549C126D71C4}"/>
          </ac:spMkLst>
        </pc:spChg>
      </pc:sldChg>
      <pc:sldChg chg="modSp new mod">
        <pc:chgData name="Malenková Miluše" userId="a413522e-5473-4032-893e-2f73976a1e09" providerId="ADAL" clId="{B7677540-CF25-457A-ABC9-8F8F2580D6AD}" dt="2026-10-05T14:54:48.006" v="258" actId="6549"/>
        <pc:sldMkLst>
          <pc:docMk/>
          <pc:sldMk cId="2194329177" sldId="344"/>
        </pc:sldMkLst>
        <pc:spChg chg="mod">
          <ac:chgData name="Malenková Miluše" userId="a413522e-5473-4032-893e-2f73976a1e09" providerId="ADAL" clId="{B7677540-CF25-457A-ABC9-8F8F2580D6AD}" dt="2026-10-05T14:54:48.006" v="258" actId="6549"/>
          <ac:spMkLst>
            <pc:docMk/>
            <pc:sldMk cId="2194329177" sldId="344"/>
            <ac:spMk id="2" creationId="{815E6DF3-5F53-BA63-168C-C37266D46528}"/>
          </ac:spMkLst>
        </pc:spChg>
        <pc:spChg chg="mod">
          <ac:chgData name="Malenková Miluše" userId="a413522e-5473-4032-893e-2f73976a1e09" providerId="ADAL" clId="{B7677540-CF25-457A-ABC9-8F8F2580D6AD}" dt="2026-10-05T14:28:10.268" v="162"/>
          <ac:spMkLst>
            <pc:docMk/>
            <pc:sldMk cId="2194329177" sldId="344"/>
            <ac:spMk id="4" creationId="{79E994E1-4FF6-439C-8651-B156C74A057A}"/>
          </ac:spMkLst>
        </pc:spChg>
      </pc:sldChg>
      <pc:sldChg chg="modSp new del mod">
        <pc:chgData name="Malenková Miluše" userId="a413522e-5473-4032-893e-2f73976a1e09" providerId="ADAL" clId="{B7677540-CF25-457A-ABC9-8F8F2580D6AD}" dt="2026-10-05T14:27:59.364" v="159" actId="47"/>
        <pc:sldMkLst>
          <pc:docMk/>
          <pc:sldMk cId="4118747558" sldId="344"/>
        </pc:sldMkLst>
      </pc:sldChg>
      <pc:sldChg chg="modSp new mod">
        <pc:chgData name="Malenková Miluše" userId="a413522e-5473-4032-893e-2f73976a1e09" providerId="ADAL" clId="{B7677540-CF25-457A-ABC9-8F8F2580D6AD}" dt="2026-10-05T14:56:54.404" v="265" actId="20577"/>
        <pc:sldMkLst>
          <pc:docMk/>
          <pc:sldMk cId="1193162726" sldId="345"/>
        </pc:sldMkLst>
        <pc:spChg chg="mod">
          <ac:chgData name="Malenková Miluše" userId="a413522e-5473-4032-893e-2f73976a1e09" providerId="ADAL" clId="{B7677540-CF25-457A-ABC9-8F8F2580D6AD}" dt="2026-10-05T14:56:54.404" v="265" actId="20577"/>
          <ac:spMkLst>
            <pc:docMk/>
            <pc:sldMk cId="1193162726" sldId="345"/>
            <ac:spMk id="2" creationId="{A36B931A-9077-7FB4-A190-40C6A2C82195}"/>
          </ac:spMkLst>
        </pc:spChg>
        <pc:spChg chg="mod">
          <ac:chgData name="Malenková Miluše" userId="a413522e-5473-4032-893e-2f73976a1e09" providerId="ADAL" clId="{B7677540-CF25-457A-ABC9-8F8F2580D6AD}" dt="2026-10-05T14:49:46.458" v="245"/>
          <ac:spMkLst>
            <pc:docMk/>
            <pc:sldMk cId="1193162726" sldId="345"/>
            <ac:spMk id="3" creationId="{654108BB-8C19-1949-C3AD-C18A26AE25C2}"/>
          </ac:spMkLst>
        </pc:spChg>
      </pc:sldChg>
      <pc:sldChg chg="modSp new del mod">
        <pc:chgData name="Malenková Miluše" userId="a413522e-5473-4032-893e-2f73976a1e09" providerId="ADAL" clId="{B7677540-CF25-457A-ABC9-8F8F2580D6AD}" dt="2026-10-05T15:02:30.822" v="295" actId="47"/>
        <pc:sldMkLst>
          <pc:docMk/>
          <pc:sldMk cId="120643561" sldId="346"/>
        </pc:sldMkLst>
      </pc:sldChg>
      <pc:sldChg chg="modSp new mod">
        <pc:chgData name="Malenková Miluše" userId="a413522e-5473-4032-893e-2f73976a1e09" providerId="ADAL" clId="{B7677540-CF25-457A-ABC9-8F8F2580D6AD}" dt="2026-10-13T06:32:12.946" v="1422" actId="113"/>
        <pc:sldMkLst>
          <pc:docMk/>
          <pc:sldMk cId="3352110462" sldId="347"/>
        </pc:sldMkLst>
        <pc:spChg chg="mod">
          <ac:chgData name="Malenková Miluše" userId="a413522e-5473-4032-893e-2f73976a1e09" providerId="ADAL" clId="{B7677540-CF25-457A-ABC9-8F8F2580D6AD}" dt="2026-10-13T06:32:12.946" v="1422" actId="113"/>
          <ac:spMkLst>
            <pc:docMk/>
            <pc:sldMk cId="3352110462" sldId="347"/>
            <ac:spMk id="2" creationId="{3870EA56-23B1-3CC7-8850-3607244FC08A}"/>
          </ac:spMkLst>
        </pc:spChg>
        <pc:spChg chg="mod">
          <ac:chgData name="Malenková Miluše" userId="a413522e-5473-4032-893e-2f73976a1e09" providerId="ADAL" clId="{B7677540-CF25-457A-ABC9-8F8F2580D6AD}" dt="2026-10-05T14:58:19.674" v="272"/>
          <ac:spMkLst>
            <pc:docMk/>
            <pc:sldMk cId="3352110462" sldId="347"/>
            <ac:spMk id="4" creationId="{A9BA87B7-D5B0-BFCC-3A4D-4928089488F3}"/>
          </ac:spMkLst>
        </pc:spChg>
      </pc:sldChg>
      <pc:sldChg chg="addSp modSp new mod">
        <pc:chgData name="Malenková Miluše" userId="a413522e-5473-4032-893e-2f73976a1e09" providerId="ADAL" clId="{B7677540-CF25-457A-ABC9-8F8F2580D6AD}" dt="2026-10-13T06:32:59.963" v="1423" actId="1076"/>
        <pc:sldMkLst>
          <pc:docMk/>
          <pc:sldMk cId="731771051" sldId="348"/>
        </pc:sldMkLst>
        <pc:spChg chg="mod">
          <ac:chgData name="Malenková Miluše" userId="a413522e-5473-4032-893e-2f73976a1e09" providerId="ADAL" clId="{B7677540-CF25-457A-ABC9-8F8F2580D6AD}" dt="2026-10-05T15:10:56.280" v="319" actId="20577"/>
          <ac:spMkLst>
            <pc:docMk/>
            <pc:sldMk cId="731771051" sldId="348"/>
            <ac:spMk id="2" creationId="{B2F849CF-DA6B-8D86-3FED-5404C348C860}"/>
          </ac:spMkLst>
        </pc:spChg>
        <pc:picChg chg="add mod">
          <ac:chgData name="Malenková Miluše" userId="a413522e-5473-4032-893e-2f73976a1e09" providerId="ADAL" clId="{B7677540-CF25-457A-ABC9-8F8F2580D6AD}" dt="2026-10-05T15:04:22.601" v="301" actId="14100"/>
          <ac:picMkLst>
            <pc:docMk/>
            <pc:sldMk cId="731771051" sldId="348"/>
            <ac:picMk id="3" creationId="{D434A3AE-C895-4EDC-095C-213034D3AD15}"/>
          </ac:picMkLst>
        </pc:picChg>
        <pc:picChg chg="add mod">
          <ac:chgData name="Malenková Miluše" userId="a413522e-5473-4032-893e-2f73976a1e09" providerId="ADAL" clId="{B7677540-CF25-457A-ABC9-8F8F2580D6AD}" dt="2026-10-13T06:32:59.963" v="1423" actId="1076"/>
          <ac:picMkLst>
            <pc:docMk/>
            <pc:sldMk cId="731771051" sldId="348"/>
            <ac:picMk id="4" creationId="{60BF65CD-4D23-D6C8-CF9B-084D7FA277D3}"/>
          </ac:picMkLst>
        </pc:picChg>
      </pc:sldChg>
      <pc:sldChg chg="modSp new mod">
        <pc:chgData name="Malenková Miluše" userId="a413522e-5473-4032-893e-2f73976a1e09" providerId="ADAL" clId="{B7677540-CF25-457A-ABC9-8F8F2580D6AD}" dt="2026-10-09T10:51:47.277" v="326" actId="21"/>
        <pc:sldMkLst>
          <pc:docMk/>
          <pc:sldMk cId="4211724648" sldId="349"/>
        </pc:sldMkLst>
        <pc:spChg chg="mod">
          <ac:chgData name="Malenková Miluše" userId="a413522e-5473-4032-893e-2f73976a1e09" providerId="ADAL" clId="{B7677540-CF25-457A-ABC9-8F8F2580D6AD}" dt="2026-10-09T10:51:47.277" v="326" actId="21"/>
          <ac:spMkLst>
            <pc:docMk/>
            <pc:sldMk cId="4211724648" sldId="349"/>
            <ac:spMk id="2" creationId="{580A6809-707D-6063-8D7C-52F7FC54CBCF}"/>
          </ac:spMkLst>
        </pc:spChg>
        <pc:spChg chg="mod">
          <ac:chgData name="Malenková Miluše" userId="a413522e-5473-4032-893e-2f73976a1e09" providerId="ADAL" clId="{B7677540-CF25-457A-ABC9-8F8F2580D6AD}" dt="2026-10-09T10:50:36.701" v="322"/>
          <ac:spMkLst>
            <pc:docMk/>
            <pc:sldMk cId="4211724648" sldId="349"/>
            <ac:spMk id="3" creationId="{C96A02B8-61AB-341F-2A0C-DAE9ED271E22}"/>
          </ac:spMkLst>
        </pc:spChg>
      </pc:sldChg>
      <pc:sldChg chg="modSp new mod">
        <pc:chgData name="Malenková Miluše" userId="a413522e-5473-4032-893e-2f73976a1e09" providerId="ADAL" clId="{B7677540-CF25-457A-ABC9-8F8F2580D6AD}" dt="2026-10-09T11:05:53.220" v="363" actId="113"/>
        <pc:sldMkLst>
          <pc:docMk/>
          <pc:sldMk cId="2423035745" sldId="350"/>
        </pc:sldMkLst>
        <pc:spChg chg="mod">
          <ac:chgData name="Malenková Miluše" userId="a413522e-5473-4032-893e-2f73976a1e09" providerId="ADAL" clId="{B7677540-CF25-457A-ABC9-8F8F2580D6AD}" dt="2026-10-09T11:05:53.220" v="363" actId="113"/>
          <ac:spMkLst>
            <pc:docMk/>
            <pc:sldMk cId="2423035745" sldId="350"/>
            <ac:spMk id="2" creationId="{A1B30A91-1A65-026C-EB80-CC048A366692}"/>
          </ac:spMkLst>
        </pc:spChg>
        <pc:spChg chg="mod">
          <ac:chgData name="Malenková Miluše" userId="a413522e-5473-4032-893e-2f73976a1e09" providerId="ADAL" clId="{B7677540-CF25-457A-ABC9-8F8F2580D6AD}" dt="2026-10-09T10:52:49.497" v="328"/>
          <ac:spMkLst>
            <pc:docMk/>
            <pc:sldMk cId="2423035745" sldId="350"/>
            <ac:spMk id="4" creationId="{ECC861EE-F387-7D95-7778-D6FC454C7F4B}"/>
          </ac:spMkLst>
        </pc:spChg>
      </pc:sldChg>
      <pc:sldChg chg="modSp new mod">
        <pc:chgData name="Malenková Miluše" userId="a413522e-5473-4032-893e-2f73976a1e09" providerId="ADAL" clId="{B7677540-CF25-457A-ABC9-8F8F2580D6AD}" dt="2026-10-09T11:10:49.960" v="381" actId="6549"/>
        <pc:sldMkLst>
          <pc:docMk/>
          <pc:sldMk cId="4123190948" sldId="351"/>
        </pc:sldMkLst>
        <pc:spChg chg="mod">
          <ac:chgData name="Malenková Miluše" userId="a413522e-5473-4032-893e-2f73976a1e09" providerId="ADAL" clId="{B7677540-CF25-457A-ABC9-8F8F2580D6AD}" dt="2026-10-09T11:10:49.960" v="381" actId="6549"/>
          <ac:spMkLst>
            <pc:docMk/>
            <pc:sldMk cId="4123190948" sldId="351"/>
            <ac:spMk id="2" creationId="{E0999D09-58A7-8D21-BF44-2FC95A523BAE}"/>
          </ac:spMkLst>
        </pc:spChg>
        <pc:spChg chg="mod">
          <ac:chgData name="Malenková Miluše" userId="a413522e-5473-4032-893e-2f73976a1e09" providerId="ADAL" clId="{B7677540-CF25-457A-ABC9-8F8F2580D6AD}" dt="2026-10-09T11:10:08.243" v="378" actId="113"/>
          <ac:spMkLst>
            <pc:docMk/>
            <pc:sldMk cId="4123190948" sldId="351"/>
            <ac:spMk id="3" creationId="{62EAF646-A3C7-AD42-B9AC-2D6B8FCC2CA3}"/>
          </ac:spMkLst>
        </pc:spChg>
      </pc:sldChg>
      <pc:sldChg chg="modSp new mod">
        <pc:chgData name="Malenková Miluše" userId="a413522e-5473-4032-893e-2f73976a1e09" providerId="ADAL" clId="{B7677540-CF25-457A-ABC9-8F8F2580D6AD}" dt="2026-10-09T11:18:17.819" v="419" actId="21"/>
        <pc:sldMkLst>
          <pc:docMk/>
          <pc:sldMk cId="3667717204" sldId="352"/>
        </pc:sldMkLst>
        <pc:spChg chg="mod">
          <ac:chgData name="Malenková Miluše" userId="a413522e-5473-4032-893e-2f73976a1e09" providerId="ADAL" clId="{B7677540-CF25-457A-ABC9-8F8F2580D6AD}" dt="2026-10-09T11:18:17.819" v="419" actId="21"/>
          <ac:spMkLst>
            <pc:docMk/>
            <pc:sldMk cId="3667717204" sldId="352"/>
            <ac:spMk id="2" creationId="{FF17FD2B-F8FA-E218-502B-E5CFBD029835}"/>
          </ac:spMkLst>
        </pc:spChg>
        <pc:spChg chg="mod">
          <ac:chgData name="Malenková Miluše" userId="a413522e-5473-4032-893e-2f73976a1e09" providerId="ADAL" clId="{B7677540-CF25-457A-ABC9-8F8F2580D6AD}" dt="2026-10-09T11:17:00.881" v="390" actId="113"/>
          <ac:spMkLst>
            <pc:docMk/>
            <pc:sldMk cId="3667717204" sldId="352"/>
            <ac:spMk id="3" creationId="{40A7636D-2C97-58D0-2D3E-86A228A3831B}"/>
          </ac:spMkLst>
        </pc:spChg>
      </pc:sldChg>
      <pc:sldChg chg="modSp new mod">
        <pc:chgData name="Malenková Miluše" userId="a413522e-5473-4032-893e-2f73976a1e09" providerId="ADAL" clId="{B7677540-CF25-457A-ABC9-8F8F2580D6AD}" dt="2026-10-09T11:56:24.385" v="544" actId="113"/>
        <pc:sldMkLst>
          <pc:docMk/>
          <pc:sldMk cId="682511128" sldId="353"/>
        </pc:sldMkLst>
        <pc:spChg chg="mod">
          <ac:chgData name="Malenková Miluše" userId="a413522e-5473-4032-893e-2f73976a1e09" providerId="ADAL" clId="{B7677540-CF25-457A-ABC9-8F8F2580D6AD}" dt="2026-10-09T11:46:42.726" v="522" actId="20577"/>
          <ac:spMkLst>
            <pc:docMk/>
            <pc:sldMk cId="682511128" sldId="353"/>
            <ac:spMk id="2" creationId="{F5756150-0CD7-4E5B-D0AB-96A60C13089C}"/>
          </ac:spMkLst>
        </pc:spChg>
        <pc:spChg chg="mod">
          <ac:chgData name="Malenková Miluše" userId="a413522e-5473-4032-893e-2f73976a1e09" providerId="ADAL" clId="{B7677540-CF25-457A-ABC9-8F8F2580D6AD}" dt="2026-10-09T11:56:24.385" v="544" actId="113"/>
          <ac:spMkLst>
            <pc:docMk/>
            <pc:sldMk cId="682511128" sldId="353"/>
            <ac:spMk id="3" creationId="{E5735333-B0B9-693F-E9A6-5D941BA415B0}"/>
          </ac:spMkLst>
        </pc:spChg>
      </pc:sldChg>
      <pc:sldChg chg="modSp new del">
        <pc:chgData name="Malenková Miluše" userId="a413522e-5473-4032-893e-2f73976a1e09" providerId="ADAL" clId="{B7677540-CF25-457A-ABC9-8F8F2580D6AD}" dt="2026-10-09T11:57:36.066" v="548" actId="47"/>
        <pc:sldMkLst>
          <pc:docMk/>
          <pc:sldMk cId="3371800609" sldId="354"/>
        </pc:sldMkLst>
      </pc:sldChg>
      <pc:sldChg chg="modSp new del mod">
        <pc:chgData name="Malenková Miluše" userId="a413522e-5473-4032-893e-2f73976a1e09" providerId="ADAL" clId="{B7677540-CF25-457A-ABC9-8F8F2580D6AD}" dt="2026-10-09T11:59:28.501" v="563" actId="47"/>
        <pc:sldMkLst>
          <pc:docMk/>
          <pc:sldMk cId="4220088649" sldId="355"/>
        </pc:sldMkLst>
      </pc:sldChg>
      <pc:sldChg chg="modSp new mod">
        <pc:chgData name="Malenková Miluše" userId="a413522e-5473-4032-893e-2f73976a1e09" providerId="ADAL" clId="{B7677540-CF25-457A-ABC9-8F8F2580D6AD}" dt="2026-10-09T11:59:24.207" v="562" actId="12"/>
        <pc:sldMkLst>
          <pc:docMk/>
          <pc:sldMk cId="3309688228" sldId="356"/>
        </pc:sldMkLst>
        <pc:spChg chg="mod">
          <ac:chgData name="Malenková Miluše" userId="a413522e-5473-4032-893e-2f73976a1e09" providerId="ADAL" clId="{B7677540-CF25-457A-ABC9-8F8F2580D6AD}" dt="2026-10-09T11:58:35.665" v="558"/>
          <ac:spMkLst>
            <pc:docMk/>
            <pc:sldMk cId="3309688228" sldId="356"/>
            <ac:spMk id="2" creationId="{7A8C0106-962E-E4E9-C51E-4B8185D49197}"/>
          </ac:spMkLst>
        </pc:spChg>
        <pc:spChg chg="mod">
          <ac:chgData name="Malenková Miluše" userId="a413522e-5473-4032-893e-2f73976a1e09" providerId="ADAL" clId="{B7677540-CF25-457A-ABC9-8F8F2580D6AD}" dt="2026-10-09T11:59:24.207" v="562" actId="12"/>
          <ac:spMkLst>
            <pc:docMk/>
            <pc:sldMk cId="3309688228" sldId="356"/>
            <ac:spMk id="3" creationId="{3F84F364-83DA-5052-65E7-A00A30FF48B5}"/>
          </ac:spMkLst>
        </pc:spChg>
      </pc:sldChg>
      <pc:sldChg chg="modSp new mod">
        <pc:chgData name="Malenková Miluše" userId="a413522e-5473-4032-893e-2f73976a1e09" providerId="ADAL" clId="{B7677540-CF25-457A-ABC9-8F8F2580D6AD}" dt="2026-10-09T13:16:43.257" v="1027" actId="20577"/>
        <pc:sldMkLst>
          <pc:docMk/>
          <pc:sldMk cId="1784710544" sldId="357"/>
        </pc:sldMkLst>
        <pc:spChg chg="mod">
          <ac:chgData name="Malenková Miluše" userId="a413522e-5473-4032-893e-2f73976a1e09" providerId="ADAL" clId="{B7677540-CF25-457A-ABC9-8F8F2580D6AD}" dt="2026-10-09T13:16:43.257" v="1027" actId="20577"/>
          <ac:spMkLst>
            <pc:docMk/>
            <pc:sldMk cId="1784710544" sldId="357"/>
            <ac:spMk id="2" creationId="{0CBD8997-39A5-0982-7E63-5F3744B1A010}"/>
          </ac:spMkLst>
        </pc:spChg>
        <pc:spChg chg="mod">
          <ac:chgData name="Malenková Miluše" userId="a413522e-5473-4032-893e-2f73976a1e09" providerId="ADAL" clId="{B7677540-CF25-457A-ABC9-8F8F2580D6AD}" dt="2026-10-09T11:59:57.260" v="566"/>
          <ac:spMkLst>
            <pc:docMk/>
            <pc:sldMk cId="1784710544" sldId="357"/>
            <ac:spMk id="4" creationId="{89496E39-B5CB-89ED-7906-6BFF8676179E}"/>
          </ac:spMkLst>
        </pc:spChg>
      </pc:sldChg>
      <pc:sldChg chg="modSp new mod">
        <pc:chgData name="Malenková Miluše" userId="a413522e-5473-4032-893e-2f73976a1e09" providerId="ADAL" clId="{B7677540-CF25-457A-ABC9-8F8F2580D6AD}" dt="2026-10-09T13:19:04.980" v="1049" actId="21"/>
        <pc:sldMkLst>
          <pc:docMk/>
          <pc:sldMk cId="2319102988" sldId="358"/>
        </pc:sldMkLst>
        <pc:spChg chg="mod">
          <ac:chgData name="Malenková Miluše" userId="a413522e-5473-4032-893e-2f73976a1e09" providerId="ADAL" clId="{B7677540-CF25-457A-ABC9-8F8F2580D6AD}" dt="2026-10-09T13:19:04.980" v="1049" actId="21"/>
          <ac:spMkLst>
            <pc:docMk/>
            <pc:sldMk cId="2319102988" sldId="358"/>
            <ac:spMk id="2" creationId="{AD18688E-7F70-7B47-A52E-8BD67A173470}"/>
          </ac:spMkLst>
        </pc:spChg>
        <pc:spChg chg="mod">
          <ac:chgData name="Malenková Miluše" userId="a413522e-5473-4032-893e-2f73976a1e09" providerId="ADAL" clId="{B7677540-CF25-457A-ABC9-8F8F2580D6AD}" dt="2026-10-09T12:01:13.273" v="570"/>
          <ac:spMkLst>
            <pc:docMk/>
            <pc:sldMk cId="2319102988" sldId="358"/>
            <ac:spMk id="4" creationId="{1BFA9593-BAF9-0901-47C6-CA4679D2641E}"/>
          </ac:spMkLst>
        </pc:spChg>
      </pc:sldChg>
      <pc:sldChg chg="modSp new mod">
        <pc:chgData name="Malenková Miluše" userId="a413522e-5473-4032-893e-2f73976a1e09" providerId="ADAL" clId="{B7677540-CF25-457A-ABC9-8F8F2580D6AD}" dt="2026-10-09T13:20:08.153" v="1055"/>
        <pc:sldMkLst>
          <pc:docMk/>
          <pc:sldMk cId="1996837059" sldId="359"/>
        </pc:sldMkLst>
        <pc:spChg chg="mod">
          <ac:chgData name="Malenková Miluše" userId="a413522e-5473-4032-893e-2f73976a1e09" providerId="ADAL" clId="{B7677540-CF25-457A-ABC9-8F8F2580D6AD}" dt="2026-10-09T13:20:08.153" v="1055"/>
          <ac:spMkLst>
            <pc:docMk/>
            <pc:sldMk cId="1996837059" sldId="359"/>
            <ac:spMk id="2" creationId="{33CEFB62-E903-6AC4-ED24-A6A2D3CC6497}"/>
          </ac:spMkLst>
        </pc:spChg>
        <pc:spChg chg="mod">
          <ac:chgData name="Malenková Miluše" userId="a413522e-5473-4032-893e-2f73976a1e09" providerId="ADAL" clId="{B7677540-CF25-457A-ABC9-8F8F2580D6AD}" dt="2026-10-09T12:02:45.255" v="579"/>
          <ac:spMkLst>
            <pc:docMk/>
            <pc:sldMk cId="1996837059" sldId="359"/>
            <ac:spMk id="4" creationId="{04642A5C-F4E1-6A61-D254-C1386722BD95}"/>
          </ac:spMkLst>
        </pc:spChg>
      </pc:sldChg>
      <pc:sldChg chg="modSp new mod">
        <pc:chgData name="Malenková Miluše" userId="a413522e-5473-4032-893e-2f73976a1e09" providerId="ADAL" clId="{B7677540-CF25-457A-ABC9-8F8F2580D6AD}" dt="2026-10-13T06:55:09.393" v="1441" actId="207"/>
        <pc:sldMkLst>
          <pc:docMk/>
          <pc:sldMk cId="3228929321" sldId="360"/>
        </pc:sldMkLst>
        <pc:spChg chg="mod">
          <ac:chgData name="Malenková Miluše" userId="a413522e-5473-4032-893e-2f73976a1e09" providerId="ADAL" clId="{B7677540-CF25-457A-ABC9-8F8F2580D6AD}" dt="2026-10-13T06:55:09.393" v="1441" actId="207"/>
          <ac:spMkLst>
            <pc:docMk/>
            <pc:sldMk cId="3228929321" sldId="360"/>
            <ac:spMk id="2" creationId="{199A6152-7B94-6FF7-ED72-35778005EA95}"/>
          </ac:spMkLst>
        </pc:spChg>
        <pc:spChg chg="mod">
          <ac:chgData name="Malenková Miluše" userId="a413522e-5473-4032-893e-2f73976a1e09" providerId="ADAL" clId="{B7677540-CF25-457A-ABC9-8F8F2580D6AD}" dt="2026-10-09T12:05:15.345" v="583"/>
          <ac:spMkLst>
            <pc:docMk/>
            <pc:sldMk cId="3228929321" sldId="360"/>
            <ac:spMk id="4" creationId="{5A880946-596F-54C6-6408-81358CC6EBCB}"/>
          </ac:spMkLst>
        </pc:spChg>
      </pc:sldChg>
      <pc:sldChg chg="modSp new mod">
        <pc:chgData name="Malenková Miluše" userId="a413522e-5473-4032-893e-2f73976a1e09" providerId="ADAL" clId="{B7677540-CF25-457A-ABC9-8F8F2580D6AD}" dt="2026-10-09T13:30:08.671" v="1127" actId="21"/>
        <pc:sldMkLst>
          <pc:docMk/>
          <pc:sldMk cId="82640698" sldId="361"/>
        </pc:sldMkLst>
        <pc:spChg chg="mod">
          <ac:chgData name="Malenková Miluše" userId="a413522e-5473-4032-893e-2f73976a1e09" providerId="ADAL" clId="{B7677540-CF25-457A-ABC9-8F8F2580D6AD}" dt="2026-10-09T13:30:08.671" v="1127" actId="21"/>
          <ac:spMkLst>
            <pc:docMk/>
            <pc:sldMk cId="82640698" sldId="361"/>
            <ac:spMk id="2" creationId="{A81D8C7A-AB4C-0F31-889D-435E372E0173}"/>
          </ac:spMkLst>
        </pc:spChg>
        <pc:spChg chg="mod">
          <ac:chgData name="Malenková Miluše" userId="a413522e-5473-4032-893e-2f73976a1e09" providerId="ADAL" clId="{B7677540-CF25-457A-ABC9-8F8F2580D6AD}" dt="2026-10-09T12:07:51.817" v="595"/>
          <ac:spMkLst>
            <pc:docMk/>
            <pc:sldMk cId="82640698" sldId="361"/>
            <ac:spMk id="4" creationId="{4259019B-B450-04C7-9320-88A204AE40BB}"/>
          </ac:spMkLst>
        </pc:spChg>
      </pc:sldChg>
      <pc:sldChg chg="modSp new del mod">
        <pc:chgData name="Malenková Miluše" userId="a413522e-5473-4032-893e-2f73976a1e09" providerId="ADAL" clId="{B7677540-CF25-457A-ABC9-8F8F2580D6AD}" dt="2026-10-09T12:09:36.431" v="607" actId="47"/>
        <pc:sldMkLst>
          <pc:docMk/>
          <pc:sldMk cId="469483076" sldId="362"/>
        </pc:sldMkLst>
      </pc:sldChg>
      <pc:sldChg chg="new del">
        <pc:chgData name="Malenková Miluše" userId="a413522e-5473-4032-893e-2f73976a1e09" providerId="ADAL" clId="{B7677540-CF25-457A-ABC9-8F8F2580D6AD}" dt="2026-10-09T12:09:44.296" v="609" actId="47"/>
        <pc:sldMkLst>
          <pc:docMk/>
          <pc:sldMk cId="963064679" sldId="362"/>
        </pc:sldMkLst>
      </pc:sldChg>
      <pc:sldChg chg="modSp new mod">
        <pc:chgData name="Malenková Miluše" userId="a413522e-5473-4032-893e-2f73976a1e09" providerId="ADAL" clId="{B7677540-CF25-457A-ABC9-8F8F2580D6AD}" dt="2026-10-09T13:41:09.954" v="1247" actId="255"/>
        <pc:sldMkLst>
          <pc:docMk/>
          <pc:sldMk cId="2709051551" sldId="362"/>
        </pc:sldMkLst>
        <pc:spChg chg="mod">
          <ac:chgData name="Malenková Miluše" userId="a413522e-5473-4032-893e-2f73976a1e09" providerId="ADAL" clId="{B7677540-CF25-457A-ABC9-8F8F2580D6AD}" dt="2026-10-09T13:41:09.954" v="1247" actId="255"/>
          <ac:spMkLst>
            <pc:docMk/>
            <pc:sldMk cId="2709051551" sldId="362"/>
            <ac:spMk id="2" creationId="{CA553729-7E6B-791A-D452-62B7210E012A}"/>
          </ac:spMkLst>
        </pc:spChg>
        <pc:spChg chg="mod">
          <ac:chgData name="Malenková Miluše" userId="a413522e-5473-4032-893e-2f73976a1e09" providerId="ADAL" clId="{B7677540-CF25-457A-ABC9-8F8F2580D6AD}" dt="2026-10-09T12:09:59.310" v="612"/>
          <ac:spMkLst>
            <pc:docMk/>
            <pc:sldMk cId="2709051551" sldId="362"/>
            <ac:spMk id="4" creationId="{FA52D62F-CE33-76F8-C321-56F30D7CEF47}"/>
          </ac:spMkLst>
        </pc:spChg>
      </pc:sldChg>
      <pc:sldChg chg="modSp new mod">
        <pc:chgData name="Malenková Miluše" userId="a413522e-5473-4032-893e-2f73976a1e09" providerId="ADAL" clId="{B7677540-CF25-457A-ABC9-8F8F2580D6AD}" dt="2026-10-09T13:47:02.594" v="1270" actId="6549"/>
        <pc:sldMkLst>
          <pc:docMk/>
          <pc:sldMk cId="235462510" sldId="363"/>
        </pc:sldMkLst>
        <pc:spChg chg="mod">
          <ac:chgData name="Malenková Miluše" userId="a413522e-5473-4032-893e-2f73976a1e09" providerId="ADAL" clId="{B7677540-CF25-457A-ABC9-8F8F2580D6AD}" dt="2026-10-09T13:47:02.594" v="1270" actId="6549"/>
          <ac:spMkLst>
            <pc:docMk/>
            <pc:sldMk cId="235462510" sldId="363"/>
            <ac:spMk id="2" creationId="{4C56178A-A5B3-48C2-2B06-610550105BD4}"/>
          </ac:spMkLst>
        </pc:spChg>
        <pc:spChg chg="mod">
          <ac:chgData name="Malenková Miluše" userId="a413522e-5473-4032-893e-2f73976a1e09" providerId="ADAL" clId="{B7677540-CF25-457A-ABC9-8F8F2580D6AD}" dt="2026-10-09T12:11:38.979" v="620"/>
          <ac:spMkLst>
            <pc:docMk/>
            <pc:sldMk cId="235462510" sldId="363"/>
            <ac:spMk id="4" creationId="{379EADD9-2031-3CB6-8A41-8B65A17CAD8E}"/>
          </ac:spMkLst>
        </pc:spChg>
      </pc:sldChg>
      <pc:sldChg chg="modSp new mod">
        <pc:chgData name="Malenková Miluše" userId="a413522e-5473-4032-893e-2f73976a1e09" providerId="ADAL" clId="{B7677540-CF25-457A-ABC9-8F8F2580D6AD}" dt="2026-10-13T07:34:43.199" v="1450" actId="5793"/>
        <pc:sldMkLst>
          <pc:docMk/>
          <pc:sldMk cId="1267868543" sldId="364"/>
        </pc:sldMkLst>
        <pc:spChg chg="mod">
          <ac:chgData name="Malenková Miluše" userId="a413522e-5473-4032-893e-2f73976a1e09" providerId="ADAL" clId="{B7677540-CF25-457A-ABC9-8F8F2580D6AD}" dt="2026-10-13T07:34:43.199" v="1450" actId="5793"/>
          <ac:spMkLst>
            <pc:docMk/>
            <pc:sldMk cId="1267868543" sldId="364"/>
            <ac:spMk id="2" creationId="{CE24A676-15BE-3F97-DEAA-13642B22DA29}"/>
          </ac:spMkLst>
        </pc:spChg>
        <pc:spChg chg="mod">
          <ac:chgData name="Malenková Miluše" userId="a413522e-5473-4032-893e-2f73976a1e09" providerId="ADAL" clId="{B7677540-CF25-457A-ABC9-8F8F2580D6AD}" dt="2026-10-09T12:27:43.878" v="762"/>
          <ac:spMkLst>
            <pc:docMk/>
            <pc:sldMk cId="1267868543" sldId="364"/>
            <ac:spMk id="4" creationId="{FA975886-058A-8307-5165-EB68B7BD6833}"/>
          </ac:spMkLst>
        </pc:spChg>
      </pc:sldChg>
      <pc:sldChg chg="new del">
        <pc:chgData name="Malenková Miluše" userId="a413522e-5473-4032-893e-2f73976a1e09" providerId="ADAL" clId="{B7677540-CF25-457A-ABC9-8F8F2580D6AD}" dt="2026-10-09T12:27:33.999" v="759" actId="47"/>
        <pc:sldMkLst>
          <pc:docMk/>
          <pc:sldMk cId="1616131875" sldId="364"/>
        </pc:sldMkLst>
      </pc:sldChg>
      <pc:sldChg chg="modSp new mod">
        <pc:chgData name="Malenková Miluše" userId="a413522e-5473-4032-893e-2f73976a1e09" providerId="ADAL" clId="{B7677540-CF25-457A-ABC9-8F8F2580D6AD}" dt="2026-10-09T13:57:51.206" v="1345"/>
        <pc:sldMkLst>
          <pc:docMk/>
          <pc:sldMk cId="2069625132" sldId="365"/>
        </pc:sldMkLst>
        <pc:spChg chg="mod">
          <ac:chgData name="Malenková Miluše" userId="a413522e-5473-4032-893e-2f73976a1e09" providerId="ADAL" clId="{B7677540-CF25-457A-ABC9-8F8F2580D6AD}" dt="2026-10-09T13:57:51.206" v="1345"/>
          <ac:spMkLst>
            <pc:docMk/>
            <pc:sldMk cId="2069625132" sldId="365"/>
            <ac:spMk id="2" creationId="{C8C20F9B-3C56-3E4F-5D7C-944B7E42566B}"/>
          </ac:spMkLst>
        </pc:spChg>
        <pc:spChg chg="mod">
          <ac:chgData name="Malenková Miluše" userId="a413522e-5473-4032-893e-2f73976a1e09" providerId="ADAL" clId="{B7677540-CF25-457A-ABC9-8F8F2580D6AD}" dt="2026-10-09T12:31:44.670" v="775"/>
          <ac:spMkLst>
            <pc:docMk/>
            <pc:sldMk cId="2069625132" sldId="365"/>
            <ac:spMk id="4" creationId="{B70A356F-A0BB-DAE5-B6E2-59298054DE5C}"/>
          </ac:spMkLst>
        </pc:spChg>
      </pc:sldChg>
      <pc:sldChg chg="new del">
        <pc:chgData name="Malenková Miluše" userId="a413522e-5473-4032-893e-2f73976a1e09" providerId="ADAL" clId="{B7677540-CF25-457A-ABC9-8F8F2580D6AD}" dt="2026-10-09T12:31:33.230" v="772" actId="680"/>
        <pc:sldMkLst>
          <pc:docMk/>
          <pc:sldMk cId="2928989765" sldId="365"/>
        </pc:sldMkLst>
      </pc:sldChg>
      <pc:sldChg chg="modSp new del mod">
        <pc:chgData name="Malenková Miluše" userId="a413522e-5473-4032-893e-2f73976a1e09" providerId="ADAL" clId="{B7677540-CF25-457A-ABC9-8F8F2580D6AD}" dt="2026-10-09T12:46:49.880" v="975" actId="47"/>
        <pc:sldMkLst>
          <pc:docMk/>
          <pc:sldMk cId="1341318055" sldId="366"/>
        </pc:sldMkLst>
      </pc:sldChg>
      <pc:sldChg chg="modSp new del mod">
        <pc:chgData name="Malenková Miluše" userId="a413522e-5473-4032-893e-2f73976a1e09" providerId="ADAL" clId="{B7677540-CF25-457A-ABC9-8F8F2580D6AD}" dt="2026-10-09T12:48:15.589" v="990" actId="47"/>
        <pc:sldMkLst>
          <pc:docMk/>
          <pc:sldMk cId="3551820731" sldId="367"/>
        </pc:sldMkLst>
      </pc:sldChg>
      <pc:sldChg chg="del">
        <pc:chgData name="Malenková Miluše" userId="a413522e-5473-4032-893e-2f73976a1e09" providerId="ADAL" clId="{B7677540-CF25-457A-ABC9-8F8F2580D6AD}" dt="2026-10-05T14:20:39.066" v="50" actId="47"/>
        <pc:sldMkLst>
          <pc:docMk/>
          <pc:sldMk cId="1015490361" sldId="378"/>
        </pc:sldMkLst>
      </pc:sldChg>
      <pc:sldChg chg="del">
        <pc:chgData name="Malenková Miluše" userId="a413522e-5473-4032-893e-2f73976a1e09" providerId="ADAL" clId="{B7677540-CF25-457A-ABC9-8F8F2580D6AD}" dt="2026-10-05T14:20:40.352" v="53" actId="47"/>
        <pc:sldMkLst>
          <pc:docMk/>
          <pc:sldMk cId="3321971888" sldId="385"/>
        </pc:sldMkLst>
      </pc:sldChg>
      <pc:sldChg chg="del">
        <pc:chgData name="Malenková Miluše" userId="a413522e-5473-4032-893e-2f73976a1e09" providerId="ADAL" clId="{B7677540-CF25-457A-ABC9-8F8F2580D6AD}" dt="2026-10-05T14:20:35.295" v="32" actId="47"/>
        <pc:sldMkLst>
          <pc:docMk/>
          <pc:sldMk cId="4283596937" sldId="404"/>
        </pc:sldMkLst>
      </pc:sldChg>
      <pc:sldChg chg="del">
        <pc:chgData name="Malenková Miluše" userId="a413522e-5473-4032-893e-2f73976a1e09" providerId="ADAL" clId="{B7677540-CF25-457A-ABC9-8F8F2580D6AD}" dt="2026-10-05T14:20:35.725" v="34" actId="47"/>
        <pc:sldMkLst>
          <pc:docMk/>
          <pc:sldMk cId="1196062097" sldId="405"/>
        </pc:sldMkLst>
      </pc:sldChg>
      <pc:sldChg chg="del">
        <pc:chgData name="Malenková Miluše" userId="a413522e-5473-4032-893e-2f73976a1e09" providerId="ADAL" clId="{B7677540-CF25-457A-ABC9-8F8F2580D6AD}" dt="2026-10-05T14:20:35.072" v="31" actId="47"/>
        <pc:sldMkLst>
          <pc:docMk/>
          <pc:sldMk cId="4060672450" sldId="407"/>
        </pc:sldMkLst>
      </pc:sldChg>
      <pc:sldChg chg="del">
        <pc:chgData name="Malenková Miluše" userId="a413522e-5473-4032-893e-2f73976a1e09" providerId="ADAL" clId="{B7677540-CF25-457A-ABC9-8F8F2580D6AD}" dt="2026-10-05T14:20:34.849" v="30" actId="47"/>
        <pc:sldMkLst>
          <pc:docMk/>
          <pc:sldMk cId="704820531" sldId="408"/>
        </pc:sldMkLst>
      </pc:sldChg>
      <pc:sldChg chg="del">
        <pc:chgData name="Malenková Miluše" userId="a413522e-5473-4032-893e-2f73976a1e09" providerId="ADAL" clId="{B7677540-CF25-457A-ABC9-8F8F2580D6AD}" dt="2026-10-05T14:20:35.972" v="35" actId="47"/>
        <pc:sldMkLst>
          <pc:docMk/>
          <pc:sldMk cId="3253862173" sldId="437"/>
        </pc:sldMkLst>
      </pc:sldChg>
      <pc:sldChg chg="del">
        <pc:chgData name="Malenková Miluše" userId="a413522e-5473-4032-893e-2f73976a1e09" providerId="ADAL" clId="{B7677540-CF25-457A-ABC9-8F8F2580D6AD}" dt="2026-10-05T14:20:36.189" v="36" actId="47"/>
        <pc:sldMkLst>
          <pc:docMk/>
          <pc:sldMk cId="3318473705" sldId="438"/>
        </pc:sldMkLst>
      </pc:sldChg>
      <pc:sldChg chg="del">
        <pc:chgData name="Malenková Miluše" userId="a413522e-5473-4032-893e-2f73976a1e09" providerId="ADAL" clId="{B7677540-CF25-457A-ABC9-8F8F2580D6AD}" dt="2026-10-05T14:20:36.400" v="37" actId="47"/>
        <pc:sldMkLst>
          <pc:docMk/>
          <pc:sldMk cId="1117745825" sldId="439"/>
        </pc:sldMkLst>
      </pc:sldChg>
      <pc:sldChg chg="del">
        <pc:chgData name="Malenková Miluše" userId="a413522e-5473-4032-893e-2f73976a1e09" providerId="ADAL" clId="{B7677540-CF25-457A-ABC9-8F8F2580D6AD}" dt="2026-10-05T14:20:36.642" v="38" actId="47"/>
        <pc:sldMkLst>
          <pc:docMk/>
          <pc:sldMk cId="2476017312" sldId="440"/>
        </pc:sldMkLst>
      </pc:sldChg>
      <pc:sldChg chg="del">
        <pc:chgData name="Malenková Miluše" userId="a413522e-5473-4032-893e-2f73976a1e09" providerId="ADAL" clId="{B7677540-CF25-457A-ABC9-8F8F2580D6AD}" dt="2026-10-05T14:20:37.341" v="41" actId="47"/>
        <pc:sldMkLst>
          <pc:docMk/>
          <pc:sldMk cId="1268355243" sldId="442"/>
        </pc:sldMkLst>
      </pc:sldChg>
      <pc:sldChg chg="del">
        <pc:chgData name="Malenková Miluše" userId="a413522e-5473-4032-893e-2f73976a1e09" providerId="ADAL" clId="{B7677540-CF25-457A-ABC9-8F8F2580D6AD}" dt="2026-10-05T14:20:37.547" v="42" actId="47"/>
        <pc:sldMkLst>
          <pc:docMk/>
          <pc:sldMk cId="3457245761" sldId="445"/>
        </pc:sldMkLst>
      </pc:sldChg>
      <pc:sldChg chg="del">
        <pc:chgData name="Malenková Miluše" userId="a413522e-5473-4032-893e-2f73976a1e09" providerId="ADAL" clId="{B7677540-CF25-457A-ABC9-8F8F2580D6AD}" dt="2026-10-05T14:20:37.749" v="43" actId="47"/>
        <pc:sldMkLst>
          <pc:docMk/>
          <pc:sldMk cId="3767962426" sldId="446"/>
        </pc:sldMkLst>
      </pc:sldChg>
      <pc:sldChg chg="del">
        <pc:chgData name="Malenková Miluše" userId="a413522e-5473-4032-893e-2f73976a1e09" providerId="ADAL" clId="{B7677540-CF25-457A-ABC9-8F8F2580D6AD}" dt="2026-10-05T14:20:37.941" v="44" actId="47"/>
        <pc:sldMkLst>
          <pc:docMk/>
          <pc:sldMk cId="2988880239" sldId="447"/>
        </pc:sldMkLst>
      </pc:sldChg>
      <pc:sldChg chg="del">
        <pc:chgData name="Malenková Miluše" userId="a413522e-5473-4032-893e-2f73976a1e09" providerId="ADAL" clId="{B7677540-CF25-457A-ABC9-8F8F2580D6AD}" dt="2026-10-05T14:20:38.143" v="45" actId="47"/>
        <pc:sldMkLst>
          <pc:docMk/>
          <pc:sldMk cId="2471074611" sldId="449"/>
        </pc:sldMkLst>
      </pc:sldChg>
      <pc:sldChg chg="del">
        <pc:chgData name="Malenková Miluše" userId="a413522e-5473-4032-893e-2f73976a1e09" providerId="ADAL" clId="{B7677540-CF25-457A-ABC9-8F8F2580D6AD}" dt="2026-10-05T14:20:38.345" v="46" actId="47"/>
        <pc:sldMkLst>
          <pc:docMk/>
          <pc:sldMk cId="735420055" sldId="454"/>
        </pc:sldMkLst>
      </pc:sldChg>
      <pc:sldChg chg="del">
        <pc:chgData name="Malenková Miluše" userId="a413522e-5473-4032-893e-2f73976a1e09" providerId="ADAL" clId="{B7677540-CF25-457A-ABC9-8F8F2580D6AD}" dt="2026-10-05T14:20:38.496" v="47" actId="47"/>
        <pc:sldMkLst>
          <pc:docMk/>
          <pc:sldMk cId="3276281858" sldId="455"/>
        </pc:sldMkLst>
      </pc:sldChg>
      <pc:sldChg chg="del">
        <pc:chgData name="Malenková Miluše" userId="a413522e-5473-4032-893e-2f73976a1e09" providerId="ADAL" clId="{B7677540-CF25-457A-ABC9-8F8F2580D6AD}" dt="2026-10-05T14:20:38.690" v="48" actId="47"/>
        <pc:sldMkLst>
          <pc:docMk/>
          <pc:sldMk cId="2050069038" sldId="456"/>
        </pc:sldMkLst>
      </pc:sldChg>
      <pc:sldChg chg="del">
        <pc:chgData name="Malenková Miluše" userId="a413522e-5473-4032-893e-2f73976a1e09" providerId="ADAL" clId="{B7677540-CF25-457A-ABC9-8F8F2580D6AD}" dt="2026-10-05T14:20:38.870" v="49" actId="47"/>
        <pc:sldMkLst>
          <pc:docMk/>
          <pc:sldMk cId="466507913" sldId="457"/>
        </pc:sldMkLst>
      </pc:sldChg>
      <pc:sldChg chg="del">
        <pc:chgData name="Malenková Miluše" userId="a413522e-5473-4032-893e-2f73976a1e09" providerId="ADAL" clId="{B7677540-CF25-457A-ABC9-8F8F2580D6AD}" dt="2026-10-05T14:20:39.288" v="51" actId="47"/>
        <pc:sldMkLst>
          <pc:docMk/>
          <pc:sldMk cId="709309179" sldId="458"/>
        </pc:sldMkLst>
      </pc:sldChg>
      <pc:sldChg chg="del">
        <pc:chgData name="Malenková Miluše" userId="a413522e-5473-4032-893e-2f73976a1e09" providerId="ADAL" clId="{B7677540-CF25-457A-ABC9-8F8F2580D6AD}" dt="2026-10-05T14:20:39.909" v="52" actId="47"/>
        <pc:sldMkLst>
          <pc:docMk/>
          <pc:sldMk cId="3721794876" sldId="45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DEE7B8BB-D9D6-467F-9994-F012167BAEAE}" type="datetimeFigureOut">
              <a:rPr lang="cs-CZ" smtClean="0"/>
              <a:pPr/>
              <a:t>13.10.2026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D658EE2B-939F-47CD-9BC5-5FD16CEF397F}" type="slidenum">
              <a:rPr lang="cs-CZ" smtClean="0"/>
              <a:pPr/>
              <a:t>‹#›</a:t>
            </a:fld>
            <a:endParaRPr lang="cs-CZ"/>
          </a:p>
        </p:txBody>
      </p:sp>
    </p:spTree>
    <p:extLst>
      <p:ext uri="{BB962C8B-B14F-4D97-AF65-F5344CB8AC3E}">
        <p14:creationId xmlns:p14="http://schemas.microsoft.com/office/powerpoint/2010/main" val="243521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200"/>
            <a:ext cx="5400000" cy="1968940"/>
          </a:xfrm>
        </p:spPr>
        <p:txBody>
          <a:bodyPr lIns="0" tIns="0" rIns="0" bIns="0"/>
          <a:lstStyle>
            <a:lvl1pPr marL="0" indent="0" algn="l">
              <a:lnSpc>
                <a:spcPct val="100000"/>
              </a:lnSpc>
              <a:spcBef>
                <a:spcPts val="0"/>
              </a:spcBef>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8" name="Grafický objekt 7">
            <a:extLst>
              <a:ext uri="{FF2B5EF4-FFF2-40B4-BE49-F238E27FC236}">
                <a16:creationId xmlns:a16="http://schemas.microsoft.com/office/drawing/2014/main" id="{288C4D31-3818-C91C-120D-4CB29985D9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6481060"/>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bg>
      <p:bgPr>
        <a:solidFill>
          <a:schemeClr val="tx2"/>
        </a:solidFill>
        <a:effectLst/>
      </p:bgPr>
    </p:bg>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0" y="0"/>
            <a:ext cx="5905499" cy="6858000"/>
          </a:xfr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731"/>
            <a:ext cx="5400000" cy="1968940"/>
          </a:xfrm>
        </p:spPr>
        <p:txBody>
          <a:bodyPr lIns="0" tIns="0" rIns="0" bIns="0"/>
          <a:lstStyle>
            <a:lvl1pPr marL="0" indent="0" algn="l">
              <a:lnSpc>
                <a:spcPct val="100000"/>
              </a:lnSpc>
              <a:spcBef>
                <a:spcPts val="0"/>
              </a:spcBef>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Tree>
    <p:extLst>
      <p:ext uri="{BB962C8B-B14F-4D97-AF65-F5344CB8AC3E}">
        <p14:creationId xmlns:p14="http://schemas.microsoft.com/office/powerpoint/2010/main" val="2166930870"/>
      </p:ext>
    </p:extLst>
  </p:cSld>
  <p:clrMapOvr>
    <a:masterClrMapping/>
  </p:clrMapOvr>
  <p:extLst>
    <p:ext uri="{DCECCB84-F9BA-43D5-87BE-67443E8EF086}">
      <p15:sldGuideLst xmlns:p15="http://schemas.microsoft.com/office/powerpoint/2012/main">
        <p15:guide id="1" orient="horz" pos="140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bg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p:spPr>
        <p:txBody>
          <a:bodyPr lIns="0" tIns="0" rIns="0" bIns="0"/>
          <a:lstStyle>
            <a:lvl1pPr marL="0" indent="0" algn="l">
              <a:lnSpc>
                <a:spcPct val="100000"/>
              </a:lnSpc>
              <a:spcBef>
                <a:spcPts val="0"/>
              </a:spcBef>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6" name="Grafický objekt 5">
            <a:extLst>
              <a:ext uri="{FF2B5EF4-FFF2-40B4-BE49-F238E27FC236}">
                <a16:creationId xmlns:a16="http://schemas.microsoft.com/office/drawing/2014/main" id="{A60389E6-721D-E56F-59B1-B75533A6FA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88705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adpis a text">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2563824936"/>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adpis popis text">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623877"/>
          </a:xfrm>
        </p:spPr>
        <p:txBody>
          <a:bodyPr>
            <a:noAutofit/>
          </a:bodyPr>
          <a:lstStyle>
            <a:lvl1pPr>
              <a:defRPr sz="3600"/>
            </a:lvl1pPr>
          </a:lstStyle>
          <a:p>
            <a:r>
              <a:rPr lang="cs-CZ" dirty="0"/>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text 8">
            <a:extLst>
              <a:ext uri="{FF2B5EF4-FFF2-40B4-BE49-F238E27FC236}">
                <a16:creationId xmlns:a16="http://schemas.microsoft.com/office/drawing/2014/main" id="{26B0628B-EF5A-FB58-09F8-EEC3145E0BD7}"/>
              </a:ext>
            </a:extLst>
          </p:cNvPr>
          <p:cNvSpPr>
            <a:spLocks noGrp="1"/>
          </p:cNvSpPr>
          <p:nvPr>
            <p:ph type="body" sz="quarter" idx="14"/>
          </p:nvPr>
        </p:nvSpPr>
        <p:spPr>
          <a:xfrm>
            <a:off x="683999" y="1243809"/>
            <a:ext cx="99000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Tree>
    <p:extLst>
      <p:ext uri="{BB962C8B-B14F-4D97-AF65-F5344CB8AC3E}">
        <p14:creationId xmlns:p14="http://schemas.microsoft.com/office/powerpoint/2010/main" val="294927664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 velk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1549922830"/>
      </p:ext>
    </p:extLst>
  </p:cSld>
  <p:clrMapOvr>
    <a:masterClrMapping/>
  </p:clrMapOvr>
  <p:extLst>
    <p:ext uri="{DCECCB84-F9BA-43D5-87BE-67443E8EF086}">
      <p15:sldGuideLst xmlns:p15="http://schemas.microsoft.com/office/powerpoint/2012/main">
        <p15:guide id="1" pos="415">
          <p15:clr>
            <a:srgbClr val="FBAE40"/>
          </p15:clr>
        </p15:guide>
        <p15:guide id="2" orient="horz" pos="411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ext běžn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87EABB6-9EA1-4F27-1C21-C571E0100C5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376775776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drážky velk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p:spPr>
        <p:txBody>
          <a:bodyPr numCol="1" spcCol="360000">
            <a:noAutofit/>
          </a:bodyPr>
          <a:lstStyle>
            <a:lvl1pPr marL="504000" indent="-504000">
              <a:lnSpc>
                <a:spcPct val="100000"/>
              </a:lnSpc>
              <a:spcAft>
                <a:spcPts val="1000"/>
              </a:spcAft>
              <a:buClr>
                <a:schemeClr val="accent5"/>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B5547E9F-BA9C-9C4B-9DF5-F81989FE809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56200190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Odrážky mal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rm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p:spPr>
        <p:txBody>
          <a:bodyPr numCol="1" spcCol="360000">
            <a:noAutofit/>
          </a:bodyPr>
          <a:lstStyle>
            <a:lvl1pPr marL="360000" indent="-360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667C9E67-68A9-C008-6034-D232C1AF110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40705504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108010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4283850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dirty="0"/>
              <a:t>Kliknutím lze upravit styl.</a:t>
            </a:r>
          </a:p>
        </p:txBody>
      </p:sp>
    </p:spTree>
    <p:extLst>
      <p:ext uri="{BB962C8B-B14F-4D97-AF65-F5344CB8AC3E}">
        <p14:creationId xmlns:p14="http://schemas.microsoft.com/office/powerpoint/2010/main" val="1476665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ěžný s obrázk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p:spPr>
        <p:txBody>
          <a:bodyPr numCol="1" spcCol="360000">
            <a:noAutofit/>
          </a:bodyPr>
          <a:lstStyle>
            <a:lvl1pPr marL="288000" indent="-288000">
              <a:lnSpc>
                <a:spcPct val="100000"/>
              </a:lnSpc>
              <a:spcAft>
                <a:spcPts val="1000"/>
              </a:spcAft>
              <a:buClr>
                <a:schemeClr val="accent5"/>
              </a:buClr>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p:spPr>
        <p:txBody>
          <a:bodyPr/>
          <a:lstStyle/>
          <a:p>
            <a:endParaRPr lang="cs-CZ"/>
          </a:p>
        </p:txBody>
      </p:sp>
      <p:sp>
        <p:nvSpPr>
          <p:cNvPr id="7" name="Zástupný symbol pro číslo snímku 5">
            <a:extLst>
              <a:ext uri="{FF2B5EF4-FFF2-40B4-BE49-F238E27FC236}">
                <a16:creationId xmlns:a16="http://schemas.microsoft.com/office/drawing/2014/main" id="{9217DFE5-4AB5-CB80-1E80-AF1A38727F6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102232353"/>
      </p:ext>
    </p:extLst>
  </p:cSld>
  <p:clrMapOvr>
    <a:masterClrMapping/>
  </p:clrMapOvr>
  <p:extLst>
    <p:ext uri="{DCECCB84-F9BA-43D5-87BE-67443E8EF086}">
      <p15:sldGuideLst xmlns:p15="http://schemas.microsoft.com/office/powerpoint/2012/main">
        <p15:guide id="1" pos="41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dnadpis, dva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6" name="Zástupný symbol pro obsah 2">
            <a:extLst>
              <a:ext uri="{FF2B5EF4-FFF2-40B4-BE49-F238E27FC236}">
                <a16:creationId xmlns:a16="http://schemas.microsoft.com/office/drawing/2014/main" id="{4BF51896-151D-3843-DB7C-41BB6E22FE4B}"/>
              </a:ext>
            </a:extLst>
          </p:cNvPr>
          <p:cNvSpPr>
            <a:spLocks noGrp="1"/>
          </p:cNvSpPr>
          <p:nvPr>
            <p:ph sz="half" idx="13" hasCustomPrompt="1"/>
          </p:nvPr>
        </p:nvSpPr>
        <p:spPr>
          <a:xfrm>
            <a:off x="6260477" y="2165625"/>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10" name="Zástupný symbol pro číslo snímku 5">
            <a:extLst>
              <a:ext uri="{FF2B5EF4-FFF2-40B4-BE49-F238E27FC236}">
                <a16:creationId xmlns:a16="http://schemas.microsoft.com/office/drawing/2014/main" id="{506D5A9D-5B24-E761-D1A3-27947B1C890A}"/>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170585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ři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2" name="Zástupný symbol pro číslo snímku 5">
            <a:extLst>
              <a:ext uri="{FF2B5EF4-FFF2-40B4-BE49-F238E27FC236}">
                <a16:creationId xmlns:a16="http://schemas.microsoft.com/office/drawing/2014/main" id="{C2D358F0-6A79-42DF-456E-F8DBAF212BB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34631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dirty="0"/>
              <a:t>Upravte styly předlohy textu.</a:t>
            </a:r>
          </a:p>
          <a:p>
            <a:pPr lvl="1"/>
            <a:r>
              <a:rPr lang="cs-CZ" dirty="0"/>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99000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0" name="Zástupný symbol pro číslo snímku 5">
            <a:extLst>
              <a:ext uri="{FF2B5EF4-FFF2-40B4-BE49-F238E27FC236}">
                <a16:creationId xmlns:a16="http://schemas.microsoft.com/office/drawing/2014/main" id="{6362B212-FD62-9F50-CE3D-DFF199FD57C2}"/>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683013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pic>
        <p:nvPicPr>
          <p:cNvPr id="6" name="Obrázek 5">
            <a:extLst>
              <a:ext uri="{FF2B5EF4-FFF2-40B4-BE49-F238E27FC236}">
                <a16:creationId xmlns:a16="http://schemas.microsoft.com/office/drawing/2014/main" id="{36B0AA4C-B328-7C47-A4DA-F8ED2EFC4710}"/>
              </a:ext>
            </a:extLst>
          </p:cNvPr>
          <p:cNvPicPr>
            <a:picLocks noChangeAspect="1"/>
          </p:cNvPicPr>
          <p:nvPr userDrawn="1"/>
        </p:nvPicPr>
        <p:blipFill>
          <a:blip r:embed="rId2"/>
          <a:stretch>
            <a:fillRect/>
          </a:stretch>
        </p:blipFill>
        <p:spPr>
          <a:xfrm>
            <a:off x="3985314" y="3880589"/>
            <a:ext cx="363853" cy="301120"/>
          </a:xfrm>
          <a:prstGeom prst="rect">
            <a:avLst/>
          </a:prstGeom>
        </p:spPr>
      </p:pic>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2" name="Obrázek 11">
            <a:extLst>
              <a:ext uri="{FF2B5EF4-FFF2-40B4-BE49-F238E27FC236}">
                <a16:creationId xmlns:a16="http://schemas.microsoft.com/office/drawing/2014/main" id="{7D22E6FE-C4C5-B012-E7A4-C906162897C5}"/>
              </a:ext>
            </a:extLst>
          </p:cNvPr>
          <p:cNvPicPr>
            <a:picLocks noChangeAspect="1"/>
          </p:cNvPicPr>
          <p:nvPr userDrawn="1"/>
        </p:nvPicPr>
        <p:blipFill>
          <a:blip r:embed="rId2"/>
          <a:stretch>
            <a:fillRect/>
          </a:stretch>
        </p:blipFill>
        <p:spPr>
          <a:xfrm>
            <a:off x="7846114" y="3880589"/>
            <a:ext cx="363853" cy="301120"/>
          </a:xfrm>
          <a:prstGeom prst="rect">
            <a:avLst/>
          </a:prstGeom>
        </p:spPr>
      </p:pic>
      <p:sp>
        <p:nvSpPr>
          <p:cNvPr id="13" name="Zástupný text 8">
            <a:extLst>
              <a:ext uri="{FF2B5EF4-FFF2-40B4-BE49-F238E27FC236}">
                <a16:creationId xmlns:a16="http://schemas.microsoft.com/office/drawing/2014/main" id="{E61F4B55-11B4-1167-283D-55E922C63401}"/>
              </a:ext>
            </a:extLst>
          </p:cNvPr>
          <p:cNvSpPr>
            <a:spLocks noGrp="1"/>
          </p:cNvSpPr>
          <p:nvPr>
            <p:ph type="body" sz="quarter" idx="15"/>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14" name="Zástupný symbol pro číslo snímku 5">
            <a:extLst>
              <a:ext uri="{FF2B5EF4-FFF2-40B4-BE49-F238E27FC236}">
                <a16:creationId xmlns:a16="http://schemas.microsoft.com/office/drawing/2014/main" id="{82C2015C-6855-8BFE-A304-EDB16134EE6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907722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p:spPr>
        <p:txBody>
          <a:bodyPr/>
          <a:lstStyle/>
          <a:p>
            <a:endParaRPr lang="cs-CZ"/>
          </a:p>
        </p:txBody>
      </p:sp>
      <p:sp>
        <p:nvSpPr>
          <p:cNvPr id="18" name="Zástupný symbol pro číslo snímku 5">
            <a:extLst>
              <a:ext uri="{FF2B5EF4-FFF2-40B4-BE49-F238E27FC236}">
                <a16:creationId xmlns:a16="http://schemas.microsoft.com/office/drawing/2014/main" id="{E6FDC1DE-B4B0-083B-CF86-1E57EC819B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2547428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dirty="0"/>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indent="0">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5F60B77F-477A-D5FB-8405-23971B2738B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712844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8" name="Zástupný symbol pro číslo snímku 5">
            <a:extLst>
              <a:ext uri="{FF2B5EF4-FFF2-40B4-BE49-F238E27FC236}">
                <a16:creationId xmlns:a16="http://schemas.microsoft.com/office/drawing/2014/main" id="{0E9E0BDC-B470-B4BC-892A-7CD72300D49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520165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sloupce s obrázky a popis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p:spPr>
        <p:txBody>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7556DA22-95D2-B84C-8D36-C93C88F1A7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998650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p:spPr>
        <p:txBody>
          <a:bodyPr/>
          <a:lstStyle/>
          <a:p>
            <a:endParaRPr lang="cs-CZ"/>
          </a:p>
        </p:txBody>
      </p:sp>
      <p:sp>
        <p:nvSpPr>
          <p:cNvPr id="10" name="Zástupný symbol pro číslo snímku 5">
            <a:extLst>
              <a:ext uri="{FF2B5EF4-FFF2-40B4-BE49-F238E27FC236}">
                <a16:creationId xmlns:a16="http://schemas.microsoft.com/office/drawing/2014/main" id="{56068FBD-80A0-A131-94EA-3F77B4064DB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233842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dnadpis, 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75418"/>
            <a:ext cx="6157278" cy="3383763"/>
          </a:xfrm>
        </p:spPr>
        <p:txBody>
          <a:bodyPr/>
          <a:lstStyle/>
          <a:p>
            <a:endParaRPr lang="cs-CZ"/>
          </a:p>
        </p:txBody>
      </p:sp>
      <p:sp>
        <p:nvSpPr>
          <p:cNvPr id="4" name="Zástupný text 8">
            <a:extLst>
              <a:ext uri="{FF2B5EF4-FFF2-40B4-BE49-F238E27FC236}">
                <a16:creationId xmlns:a16="http://schemas.microsoft.com/office/drawing/2014/main" id="{4979A1C8-AB56-208C-E695-4985A095C3CE}"/>
              </a:ext>
            </a:extLst>
          </p:cNvPr>
          <p:cNvSpPr>
            <a:spLocks noGrp="1"/>
          </p:cNvSpPr>
          <p:nvPr>
            <p:ph type="body" sz="quarter" idx="20"/>
          </p:nvPr>
        </p:nvSpPr>
        <p:spPr>
          <a:xfrm>
            <a:off x="684000"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4FFB432D-C3B5-D43F-DAB7-52E395EF4C4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26077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dnadpis, text a tabulka">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p:spPr>
        <p:txBody>
          <a:bodyPr/>
          <a:lstStyle/>
          <a:p>
            <a:endParaRPr lang="cs-CZ"/>
          </a:p>
        </p:txBody>
      </p:sp>
      <p:sp>
        <p:nvSpPr>
          <p:cNvPr id="10" name="Zástupný symbol pro obsah 2">
            <a:extLst>
              <a:ext uri="{FF2B5EF4-FFF2-40B4-BE49-F238E27FC236}">
                <a16:creationId xmlns:a16="http://schemas.microsoft.com/office/drawing/2014/main" id="{B66658BE-27EF-DD53-8F17-938260B54B8F}"/>
              </a:ext>
            </a:extLst>
          </p:cNvPr>
          <p:cNvSpPr>
            <a:spLocks noGrp="1"/>
          </p:cNvSpPr>
          <p:nvPr>
            <p:ph idx="22" hasCustomPrompt="1"/>
          </p:nvPr>
        </p:nvSpPr>
        <p:spPr>
          <a:xfrm>
            <a:off x="1620000" y="2167003"/>
            <a:ext cx="3516021" cy="3915521"/>
          </a:xfrm>
        </p:spPr>
        <p:txBody>
          <a:bodyPr numCol="1" spcCol="360000">
            <a:noAutofit/>
          </a:bodyPr>
          <a:lstStyle>
            <a:lvl1pPr marL="288000" indent="-288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11" name="Zástupný symbol pro číslo snímku 5">
            <a:extLst>
              <a:ext uri="{FF2B5EF4-FFF2-40B4-BE49-F238E27FC236}">
                <a16:creationId xmlns:a16="http://schemas.microsoft.com/office/drawing/2014/main" id="{E903755D-63C9-7F62-34B8-C0C2AFB43970}"/>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652019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5" name="Zástupný symbol pro číslo snímku 4"/>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4D3900D-FEF7-DC42-A070-58AF49658B8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79274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946906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cs-CZ"/>
              <a:t>Kliknutím lze upravit styl.</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839789"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172201"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9" name="Slide Number Placeholder 8"/>
          <p:cNvSpPr>
            <a:spLocks noGrp="1"/>
          </p:cNvSpPr>
          <p:nvPr>
            <p:ph type="sldNum" sz="quarter" idx="12"/>
          </p:nvPr>
        </p:nvSpPr>
        <p:spPr/>
        <p:txBody>
          <a:bodyPr/>
          <a:lstStyle/>
          <a:p>
            <a:fld id="{471ADDA6-D629-44E6-B234-A73E9F4FF45C}" type="slidenum">
              <a:rPr lang="cs-CZ" smtClean="0"/>
              <a:t>‹#›</a:t>
            </a:fld>
            <a:endParaRPr lang="cs-CZ"/>
          </a:p>
        </p:txBody>
      </p:sp>
    </p:spTree>
    <p:extLst>
      <p:ext uri="{BB962C8B-B14F-4D97-AF65-F5344CB8AC3E}">
        <p14:creationId xmlns:p14="http://schemas.microsoft.com/office/powerpoint/2010/main" val="4289557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Závěr a shrnutí">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0" indent="-504000">
              <a:lnSpc>
                <a:spcPct val="120000"/>
              </a:lnSpc>
              <a:spcAft>
                <a:spcPts val="1000"/>
              </a:spcAft>
              <a:buNone/>
              <a:defRPr sz="2000">
                <a:solidFill>
                  <a:schemeClr val="accent5"/>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92549562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Základní">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sz="half" idx="1" hasCustomPrompt="1"/>
          </p:nvPr>
        </p:nvSpPr>
        <p:spPr>
          <a:xfrm>
            <a:off x="1620000" y="2160000"/>
            <a:ext cx="8964000" cy="4078068"/>
          </a:xfrm>
          <a:prstGeom prst="rect">
            <a:avLst/>
          </a:prstGeom>
        </p:spPr>
        <p:txBody>
          <a:bodyPr/>
          <a:lstStyle>
            <a:lvl1pPr>
              <a:spcBef>
                <a:spcPts val="1000"/>
              </a:spcBef>
              <a:spcAft>
                <a:spcPts val="1000"/>
              </a:spcAft>
              <a:defRPr/>
            </a:lvl1pPr>
            <a:lvl2pPr>
              <a:spcAft>
                <a:spcPts val="1000"/>
              </a:spcAft>
              <a:defRPr sz="1800"/>
            </a:lvl2pPr>
            <a:lvl3pPr marL="720000" indent="-216000">
              <a:spcAft>
                <a:spcPts val="1000"/>
              </a:spcAft>
              <a:defRPr>
                <a:solidFill>
                  <a:schemeClr val="accent2"/>
                </a:solidFill>
              </a:defRPr>
            </a:lvl3pPr>
            <a:lvl4pPr marL="936000" indent="-216000">
              <a:spcAft>
                <a:spcPts val="1000"/>
              </a:spcAft>
              <a:defRPr/>
            </a:lvl4pPr>
            <a:lvl5pPr marL="1152000" indent="-216000">
              <a:spcAft>
                <a:spcPts val="1000"/>
              </a:spcAft>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2833127-FA44-2449-652E-7C7C47C7D87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
        <p:nvSpPr>
          <p:cNvPr id="5" name="Nadpis 4">
            <a:extLst>
              <a:ext uri="{FF2B5EF4-FFF2-40B4-BE49-F238E27FC236}">
                <a16:creationId xmlns:a16="http://schemas.microsoft.com/office/drawing/2014/main" id="{4CC50D58-9C13-7041-41AC-823B5DE454BA}"/>
              </a:ext>
            </a:extLst>
          </p:cNvPr>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13980106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27388244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4083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200"/>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7" name="Grafický objekt 6">
            <a:extLst>
              <a:ext uri="{FF2B5EF4-FFF2-40B4-BE49-F238E27FC236}">
                <a16:creationId xmlns:a16="http://schemas.microsoft.com/office/drawing/2014/main" id="{C63B8EDC-7F1F-3C09-E76A-D5B19D3D53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1491793839"/>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1" y="0"/>
            <a:ext cx="5905499" cy="6858000"/>
          </a:xfrm>
          <a:prstGeom prst="rect">
            <a:avLst/>
          </a:prstGeo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731"/>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Tree>
    <p:extLst>
      <p:ext uri="{BB962C8B-B14F-4D97-AF65-F5344CB8AC3E}">
        <p14:creationId xmlns:p14="http://schemas.microsoft.com/office/powerpoint/2010/main" val="3313178687"/>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Grafický objekt 4">
            <a:extLst>
              <a:ext uri="{FF2B5EF4-FFF2-40B4-BE49-F238E27FC236}">
                <a16:creationId xmlns:a16="http://schemas.microsoft.com/office/drawing/2014/main" id="{B90272BE-40A8-FF09-B72B-2D0BA2A4EF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7214048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adpis a text">
    <p:bg>
      <p:bgPr>
        <a:solidFill>
          <a:schemeClr val="bg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lstStyle>
            <a:lvl1pPr marL="288000" indent="-288000">
              <a:lnSpc>
                <a:spcPct val="100000"/>
              </a:lnSpc>
              <a:spcAft>
                <a:spcPts val="1000"/>
              </a:spcAft>
              <a:buFont typeface="Wingdings" pitchFamily="2" charset="2"/>
              <a:buChar char="§"/>
              <a:defRPr sz="2000"/>
            </a:lvl1pPr>
            <a:lvl2pPr marL="288000" indent="216000">
              <a:lnSpc>
                <a:spcPct val="100000"/>
              </a:lnSpc>
              <a:spcAft>
                <a:spcPts val="1000"/>
              </a:spcAft>
              <a:buFont typeface="Wingdings" pitchFamily="2" charset="2"/>
              <a:buChar char="§"/>
              <a:defRPr sz="1800"/>
            </a:lvl2pPr>
            <a:lvl3pPr marL="720000" indent="-216000">
              <a:lnSpc>
                <a:spcPct val="100000"/>
              </a:lnSpc>
              <a:spcAft>
                <a:spcPts val="1000"/>
              </a:spcAft>
              <a:buFont typeface="Wingdings" pitchFamily="2" charset="2"/>
              <a:buChar char="§"/>
              <a:defRPr/>
            </a:lvl3pPr>
            <a:lvl4pPr marL="936000" indent="-216000">
              <a:lnSpc>
                <a:spcPct val="100000"/>
              </a:lnSpc>
              <a:spcAft>
                <a:spcPts val="1000"/>
              </a:spcAft>
              <a:buFont typeface="Wingdings" pitchFamily="2" charset="2"/>
              <a:buChar char="§"/>
              <a:defRPr/>
            </a:lvl4pPr>
            <a:lvl5pPr indent="-216000">
              <a:lnSpc>
                <a:spcPct val="100000"/>
              </a:lnSpc>
              <a:spcAft>
                <a:spcPts val="1000"/>
              </a:spcAft>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109551425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adpis popis text">
    <p:bg>
      <p:bgPr>
        <a:solidFill>
          <a:schemeClr val="bg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623877"/>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lstStyle>
            <a:lvl1pPr marL="288000" indent="-288000">
              <a:lnSpc>
                <a:spcPct val="100000"/>
              </a:lnSpc>
              <a:spcAft>
                <a:spcPts val="1000"/>
              </a:spcAft>
              <a:buFont typeface="Wingdings" pitchFamily="2" charset="2"/>
              <a:buChar char="§"/>
              <a:defRPr sz="2000"/>
            </a:lvl1pPr>
            <a:lvl2pPr marL="288000" indent="216000">
              <a:lnSpc>
                <a:spcPct val="100000"/>
              </a:lnSpc>
              <a:spcAft>
                <a:spcPts val="1000"/>
              </a:spcAft>
              <a:buFont typeface="Wingdings" pitchFamily="2" charset="2"/>
              <a:buChar char="§"/>
              <a:defRPr sz="1800"/>
            </a:lvl2pPr>
            <a:lvl3pPr marL="720000" indent="-216000">
              <a:lnSpc>
                <a:spcPct val="100000"/>
              </a:lnSpc>
              <a:spcAft>
                <a:spcPts val="1000"/>
              </a:spcAft>
              <a:buFont typeface="Wingdings" pitchFamily="2" charset="2"/>
              <a:buChar char="§"/>
              <a:defRPr/>
            </a:lvl3pPr>
            <a:lvl4pPr marL="936000" indent="-216000">
              <a:lnSpc>
                <a:spcPct val="100000"/>
              </a:lnSpc>
              <a:spcAft>
                <a:spcPts val="1000"/>
              </a:spcAft>
              <a:buFont typeface="Wingdings" pitchFamily="2" charset="2"/>
              <a:buChar char="§"/>
              <a:defRPr/>
            </a:lvl4pPr>
            <a:lvl5pPr indent="-216000">
              <a:lnSpc>
                <a:spcPct val="100000"/>
              </a:lnSpc>
              <a:spcAft>
                <a:spcPts val="1000"/>
              </a:spcAft>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text 8">
            <a:extLst>
              <a:ext uri="{FF2B5EF4-FFF2-40B4-BE49-F238E27FC236}">
                <a16:creationId xmlns:a16="http://schemas.microsoft.com/office/drawing/2014/main" id="{E36AFC70-D236-0C10-0E39-84B64F035573}"/>
              </a:ext>
            </a:extLst>
          </p:cNvPr>
          <p:cNvSpPr>
            <a:spLocks noGrp="1"/>
          </p:cNvSpPr>
          <p:nvPr>
            <p:ph type="body" sz="quarter" idx="20"/>
          </p:nvPr>
        </p:nvSpPr>
        <p:spPr>
          <a:xfrm>
            <a:off x="683999" y="1243809"/>
            <a:ext cx="9900000" cy="772560"/>
          </a:xfrm>
          <a:prstGeom prst="rect">
            <a:avLst/>
          </a:prstGeom>
        </p:spPr>
        <p:txBody>
          <a:bodyPr>
            <a:noAutofit/>
          </a:bodyPr>
          <a:lstStyle>
            <a:lvl1pPr>
              <a:buNone/>
              <a:defRPr lang="cs-CZ" sz="2000" kern="1200" dirty="0">
                <a:solidFill>
                  <a:schemeClr val="accent2"/>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Tree>
    <p:extLst>
      <p:ext uri="{BB962C8B-B14F-4D97-AF65-F5344CB8AC3E}">
        <p14:creationId xmlns:p14="http://schemas.microsoft.com/office/powerpoint/2010/main" val="3476517887"/>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ext velk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Tree>
    <p:extLst>
      <p:ext uri="{BB962C8B-B14F-4D97-AF65-F5344CB8AC3E}">
        <p14:creationId xmlns:p14="http://schemas.microsoft.com/office/powerpoint/2010/main" val="1833162793"/>
      </p:ext>
    </p:extLst>
  </p:cSld>
  <p:clrMapOvr>
    <a:masterClrMapping/>
  </p:clrMapOvr>
  <p:extLst>
    <p:ext uri="{DCECCB84-F9BA-43D5-87BE-67443E8EF086}">
      <p15:sldGuideLst xmlns:p15="http://schemas.microsoft.com/office/powerpoint/2012/main">
        <p15:guide id="1" pos="415">
          <p15:clr>
            <a:srgbClr val="FBAE40"/>
          </p15:clr>
        </p15:guide>
        <p15:guide id="2" orient="horz" pos="411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ext běžn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a:prstGeom prst="rect">
            <a:avLst/>
          </a:prstGeo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BBC0884-F87E-1907-FF5F-2AB324A5C47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81679456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Odrážky velk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a:prstGeom prst="rect">
            <a:avLst/>
          </a:prstGeom>
        </p:spPr>
        <p:txBody>
          <a:bodyPr numCol="1" spcCol="360000">
            <a:noAutofit/>
          </a:bodyPr>
          <a:lstStyle>
            <a:lvl1pPr marL="504000" indent="-504000">
              <a:lnSpc>
                <a:spcPct val="100000"/>
              </a:lnSpc>
              <a:spcAft>
                <a:spcPts val="1000"/>
              </a:spcAft>
              <a:buClr>
                <a:schemeClr val="accent1"/>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84905BBB-F9FE-9FBF-15BB-B1658C5A09F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85083271"/>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Odrážky mal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a:prstGeom prst="rect">
            <a:avLst/>
          </a:prstGeom>
        </p:spPr>
        <p:txBody>
          <a:bodyPr numCol="1" spcCol="360000">
            <a:noAutofit/>
          </a:bodyPr>
          <a:lstStyle>
            <a:lvl1pPr marL="360000" indent="-360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93163992-C525-2C66-6CAF-F1C6D7A2FF4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0073755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a:prstGeom prst="rect">
            <a:avLst/>
          </a:prstGeo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39749703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8568647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a:prstGeom prst="rect">
            <a:avLst/>
          </a:prstGeo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26809195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běžný s obrázk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a:prstGeom prst="rect">
            <a:avLst/>
          </a:prstGeom>
        </p:spPr>
        <p:txBody>
          <a:bodyPr numCol="1" spcCol="360000">
            <a:noAutofit/>
          </a:bodyPr>
          <a:lstStyle>
            <a:lvl1pPr marL="360000" indent="-360000">
              <a:lnSpc>
                <a:spcPct val="100000"/>
              </a:lnSpc>
              <a:spcAft>
                <a:spcPts val="1000"/>
              </a:spcAft>
              <a:buSzPct val="90000"/>
              <a:buFont typeface="Wingdings" pitchFamily="2" charset="2"/>
              <a:buChar char="§"/>
              <a:tabLst/>
              <a:defRPr sz="2000"/>
            </a:lvl1pPr>
            <a:lvl2pPr indent="0">
              <a:lnSpc>
                <a:spcPct val="120000"/>
              </a:lnSpc>
              <a:spcAft>
                <a:spcPts val="400"/>
              </a:spcAft>
              <a:buFont typeface="Arial" panose="020B0604020202020204" pitchFamily="34" charset="0"/>
              <a:buChar char="•"/>
              <a:defRPr sz="1800"/>
            </a:lvl2pPr>
            <a:lvl3pPr indent="0">
              <a:lnSpc>
                <a:spcPct val="120000"/>
              </a:lnSpc>
              <a:spcAft>
                <a:spcPts val="400"/>
              </a:spcAft>
              <a:buFont typeface="Arial" panose="020B0604020202020204" pitchFamily="34" charset="0"/>
              <a:buChar char="•"/>
              <a:defRPr sz="1800"/>
            </a:lvl3pPr>
            <a:lvl4pPr indent="0">
              <a:lnSpc>
                <a:spcPct val="120000"/>
              </a:lnSpc>
              <a:spcAft>
                <a:spcPts val="400"/>
              </a:spcAft>
              <a:buFont typeface="Arial" panose="020B0604020202020204" pitchFamily="34" charset="0"/>
              <a:buChar char="•"/>
              <a:defRPr sz="1800"/>
            </a:lvl4pPr>
            <a:lvl5pPr indent="0">
              <a:lnSpc>
                <a:spcPct val="120000"/>
              </a:lnSpc>
              <a:spcAft>
                <a:spcPts val="400"/>
              </a:spcAft>
              <a:buFont typeface="Arial" panose="020B0604020202020204" pitchFamily="34" charset="0"/>
              <a:buChar char="•"/>
              <a:defRPr sz="1800"/>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a:prstGeom prst="rect">
            <a:avLst/>
          </a:prstGeom>
        </p:spPr>
        <p:txBody>
          <a:bodyPr/>
          <a:lstStyle/>
          <a:p>
            <a:endParaRPr lang="cs-CZ"/>
          </a:p>
        </p:txBody>
      </p:sp>
      <p:sp>
        <p:nvSpPr>
          <p:cNvPr id="7" name="Zástupný symbol pro číslo snímku 5">
            <a:extLst>
              <a:ext uri="{FF2B5EF4-FFF2-40B4-BE49-F238E27FC236}">
                <a16:creationId xmlns:a16="http://schemas.microsoft.com/office/drawing/2014/main" id="{2C7EEF15-9663-FDF8-3786-E9D1170BC09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9410290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odnadpis, dva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marL="0" indent="0">
              <a:buNone/>
              <a:defRPr>
                <a:solidFill>
                  <a:schemeClr val="accent1"/>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4" name="Zástupný symbol pro obsah 2">
            <a:extLst>
              <a:ext uri="{FF2B5EF4-FFF2-40B4-BE49-F238E27FC236}">
                <a16:creationId xmlns:a16="http://schemas.microsoft.com/office/drawing/2014/main" id="{C2843CF9-B3FD-9E68-3D7A-392FEBCB4FEE}"/>
              </a:ext>
            </a:extLst>
          </p:cNvPr>
          <p:cNvSpPr>
            <a:spLocks noGrp="1"/>
          </p:cNvSpPr>
          <p:nvPr>
            <p:ph sz="half" idx="15" hasCustomPrompt="1"/>
          </p:nvPr>
        </p:nvSpPr>
        <p:spPr>
          <a:xfrm>
            <a:off x="6266427"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8" name="Zástupný symbol pro číslo snímku 5">
            <a:extLst>
              <a:ext uri="{FF2B5EF4-FFF2-40B4-BE49-F238E27FC236}">
                <a16:creationId xmlns:a16="http://schemas.microsoft.com/office/drawing/2014/main" id="{1A2E329E-B047-5BCC-C0F2-88F14A418F05}"/>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1820280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ři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4" name="Zástupný symbol pro číslo snímku 5">
            <a:extLst>
              <a:ext uri="{FF2B5EF4-FFF2-40B4-BE49-F238E27FC236}">
                <a16:creationId xmlns:a16="http://schemas.microsoft.com/office/drawing/2014/main" id="{7B9A68AD-FB4B-8978-5212-ECDC03A6FB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355645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6" name="Zástupný symbol pro číslo snímku 5">
            <a:extLst>
              <a:ext uri="{FF2B5EF4-FFF2-40B4-BE49-F238E27FC236}">
                <a16:creationId xmlns:a16="http://schemas.microsoft.com/office/drawing/2014/main" id="{4CC1C452-BE80-BC5C-7921-09A8FE89B9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288470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46803"/>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8" name="Obrázek 17">
            <a:extLst>
              <a:ext uri="{FF2B5EF4-FFF2-40B4-BE49-F238E27FC236}">
                <a16:creationId xmlns:a16="http://schemas.microsoft.com/office/drawing/2014/main" id="{2A3086D1-EC65-B74C-A8BB-C58567182BE6}"/>
              </a:ext>
            </a:extLst>
          </p:cNvPr>
          <p:cNvPicPr>
            <a:picLocks noChangeAspect="1"/>
          </p:cNvPicPr>
          <p:nvPr userDrawn="1"/>
        </p:nvPicPr>
        <p:blipFill>
          <a:blip r:embed="rId2"/>
          <a:stretch>
            <a:fillRect/>
          </a:stretch>
        </p:blipFill>
        <p:spPr>
          <a:xfrm>
            <a:off x="3985314" y="3880589"/>
            <a:ext cx="360717" cy="301120"/>
          </a:xfrm>
          <a:prstGeom prst="rect">
            <a:avLst/>
          </a:prstGeom>
        </p:spPr>
      </p:pic>
      <p:pic>
        <p:nvPicPr>
          <p:cNvPr id="20" name="Obrázek 19">
            <a:extLst>
              <a:ext uri="{FF2B5EF4-FFF2-40B4-BE49-F238E27FC236}">
                <a16:creationId xmlns:a16="http://schemas.microsoft.com/office/drawing/2014/main" id="{CAAABE1A-E3F7-8D77-4BC1-22DA8776E5AB}"/>
              </a:ext>
            </a:extLst>
          </p:cNvPr>
          <p:cNvPicPr>
            <a:picLocks noChangeAspect="1"/>
          </p:cNvPicPr>
          <p:nvPr userDrawn="1"/>
        </p:nvPicPr>
        <p:blipFill>
          <a:blip r:embed="rId2"/>
          <a:stretch>
            <a:fillRect/>
          </a:stretch>
        </p:blipFill>
        <p:spPr>
          <a:xfrm>
            <a:off x="7846114" y="3880589"/>
            <a:ext cx="360717" cy="301120"/>
          </a:xfrm>
          <a:prstGeom prst="rect">
            <a:avLst/>
          </a:prstGeom>
        </p:spPr>
      </p:pic>
      <p:sp>
        <p:nvSpPr>
          <p:cNvPr id="21" name="Zástupný text 8">
            <a:extLst>
              <a:ext uri="{FF2B5EF4-FFF2-40B4-BE49-F238E27FC236}">
                <a16:creationId xmlns:a16="http://schemas.microsoft.com/office/drawing/2014/main" id="{EE858B53-D403-C768-50C6-B820DCD4E564}"/>
              </a:ext>
            </a:extLst>
          </p:cNvPr>
          <p:cNvSpPr>
            <a:spLocks noGrp="1"/>
          </p:cNvSpPr>
          <p:nvPr>
            <p:ph type="body" sz="quarter" idx="15"/>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22" name="Zástupný symbol pro číslo snímku 5">
            <a:extLst>
              <a:ext uri="{FF2B5EF4-FFF2-40B4-BE49-F238E27FC236}">
                <a16:creationId xmlns:a16="http://schemas.microsoft.com/office/drawing/2014/main" id="{7BDEE34E-2AD1-D45A-CDC5-B7356B87F96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9224858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496F11FE-78A2-69C8-0643-BE729D4F1FD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4406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2"/>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D034D6FE-BA08-8A8E-D5AE-55D3E756260C}"/>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01484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9" name="Zástupný symbol pro číslo snímku 5">
            <a:extLst>
              <a:ext uri="{FF2B5EF4-FFF2-40B4-BE49-F238E27FC236}">
                <a16:creationId xmlns:a16="http://schemas.microsoft.com/office/drawing/2014/main" id="{6BCC6951-FCF3-7B03-5562-7840A02525D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689181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sloupce s obrázky a popis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893E901C-6AA0-0F75-C9B1-BE19FABFC393}"/>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25833800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C3AB57E5-30E5-1721-7ABB-F3BD27E78527}"/>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1508938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odnadpis, 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65625"/>
            <a:ext cx="6157278" cy="3383763"/>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4F692555-6195-4F09-FB48-4EF6E638FA7C}"/>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8880B733-56AF-86CD-D756-629084A16536}"/>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18284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odnadpis, text a tabulka">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1AA2B79E-EBDF-2530-1330-B70DF2E98A5F}"/>
              </a:ext>
            </a:extLst>
          </p:cNvPr>
          <p:cNvSpPr>
            <a:spLocks noGrp="1"/>
          </p:cNvSpPr>
          <p:nvPr>
            <p:ph idx="22" hasCustomPrompt="1"/>
          </p:nvPr>
        </p:nvSpPr>
        <p:spPr>
          <a:xfrm>
            <a:off x="1620000" y="2167003"/>
            <a:ext cx="3516021" cy="3915521"/>
          </a:xfrm>
          <a:prstGeom prst="rect">
            <a:avLst/>
          </a:prstGeom>
        </p:spPr>
        <p:txBody>
          <a:bodyPr numCol="1" spcCol="360000">
            <a:noAutofit/>
          </a:bodyPr>
          <a:lstStyle>
            <a:lvl1pPr marL="288000" indent="-288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8" name="Zástupný symbol pro číslo snímku 5">
            <a:extLst>
              <a:ext uri="{FF2B5EF4-FFF2-40B4-BE49-F238E27FC236}">
                <a16:creationId xmlns:a16="http://schemas.microsoft.com/office/drawing/2014/main" id="{0CAAE527-231E-9248-0A0C-52E8BA0AF60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6572456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Závěr a shrnutí">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noAutofit/>
          </a:bodyPr>
          <a:lstStyle>
            <a:lvl1pPr marL="0" indent="-504000">
              <a:lnSpc>
                <a:spcPct val="120000"/>
              </a:lnSpc>
              <a:spcAft>
                <a:spcPts val="1000"/>
              </a:spcAft>
              <a:buNone/>
              <a:defRPr sz="2000">
                <a:solidFill>
                  <a:schemeClr val="tx1"/>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37163068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1_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a:t>Kliknutím lze upravit styl.</a:t>
            </a:r>
          </a:p>
        </p:txBody>
      </p:sp>
      <p:sp>
        <p:nvSpPr>
          <p:cNvPr id="5" name="Zástupný symbol pro číslo snímku 4"/>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71A0C973-C08E-95A7-04DC-A227455E46BF}"/>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8955910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1_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6859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image" Target="../media/image1.png"/><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theme" Target="../theme/theme2.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dirty="0"/>
              <a:t>Kliknutím lze upravit styl.</a:t>
            </a:r>
          </a:p>
        </p:txBody>
      </p:sp>
      <p:sp>
        <p:nvSpPr>
          <p:cNvPr id="3" name="Zástupný symbol pro text 2"/>
          <p:cNvSpPr>
            <a:spLocks noGrp="1"/>
          </p:cNvSpPr>
          <p:nvPr>
            <p:ph type="body" idx="1"/>
          </p:nvPr>
        </p:nvSpPr>
        <p:spPr>
          <a:xfrm>
            <a:off x="1620000" y="2160000"/>
            <a:ext cx="8964000" cy="4078800"/>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noAutofit/>
          </a:bodyPr>
          <a:lstStyle>
            <a:lvl1pPr algn="r">
              <a:defRPr sz="1200">
                <a:solidFill>
                  <a:schemeClr val="bg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8" name="Obrázek 7" descr="Obsah obrázku symbol, Grafika, logo, snímek obrazovky&#10;&#10;Obsah generovaný pomocí AI může být nesprávný.">
            <a:extLst>
              <a:ext uri="{FF2B5EF4-FFF2-40B4-BE49-F238E27FC236}">
                <a16:creationId xmlns:a16="http://schemas.microsoft.com/office/drawing/2014/main" id="{DF67F3F1-F3D2-EC43-5EB5-2BB7ED887C96}"/>
              </a:ext>
            </a:extLst>
          </p:cNvPr>
          <p:cNvPicPr>
            <a:picLocks noChangeAspect="1"/>
          </p:cNvPicPr>
          <p:nvPr userDrawn="1"/>
        </p:nvPicPr>
        <p:blipFill>
          <a:blip r:embed="rId30"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4163724584"/>
      </p:ext>
    </p:extLst>
  </p:cSld>
  <p:clrMap bg1="lt1" tx1="dk1" bg2="lt2" tx2="dk2" accent1="accent1" accent2="accent2" accent3="accent3" accent4="accent4" accent5="accent5" accent6="accent6" hlink="hlink" folHlink="folHlink"/>
  <p:sldLayoutIdLst>
    <p:sldLayoutId id="2147483649" r:id="rId1"/>
    <p:sldLayoutId id="2147483675" r:id="rId2"/>
    <p:sldLayoutId id="2147483660" r:id="rId3"/>
    <p:sldLayoutId id="2147483650" r:id="rId4"/>
    <p:sldLayoutId id="2147483718" r:id="rId5"/>
    <p:sldLayoutId id="2147483676" r:id="rId6"/>
    <p:sldLayoutId id="2147483677" r:id="rId7"/>
    <p:sldLayoutId id="2147483678" r:id="rId8"/>
    <p:sldLayoutId id="2147483679" r:id="rId9"/>
    <p:sldLayoutId id="2147483651" r:id="rId10"/>
    <p:sldLayoutId id="2147483680" r:id="rId11"/>
    <p:sldLayoutId id="2147483681" r:id="rId12"/>
    <p:sldLayoutId id="2147483682" r:id="rId13"/>
    <p:sldLayoutId id="214748365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716" r:id="rId23"/>
    <p:sldLayoutId id="2147483691" r:id="rId24"/>
    <p:sldLayoutId id="2147483654" r:id="rId25"/>
    <p:sldLayoutId id="2147483655" r:id="rId26"/>
    <p:sldLayoutId id="2147483721" r:id="rId27"/>
    <p:sldLayoutId id="2147483719" r:id="rId28"/>
  </p:sldLayoutIdLst>
  <p:hf hdr="0" dt="0"/>
  <p:txStyles>
    <p:titleStyle>
      <a:lvl1pPr algn="l" defTabSz="914400" rtl="0" eaLnBrk="1" latinLnBrk="0" hangingPunct="1">
        <a:lnSpc>
          <a:spcPct val="90000"/>
        </a:lnSpc>
        <a:spcBef>
          <a:spcPct val="0"/>
        </a:spcBef>
        <a:buNone/>
        <a:defRPr sz="3600" b="1" kern="1200">
          <a:solidFill>
            <a:schemeClr val="bg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100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3"/>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5"/>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3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a:t>Kliknutím lze upravit styl.</a:t>
            </a:r>
          </a:p>
        </p:txBody>
      </p:sp>
      <p:sp>
        <p:nvSpPr>
          <p:cNvPr id="3" name="Zástupný symbol pro text 2"/>
          <p:cNvSpPr>
            <a:spLocks noGrp="1"/>
          </p:cNvSpPr>
          <p:nvPr>
            <p:ph type="body" idx="1"/>
          </p:nvPr>
        </p:nvSpPr>
        <p:spPr>
          <a:xfrm>
            <a:off x="1620000" y="2160000"/>
            <a:ext cx="8964000" cy="4078068"/>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lstStyle>
            <a:lvl1pPr algn="r">
              <a:defRPr sz="1200">
                <a:solidFill>
                  <a:schemeClr val="tx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4" name="Obrázek 3" descr="Obsah obrázku symbol, Grafika, logo, snímek obrazovky&#10;&#10;Obsah generovaný pomocí AI může být nesprávný.">
            <a:extLst>
              <a:ext uri="{FF2B5EF4-FFF2-40B4-BE49-F238E27FC236}">
                <a16:creationId xmlns:a16="http://schemas.microsoft.com/office/drawing/2014/main" id="{025FCB21-8AB5-EA3D-1803-9CBD8B12DF84}"/>
              </a:ext>
            </a:extLst>
          </p:cNvPr>
          <p:cNvPicPr>
            <a:picLocks noChangeAspect="1"/>
          </p:cNvPicPr>
          <p:nvPr userDrawn="1"/>
        </p:nvPicPr>
        <p:blipFill>
          <a:blip r:embed="rId32"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628316029"/>
      </p:ext>
    </p:extLst>
  </p:cSld>
  <p:clrMap bg1="lt1" tx1="dk1" bg2="lt2" tx2="dk2" accent1="accent1" accent2="accent2" accent3="accent3" accent4="accent4" accent5="accent5" accent6="accent6" hlink="hlink" folHlink="folHlink"/>
  <p:sldLayoutIdLst>
    <p:sldLayoutId id="2147483666" r:id="rId1"/>
    <p:sldLayoutId id="2147483668" r:id="rId2"/>
    <p:sldLayoutId id="2147483669" r:id="rId3"/>
    <p:sldLayoutId id="2147483692" r:id="rId4"/>
    <p:sldLayoutId id="2147483693" r:id="rId5"/>
    <p:sldLayoutId id="2147483694" r:id="rId6"/>
    <p:sldLayoutId id="2147483695" r:id="rId7"/>
    <p:sldLayoutId id="2147483722"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7" r:id="rId26"/>
    <p:sldLayoutId id="2147483713" r:id="rId27"/>
    <p:sldLayoutId id="2147483720" r:id="rId28"/>
    <p:sldLayoutId id="2147483714" r:id="rId29"/>
    <p:sldLayoutId id="2147483715" r:id="rId30"/>
  </p:sldLayoutIdLst>
  <p:hf hdr="0" dt="0"/>
  <p:txStyles>
    <p:titleStyle>
      <a:lvl1pPr algn="l" defTabSz="914400" rtl="0" eaLnBrk="1" latinLnBrk="0" hangingPunct="1">
        <a:lnSpc>
          <a:spcPct val="90000"/>
        </a:lnSpc>
        <a:spcBef>
          <a:spcPct val="0"/>
        </a:spcBef>
        <a:buNone/>
        <a:defRPr sz="3600" b="1" kern="1200">
          <a:solidFill>
            <a:schemeClr val="accent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0"/>
        </a:spcBef>
        <a:spcAft>
          <a:spcPts val="1000"/>
        </a:spcAft>
        <a:buClr>
          <a:schemeClr val="accent1"/>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2"/>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1"/>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0" userDrawn="1">
          <p15:clr>
            <a:srgbClr val="F26B43"/>
          </p15:clr>
        </p15:guide>
        <p15:guide id="2" pos="41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hyperlink" Target="https://e-sbirka.gov.cz/sb/2006/137/2016-01-01#par_11" TargetMode="Externa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hyperlink" Target="https://e-sbirka.gov.cz/sb/2016/134#par_2" TargetMode="Externa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hyperlink" Target="https://e-sbirka.gov.cz/sb/2016/134#par_131" TargetMode="Externa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hyperlink" Target="https://e-sbirka.gov.cz/sb/2016/134#par_21" TargetMode="Externa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hyperlink" Target="https://uohs.gov.cz/cs/verejne-zakazky/sbirky-rozhodnuti/detail-18756.html" TargetMode="Externa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hyperlink" Target="https://e-sbirka.gov.cz/sb/2016/134#par_131-odst_2" TargetMode="External"/><Relationship Id="rId2" Type="http://schemas.openxmlformats.org/officeDocument/2006/relationships/hyperlink" Target="https://e-sbirka.gov.cz/sb/2016/134#par_2-odst_3" TargetMode="External"/><Relationship Id="rId1" Type="http://schemas.openxmlformats.org/officeDocument/2006/relationships/slideLayout" Target="../slideLayouts/slideLayout29.xml"/><Relationship Id="rId4" Type="http://schemas.openxmlformats.org/officeDocument/2006/relationships/hyperlink" Target="https://e-sbirka.gov.cz/sb/2016/134#par_5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e-sbirka.gov.cz/sb/2023/345#par_3-odst_2-pism_b" TargetMode="External"/><Relationship Id="rId1" Type="http://schemas.openxmlformats.org/officeDocument/2006/relationships/slideLayout" Target="../slideLayouts/slideLayout30.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hyperlink" Target="https://uohs.gov.cz/cs/verejne-zakazky/sbirky-rozhodnuti/detail-18878.html" TargetMode="Externa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hyperlink" Target="https://www.uohs.cz/download/Sekce_VZ/Metodiky/Metodika-leky_final.pdf" TargetMode="Externa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hyperlink" Target="https://uohs.gov.cz/cs/verejne-zakazky/sbirky-rozhodnuti/detail-18705.html" TargetMode="Externa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hyperlink" Target="https://e-sbirka.gov.cz/sb/2023/166" TargetMode="Externa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hyperlink" Target="https://eur-lex.europa.eu/legal-content/EN/TXT/?uri=CELEX%3A52026PC0590&amp;qid=1692788497609" TargetMode="Externa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hyperlink" Target="https://e-sbirka.gov.cz/sb/2016/134#par_131" TargetMode="External"/><Relationship Id="rId2" Type="http://schemas.openxmlformats.org/officeDocument/2006/relationships/hyperlink" Target="https://e-sbirka.gov.cz/sb/2016/134#par_2" TargetMode="Externa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hyperlink" Target="https://e-sbirka.gov.cz/sb/2016/134#par_41" TargetMode="External"/><Relationship Id="rId2" Type="http://schemas.openxmlformats.org/officeDocument/2006/relationships/hyperlink" Target="https://e-sbirka.gov.cz/sb/2016/134#par_40" TargetMode="External"/><Relationship Id="rId1" Type="http://schemas.openxmlformats.org/officeDocument/2006/relationships/slideLayout" Target="../slideLayouts/slideLayout29.xml"/><Relationship Id="rId4" Type="http://schemas.openxmlformats.org/officeDocument/2006/relationships/hyperlink" Target="https://e-sbirka.gov.cz/eli/cz/sb/2016/134/2025-04-03/dokument/norma/cast_6/hlava_2/par_132/odst_6"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s://e-sbirka.gov.cz/sb/2016/134#par_127" TargetMode="Externa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hyperlink" Target="https://e-sbirka.gov.cz/sb/2016/134#par_204" TargetMode="External"/><Relationship Id="rId2" Type="http://schemas.openxmlformats.org/officeDocument/2006/relationships/hyperlink" Target="https://e-sbirka.gov.cz/sb/2016/134#par_131-odst_3" TargetMode="External"/><Relationship Id="rId1" Type="http://schemas.openxmlformats.org/officeDocument/2006/relationships/slideLayout" Target="../slideLayouts/slideLayout29.xml"/><Relationship Id="rId4" Type="http://schemas.openxmlformats.org/officeDocument/2006/relationships/hyperlink" Target="https://e-sbirka.gov.cz/sb/2016/134#par_169-odst_1"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e-sbirka.gov.cz/sb/2016/134#par_211" TargetMode="Externa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hyperlink" Target="https://e-sbirka.gov.cz/sb/2016/134#par_248-odst_3" TargetMode="External"/><Relationship Id="rId2" Type="http://schemas.openxmlformats.org/officeDocument/2006/relationships/hyperlink" Target="https://e-sbirka.gov.cz/sb/2016/134#par_246" TargetMode="External"/><Relationship Id="rId1" Type="http://schemas.openxmlformats.org/officeDocument/2006/relationships/slideLayout" Target="../slideLayouts/slideLayout29.xml"/><Relationship Id="rId5" Type="http://schemas.openxmlformats.org/officeDocument/2006/relationships/hyperlink" Target="https://e-sbirka.gov.cz/sb/2016/134#par_254-odst_1-pism_d" TargetMode="External"/><Relationship Id="rId4" Type="http://schemas.openxmlformats.org/officeDocument/2006/relationships/hyperlink" Target="https://e-sbirka.gov.cz/sb/2016/134#par_135-odst_4"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e-sbirka.gov.cz/sb/2016/134#par_217" TargetMode="External"/><Relationship Id="rId2" Type="http://schemas.openxmlformats.org/officeDocument/2006/relationships/hyperlink" Target="https://e-sbirka.gov.cz/sb/2016/134#par_126" TargetMode="External"/><Relationship Id="rId1" Type="http://schemas.openxmlformats.org/officeDocument/2006/relationships/slideLayout" Target="../slideLayouts/slideLayout29.xml"/><Relationship Id="rId5" Type="http://schemas.openxmlformats.org/officeDocument/2006/relationships/hyperlink" Target="https://e-sbirka.gov.cz/sb/2016/134#par_137" TargetMode="External"/><Relationship Id="rId4" Type="http://schemas.openxmlformats.org/officeDocument/2006/relationships/hyperlink" Target="https://e-sbirka.gov.cz/sb/2016/134#par_219"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eur-lex.europa.eu/legal-content/CS/TXT/?uri=CELEX:62020CJ0023" TargetMode="External"/><Relationship Id="rId7" Type="http://schemas.openxmlformats.org/officeDocument/2006/relationships/hyperlink" Target="https://e-sbirka.gov.cz/sb/2016/134#par_222" TargetMode="External"/><Relationship Id="rId2" Type="http://schemas.openxmlformats.org/officeDocument/2006/relationships/hyperlink" Target="https://uohs.gov.cz/cs/verejne-zakazky/sbirky-rozhodnuti/detail-23844.html" TargetMode="External"/><Relationship Id="rId1" Type="http://schemas.openxmlformats.org/officeDocument/2006/relationships/slideLayout" Target="../slideLayouts/slideLayout29.xml"/><Relationship Id="rId6" Type="http://schemas.openxmlformats.org/officeDocument/2006/relationships/hyperlink" Target="https://e-sbirka.gov.cz/sb/2016/134#par_131-odst_5" TargetMode="External"/><Relationship Id="rId5" Type="http://schemas.openxmlformats.org/officeDocument/2006/relationships/hyperlink" Target="https://uohs.gov.cz/cs/verejne-zakazky/sbirky-rozhodnuti/detail-22966.html" TargetMode="External"/><Relationship Id="rId4" Type="http://schemas.openxmlformats.org/officeDocument/2006/relationships/hyperlink" Target="https://uohs.gov.cz/cs/verejne-zakazky/sbirky-rozhodnuti/detail-18878.html"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e-sbirka.gov.cz/sb/2016/134#par_19" TargetMode="External"/><Relationship Id="rId7" Type="http://schemas.openxmlformats.org/officeDocument/2006/relationships/hyperlink" Target="https://uohs.gov.cz/cs/verejne-zakazky/sbirky-rozhodnuti/detail-18810.html" TargetMode="External"/><Relationship Id="rId2" Type="http://schemas.openxmlformats.org/officeDocument/2006/relationships/hyperlink" Target="https://e-sbirka.gov.cz/sb/2016/134#par_16-odst_2" TargetMode="External"/><Relationship Id="rId1" Type="http://schemas.openxmlformats.org/officeDocument/2006/relationships/slideLayout" Target="../slideLayouts/slideLayout29.xml"/><Relationship Id="rId6" Type="http://schemas.openxmlformats.org/officeDocument/2006/relationships/hyperlink" Target="https://e-sbirka.gov.cz/sb/2016/134#par_23" TargetMode="External"/><Relationship Id="rId5" Type="http://schemas.openxmlformats.org/officeDocument/2006/relationships/hyperlink" Target="https://e-sbirka.gov.cz/sb/2016/134#par_21" TargetMode="External"/><Relationship Id="rId4" Type="http://schemas.openxmlformats.org/officeDocument/2006/relationships/hyperlink" Target="https://e-sbirka.gov.cz/sb/2016/134#par_2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2FEACA-1020-20A3-E183-1CEB85D8DDD0}"/>
              </a:ext>
            </a:extLst>
          </p:cNvPr>
          <p:cNvSpPr>
            <a:spLocks noGrp="1"/>
          </p:cNvSpPr>
          <p:nvPr>
            <p:ph type="ctrTitle"/>
          </p:nvPr>
        </p:nvSpPr>
        <p:spPr>
          <a:xfrm>
            <a:off x="6300000" y="2109600"/>
            <a:ext cx="5400000" cy="1916866"/>
          </a:xfrm>
        </p:spPr>
        <p:txBody>
          <a:bodyPr/>
          <a:lstStyle/>
          <a:p>
            <a:r>
              <a:rPr lang="cs-CZ" dirty="0"/>
              <a:t>Rámcové dohody vs. smlouvy s rámcovým prvkem</a:t>
            </a:r>
          </a:p>
        </p:txBody>
      </p:sp>
      <p:sp>
        <p:nvSpPr>
          <p:cNvPr id="3" name="Podnadpis 2">
            <a:extLst>
              <a:ext uri="{FF2B5EF4-FFF2-40B4-BE49-F238E27FC236}">
                <a16:creationId xmlns:a16="http://schemas.microsoft.com/office/drawing/2014/main" id="{55F2B8E6-3E8B-6703-D17B-D3F0D3B656D0}"/>
              </a:ext>
            </a:extLst>
          </p:cNvPr>
          <p:cNvSpPr>
            <a:spLocks noGrp="1"/>
          </p:cNvSpPr>
          <p:nvPr>
            <p:ph type="subTitle" idx="1"/>
          </p:nvPr>
        </p:nvSpPr>
        <p:spPr>
          <a:xfrm>
            <a:off x="6300000" y="4237200"/>
            <a:ext cx="5400000" cy="1968940"/>
          </a:xfrm>
        </p:spPr>
        <p:txBody>
          <a:bodyPr/>
          <a:lstStyle/>
          <a:p>
            <a:r>
              <a:rPr lang="cs-CZ" dirty="0"/>
              <a:t>Miluše Malenková</a:t>
            </a:r>
          </a:p>
        </p:txBody>
      </p:sp>
      <p:sp>
        <p:nvSpPr>
          <p:cNvPr id="4" name="Zástupný symbol pro datum 3">
            <a:extLst>
              <a:ext uri="{FF2B5EF4-FFF2-40B4-BE49-F238E27FC236}">
                <a16:creationId xmlns:a16="http://schemas.microsoft.com/office/drawing/2014/main" id="{86131F65-3A82-DFF0-E99A-6E04CBE1E18B}"/>
              </a:ext>
            </a:extLst>
          </p:cNvPr>
          <p:cNvSpPr txBox="1">
            <a:spLocks/>
          </p:cNvSpPr>
          <p:nvPr/>
        </p:nvSpPr>
        <p:spPr>
          <a:xfrm>
            <a:off x="720000" y="5976000"/>
            <a:ext cx="2743200" cy="365125"/>
          </a:xfrm>
          <a:prstGeom prst="rect">
            <a:avLst/>
          </a:prstGeom>
        </p:spPr>
        <p:txBody>
          <a:bodyPr vert="horz" lIns="0" tIns="0" rIns="0" bIns="0" rtlCol="0" anchor="ctr"/>
          <a:lstStyle>
            <a:defPPr>
              <a:defRPr lang="cs-CZ"/>
            </a:defPPr>
            <a:lvl1pPr marL="0" algn="l"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a:latin typeface="Arial"/>
                <a:cs typeface="Arial"/>
              </a:rPr>
              <a:t>13. 10. 2026</a:t>
            </a:r>
            <a:endParaRPr lang="cs-CZ" dirty="0"/>
          </a:p>
        </p:txBody>
      </p:sp>
    </p:spTree>
    <p:extLst>
      <p:ext uri="{BB962C8B-B14F-4D97-AF65-F5344CB8AC3E}">
        <p14:creationId xmlns:p14="http://schemas.microsoft.com/office/powerpoint/2010/main" val="2709259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CC519675-D8FE-463B-73BB-09F37A5EA237}"/>
              </a:ext>
            </a:extLst>
          </p:cNvPr>
          <p:cNvSpPr>
            <a:spLocks noGrp="1"/>
          </p:cNvSpPr>
          <p:nvPr>
            <p:ph sz="half" idx="1"/>
          </p:nvPr>
        </p:nvSpPr>
        <p:spPr/>
        <p:txBody>
          <a:bodyPr/>
          <a:lstStyle/>
          <a:p>
            <a:r>
              <a:rPr lang="cs-CZ" dirty="0"/>
              <a:t>smlouva na veřejnou zakázku</a:t>
            </a:r>
          </a:p>
          <a:p>
            <a:r>
              <a:rPr lang="cs-CZ" dirty="0"/>
              <a:t>rámcová dohoda</a:t>
            </a:r>
          </a:p>
          <a:p>
            <a:r>
              <a:rPr lang="cs-CZ" dirty="0"/>
              <a:t>rámcová smlouva</a:t>
            </a:r>
          </a:p>
          <a:p>
            <a:endParaRPr lang="cs-CZ" dirty="0"/>
          </a:p>
        </p:txBody>
      </p:sp>
      <p:sp>
        <p:nvSpPr>
          <p:cNvPr id="3" name="Zástupný symbol pro číslo snímku 2">
            <a:extLst>
              <a:ext uri="{FF2B5EF4-FFF2-40B4-BE49-F238E27FC236}">
                <a16:creationId xmlns:a16="http://schemas.microsoft.com/office/drawing/2014/main" id="{41D16C28-6832-5F6D-1CA7-F792AF61E9EF}"/>
              </a:ext>
            </a:extLst>
          </p:cNvPr>
          <p:cNvSpPr>
            <a:spLocks noGrp="1"/>
          </p:cNvSpPr>
          <p:nvPr>
            <p:ph type="sldNum" sz="quarter" idx="12"/>
          </p:nvPr>
        </p:nvSpPr>
        <p:spPr/>
        <p:txBody>
          <a:bodyPr/>
          <a:lstStyle/>
          <a:p>
            <a:fld id="{1CF5A12E-3DFE-4C3E-9036-7893F29C52C1}" type="slidenum">
              <a:rPr lang="cs-CZ" smtClean="0"/>
              <a:t>2</a:t>
            </a:fld>
            <a:endParaRPr lang="cs-CZ"/>
          </a:p>
        </p:txBody>
      </p:sp>
      <p:sp>
        <p:nvSpPr>
          <p:cNvPr id="4" name="Nadpis 3">
            <a:extLst>
              <a:ext uri="{FF2B5EF4-FFF2-40B4-BE49-F238E27FC236}">
                <a16:creationId xmlns:a16="http://schemas.microsoft.com/office/drawing/2014/main" id="{E80F11D4-CCE3-BD4A-4C7B-D8B4C0EE6143}"/>
              </a:ext>
            </a:extLst>
          </p:cNvPr>
          <p:cNvSpPr>
            <a:spLocks noGrp="1"/>
          </p:cNvSpPr>
          <p:nvPr>
            <p:ph type="title"/>
          </p:nvPr>
        </p:nvSpPr>
        <p:spPr/>
        <p:txBody>
          <a:bodyPr/>
          <a:lstStyle/>
          <a:p>
            <a:r>
              <a:rPr lang="cs-CZ" dirty="0"/>
              <a:t>Terminologie</a:t>
            </a:r>
          </a:p>
        </p:txBody>
      </p:sp>
    </p:spTree>
    <p:extLst>
      <p:ext uri="{BB962C8B-B14F-4D97-AF65-F5344CB8AC3E}">
        <p14:creationId xmlns:p14="http://schemas.microsoft.com/office/powerpoint/2010/main" val="563413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52E7761D-6883-9B61-9FC8-6D5F07DBE039}"/>
              </a:ext>
            </a:extLst>
          </p:cNvPr>
          <p:cNvSpPr>
            <a:spLocks noGrp="1"/>
          </p:cNvSpPr>
          <p:nvPr>
            <p:ph sz="half" idx="1"/>
          </p:nvPr>
        </p:nvSpPr>
        <p:spPr/>
        <p:txBody>
          <a:bodyPr/>
          <a:lstStyle/>
          <a:p>
            <a:pPr marL="0" indent="0">
              <a:buNone/>
            </a:pPr>
            <a:r>
              <a:rPr lang="cs-CZ" dirty="0"/>
              <a:t>(1) Rámcovou smlouvou se pro účely tohoto zákona rozumí písemná smlouva mezi zadavatelem a jedním či více uchazeči uzavřená na dobu určitou, která </a:t>
            </a:r>
            <a:r>
              <a:rPr lang="cs-CZ" b="1" dirty="0"/>
              <a:t>upravuje podmínky týkající se jednotlivých veřejných zakázek</a:t>
            </a:r>
            <a:r>
              <a:rPr lang="cs-CZ" dirty="0"/>
              <a:t> na pořízení </a:t>
            </a:r>
            <a:r>
              <a:rPr lang="cs-CZ" b="1" dirty="0"/>
              <a:t>opakujících</a:t>
            </a:r>
            <a:r>
              <a:rPr lang="cs-CZ" dirty="0"/>
              <a:t> se dodávek, služeb či stavebních prací </a:t>
            </a:r>
            <a:r>
              <a:rPr lang="cs-CZ" b="1" dirty="0"/>
              <a:t>s obdobným předmětem plnění</a:t>
            </a:r>
            <a:r>
              <a:rPr lang="cs-CZ" dirty="0"/>
              <a:t> zadávaných po dobu platnosti rámcové smlouvy, zejména pokud jde o cenu a množství.</a:t>
            </a:r>
          </a:p>
          <a:p>
            <a:pPr marL="0" indent="0">
              <a:buNone/>
            </a:pPr>
            <a:r>
              <a:rPr lang="cs-CZ" dirty="0"/>
              <a:t>(2) </a:t>
            </a:r>
            <a:r>
              <a:rPr lang="cs-CZ" b="1" dirty="0"/>
              <a:t>Používá-li tento zákon pojem veřejná zakázka, rozumí se tím i rámcová smlouva</a:t>
            </a:r>
            <a:r>
              <a:rPr lang="cs-CZ" dirty="0"/>
              <a:t> podle odstavce 1, nestanoví-li tento zákon jinak. Ustanovení tohoto zákona vztahující se na zadávání veřejných zakázek platí obdobně i pro zadávání rámcových smluv, nestanoví-li tento zákon jinak.</a:t>
            </a:r>
          </a:p>
          <a:p>
            <a:endParaRPr lang="cs-CZ" dirty="0"/>
          </a:p>
        </p:txBody>
      </p:sp>
      <p:sp>
        <p:nvSpPr>
          <p:cNvPr id="3" name="Zástupný symbol pro číslo snímku 2">
            <a:extLst>
              <a:ext uri="{FF2B5EF4-FFF2-40B4-BE49-F238E27FC236}">
                <a16:creationId xmlns:a16="http://schemas.microsoft.com/office/drawing/2014/main" id="{C706DE3C-D722-FE6A-75F2-1CD1BFDF228A}"/>
              </a:ext>
            </a:extLst>
          </p:cNvPr>
          <p:cNvSpPr>
            <a:spLocks noGrp="1"/>
          </p:cNvSpPr>
          <p:nvPr>
            <p:ph type="sldNum" sz="quarter" idx="12"/>
          </p:nvPr>
        </p:nvSpPr>
        <p:spPr/>
        <p:txBody>
          <a:bodyPr/>
          <a:lstStyle/>
          <a:p>
            <a:fld id="{1CF5A12E-3DFE-4C3E-9036-7893F29C52C1}" type="slidenum">
              <a:rPr lang="cs-CZ" smtClean="0"/>
              <a:t>3</a:t>
            </a:fld>
            <a:endParaRPr lang="cs-CZ"/>
          </a:p>
        </p:txBody>
      </p:sp>
      <p:sp>
        <p:nvSpPr>
          <p:cNvPr id="4" name="Nadpis 3">
            <a:extLst>
              <a:ext uri="{FF2B5EF4-FFF2-40B4-BE49-F238E27FC236}">
                <a16:creationId xmlns:a16="http://schemas.microsoft.com/office/drawing/2014/main" id="{282C6585-96CC-8856-2AED-B06E47D3C9B0}"/>
              </a:ext>
            </a:extLst>
          </p:cNvPr>
          <p:cNvSpPr>
            <a:spLocks noGrp="1"/>
          </p:cNvSpPr>
          <p:nvPr>
            <p:ph type="title"/>
          </p:nvPr>
        </p:nvSpPr>
        <p:spPr/>
        <p:txBody>
          <a:bodyPr/>
          <a:lstStyle/>
          <a:p>
            <a:r>
              <a:rPr lang="cs-CZ" dirty="0">
                <a:hlinkClick r:id="rId2"/>
              </a:rPr>
              <a:t>§ 11 ZVZ 2006</a:t>
            </a:r>
            <a:br>
              <a:rPr lang="cs-CZ" dirty="0"/>
            </a:br>
            <a:endParaRPr lang="cs-CZ" dirty="0"/>
          </a:p>
        </p:txBody>
      </p:sp>
    </p:spTree>
    <p:extLst>
      <p:ext uri="{BB962C8B-B14F-4D97-AF65-F5344CB8AC3E}">
        <p14:creationId xmlns:p14="http://schemas.microsoft.com/office/powerpoint/2010/main" val="3642520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19A17D2-506F-59D6-E7C5-FC96087AF16C}"/>
              </a:ext>
            </a:extLst>
          </p:cNvPr>
          <p:cNvSpPr>
            <a:spLocks noGrp="1"/>
          </p:cNvSpPr>
          <p:nvPr>
            <p:ph type="title"/>
          </p:nvPr>
        </p:nvSpPr>
        <p:spPr/>
        <p:txBody>
          <a:bodyPr/>
          <a:lstStyle/>
          <a:p>
            <a:r>
              <a:rPr lang="cs-CZ" dirty="0"/>
              <a:t>NS 29 </a:t>
            </a:r>
            <a:r>
              <a:rPr lang="cs-CZ" dirty="0" err="1"/>
              <a:t>Cdo</a:t>
            </a:r>
            <a:r>
              <a:rPr lang="cs-CZ" dirty="0"/>
              <a:t> 5105/2014</a:t>
            </a:r>
          </a:p>
        </p:txBody>
      </p:sp>
      <p:sp>
        <p:nvSpPr>
          <p:cNvPr id="3" name="Zástupný obsah 2">
            <a:extLst>
              <a:ext uri="{FF2B5EF4-FFF2-40B4-BE49-F238E27FC236}">
                <a16:creationId xmlns:a16="http://schemas.microsoft.com/office/drawing/2014/main" id="{526D0CD9-09AB-A303-1C3F-B8E7EF97D6F7}"/>
              </a:ext>
            </a:extLst>
          </p:cNvPr>
          <p:cNvSpPr>
            <a:spLocks noGrp="1"/>
          </p:cNvSpPr>
          <p:nvPr>
            <p:ph idx="1"/>
          </p:nvPr>
        </p:nvSpPr>
        <p:spPr/>
        <p:txBody>
          <a:bodyPr/>
          <a:lstStyle/>
          <a:p>
            <a:r>
              <a:rPr lang="cs-CZ" dirty="0"/>
              <a:t>… judikatura je jednotná v závěru, podle něhož tzv. rámcová smlouva </a:t>
            </a:r>
            <a:r>
              <a:rPr lang="cs-CZ" b="1" dirty="0"/>
              <a:t>nezakládá závazkový vztah</a:t>
            </a:r>
            <a:r>
              <a:rPr lang="cs-CZ" dirty="0"/>
              <a:t>, pohledávky a závazky smluvních stran z ní tudíž nevznikají. Význam rámcové smlouvy spočívá v tom, že strany tam, kde předpokládají dlouhodobější obchodní vztah, stanoví jejím prostřednictvím základní pravidla, jimž budou podléhat všechny konkrétní (tzv. realizační) smlouvy na jejím základě v budoucnu uzavřené, nebude-li v té či oné realizační smlouvě ujednáno jinak. Rámcová smlouva tak nemá jiný význam (jinou funkci), než že stanoví smluvní podmínky následně uzavíraných konkrétních, realizačních smluv, tj. v tom či onom rozsahu předurčuje jejich obsah. </a:t>
            </a:r>
          </a:p>
          <a:p>
            <a:endParaRPr lang="cs-CZ" dirty="0"/>
          </a:p>
        </p:txBody>
      </p:sp>
      <p:sp>
        <p:nvSpPr>
          <p:cNvPr id="4" name="Zástupný symbol pro číslo snímku 3">
            <a:extLst>
              <a:ext uri="{FF2B5EF4-FFF2-40B4-BE49-F238E27FC236}">
                <a16:creationId xmlns:a16="http://schemas.microsoft.com/office/drawing/2014/main" id="{21B1C640-F327-205D-E327-D57FEBE2C1B5}"/>
              </a:ext>
            </a:extLst>
          </p:cNvPr>
          <p:cNvSpPr>
            <a:spLocks noGrp="1"/>
          </p:cNvSpPr>
          <p:nvPr>
            <p:ph type="sldNum" sz="quarter" idx="12"/>
          </p:nvPr>
        </p:nvSpPr>
        <p:spPr/>
        <p:txBody>
          <a:bodyPr/>
          <a:lstStyle/>
          <a:p>
            <a:fld id="{1CF5A12E-3DFE-4C3E-9036-7893F29C52C1}" type="slidenum">
              <a:rPr lang="cs-CZ" smtClean="0"/>
              <a:t>4</a:t>
            </a:fld>
            <a:endParaRPr lang="cs-CZ"/>
          </a:p>
        </p:txBody>
      </p:sp>
    </p:spTree>
    <p:extLst>
      <p:ext uri="{BB962C8B-B14F-4D97-AF65-F5344CB8AC3E}">
        <p14:creationId xmlns:p14="http://schemas.microsoft.com/office/powerpoint/2010/main" val="2556469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FD9F67-24AC-0941-07AA-8669826C5A4A}"/>
              </a:ext>
            </a:extLst>
          </p:cNvPr>
          <p:cNvSpPr>
            <a:spLocks noGrp="1"/>
          </p:cNvSpPr>
          <p:nvPr>
            <p:ph type="title"/>
          </p:nvPr>
        </p:nvSpPr>
        <p:spPr/>
        <p:txBody>
          <a:bodyPr/>
          <a:lstStyle/>
          <a:p>
            <a:r>
              <a:rPr lang="cs-CZ" dirty="0">
                <a:hlinkClick r:id="rId2"/>
              </a:rPr>
              <a:t>§ 2 ZZVZ 2016</a:t>
            </a:r>
            <a:br>
              <a:rPr lang="cs-CZ" dirty="0"/>
            </a:br>
            <a:endParaRPr lang="cs-CZ" dirty="0"/>
          </a:p>
        </p:txBody>
      </p:sp>
      <p:sp>
        <p:nvSpPr>
          <p:cNvPr id="3" name="Zástupný obsah 2">
            <a:extLst>
              <a:ext uri="{FF2B5EF4-FFF2-40B4-BE49-F238E27FC236}">
                <a16:creationId xmlns:a16="http://schemas.microsoft.com/office/drawing/2014/main" id="{EA6E87EB-B89D-6FA4-52F8-CFA98F0ACC14}"/>
              </a:ext>
            </a:extLst>
          </p:cNvPr>
          <p:cNvSpPr>
            <a:spLocks noGrp="1"/>
          </p:cNvSpPr>
          <p:nvPr>
            <p:ph idx="1"/>
          </p:nvPr>
        </p:nvSpPr>
        <p:spPr>
          <a:xfrm>
            <a:off x="684000" y="1371600"/>
            <a:ext cx="10959360" cy="4714421"/>
          </a:xfrm>
        </p:spPr>
        <p:txBody>
          <a:bodyPr/>
          <a:lstStyle/>
          <a:p>
            <a:pPr>
              <a:spcBef>
                <a:spcPts val="300"/>
              </a:spcBef>
              <a:spcAft>
                <a:spcPts val="300"/>
              </a:spcAft>
            </a:pPr>
            <a:r>
              <a:rPr lang="cs-CZ" dirty="0"/>
              <a:t>(1) Zadáním veřejné zakázky se pro účely tohoto zákona rozumí uzavření </a:t>
            </a:r>
            <a:r>
              <a:rPr lang="cs-CZ" b="1" dirty="0"/>
              <a:t>úplatné smlouvy mezi zadavatelem a dodavatelem</a:t>
            </a:r>
            <a:r>
              <a:rPr lang="cs-CZ" dirty="0"/>
              <a:t>, z níž vyplývá </a:t>
            </a:r>
            <a:r>
              <a:rPr lang="cs-CZ" b="1" dirty="0"/>
              <a:t>povinnost dodavatele poskytnout dodávky, služby nebo stavební práce</a:t>
            </a:r>
            <a:r>
              <a:rPr lang="cs-CZ" dirty="0"/>
              <a:t>. Pro účely tohoto zákona se za smlouvu považuje také zápis mezi organizačními složkami státu podle zákona o majetku České republiky a jejím vystupování v právních vztazích, pokud je jeho předmětem úplatné poskytování dodávek, služeb nebo stavebních prací. Za zadání veřejné zakázky se nepovažuje uzavření smlouvy, kterou se zakládá pracovněprávní nebo jiný obdobný vztah, nebo smlouvy upravující spolupráci zadavatele při zadávání veřejné zakázky podle § 7 až 12, § 155, 156, 189 a 190.</a:t>
            </a:r>
          </a:p>
          <a:p>
            <a:pPr>
              <a:spcBef>
                <a:spcPts val="300"/>
              </a:spcBef>
              <a:spcAft>
                <a:spcPts val="300"/>
              </a:spcAft>
            </a:pPr>
            <a:r>
              <a:rPr lang="cs-CZ" dirty="0"/>
              <a:t>(2) </a:t>
            </a:r>
            <a:r>
              <a:rPr lang="cs-CZ" b="1" dirty="0"/>
              <a:t>Veřejnou zakázkou je</a:t>
            </a:r>
            <a:r>
              <a:rPr lang="cs-CZ" dirty="0"/>
              <a:t> veřejná zakázka na dodávky podle § 14 odst. 1, veřejná zakázka na služby podle § 14 odst. 2, veřejná zakázka na stavební práce podle § 14 odst. 3, koncese na služby podle § 174 odst. 3 nebo koncese na stavební práce podle § 174 odst. 2.</a:t>
            </a:r>
          </a:p>
          <a:p>
            <a:pPr>
              <a:spcBef>
                <a:spcPts val="300"/>
              </a:spcBef>
              <a:spcAft>
                <a:spcPts val="300"/>
              </a:spcAft>
            </a:pPr>
            <a:r>
              <a:rPr lang="cs-CZ" dirty="0"/>
              <a:t>(3) </a:t>
            </a:r>
            <a:r>
              <a:rPr lang="cs-CZ" b="1" dirty="0"/>
              <a:t>Zadavatel je povinen zadat veřejnou zakázku v zadávacím řízení</a:t>
            </a:r>
            <a:r>
              <a:rPr lang="cs-CZ" dirty="0"/>
              <a:t>, není-li dále stanoveno jinak. </a:t>
            </a:r>
            <a:r>
              <a:rPr lang="cs-CZ" b="1" dirty="0"/>
              <a:t>Tato povinnost se považuje za splněnou, pokud je veřejná zakázka zadána na základě rámcové dohody </a:t>
            </a:r>
            <a:r>
              <a:rPr lang="cs-CZ" dirty="0"/>
              <a:t>postupem podle části šesté hlavy II, v dynamickém nákupním systému podle části šesté hlavy III nebo pořizována od centrálního zadavatele nebo jeho prostřednictvím podle § 9.</a:t>
            </a:r>
          </a:p>
          <a:p>
            <a:endParaRPr lang="cs-CZ" dirty="0"/>
          </a:p>
        </p:txBody>
      </p:sp>
      <p:sp>
        <p:nvSpPr>
          <p:cNvPr id="4" name="Zástupný symbol pro číslo snímku 3">
            <a:extLst>
              <a:ext uri="{FF2B5EF4-FFF2-40B4-BE49-F238E27FC236}">
                <a16:creationId xmlns:a16="http://schemas.microsoft.com/office/drawing/2014/main" id="{33F91236-268B-1B5E-EB30-0104BE6CE897}"/>
              </a:ext>
            </a:extLst>
          </p:cNvPr>
          <p:cNvSpPr>
            <a:spLocks noGrp="1"/>
          </p:cNvSpPr>
          <p:nvPr>
            <p:ph type="sldNum" sz="quarter" idx="12"/>
          </p:nvPr>
        </p:nvSpPr>
        <p:spPr/>
        <p:txBody>
          <a:bodyPr/>
          <a:lstStyle/>
          <a:p>
            <a:fld id="{1CF5A12E-3DFE-4C3E-9036-7893F29C52C1}" type="slidenum">
              <a:rPr lang="cs-CZ" smtClean="0"/>
              <a:t>5</a:t>
            </a:fld>
            <a:endParaRPr lang="cs-CZ"/>
          </a:p>
        </p:txBody>
      </p:sp>
    </p:spTree>
    <p:extLst>
      <p:ext uri="{BB962C8B-B14F-4D97-AF65-F5344CB8AC3E}">
        <p14:creationId xmlns:p14="http://schemas.microsoft.com/office/powerpoint/2010/main" val="1940224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57DE6B-2004-5B59-9571-C76A3BC00BC9}"/>
              </a:ext>
            </a:extLst>
          </p:cNvPr>
          <p:cNvSpPr>
            <a:spLocks noGrp="1"/>
          </p:cNvSpPr>
          <p:nvPr>
            <p:ph type="title"/>
          </p:nvPr>
        </p:nvSpPr>
        <p:spPr/>
        <p:txBody>
          <a:bodyPr/>
          <a:lstStyle/>
          <a:p>
            <a:r>
              <a:rPr lang="cs-CZ" dirty="0">
                <a:hlinkClick r:id="rId2"/>
              </a:rPr>
              <a:t>§ 131 ZZVZ</a:t>
            </a:r>
            <a:br>
              <a:rPr lang="cs-CZ" dirty="0"/>
            </a:br>
            <a:endParaRPr lang="cs-CZ" dirty="0"/>
          </a:p>
        </p:txBody>
      </p:sp>
      <p:sp>
        <p:nvSpPr>
          <p:cNvPr id="3" name="Zástupný obsah 2">
            <a:extLst>
              <a:ext uri="{FF2B5EF4-FFF2-40B4-BE49-F238E27FC236}">
                <a16:creationId xmlns:a16="http://schemas.microsoft.com/office/drawing/2014/main" id="{702DD9E2-E7EA-44E0-B235-549C126D71C4}"/>
              </a:ext>
            </a:extLst>
          </p:cNvPr>
          <p:cNvSpPr>
            <a:spLocks noGrp="1"/>
          </p:cNvSpPr>
          <p:nvPr>
            <p:ph idx="1"/>
          </p:nvPr>
        </p:nvSpPr>
        <p:spPr/>
        <p:txBody>
          <a:bodyPr/>
          <a:lstStyle/>
          <a:p>
            <a:r>
              <a:rPr lang="cs-CZ" dirty="0"/>
              <a:t>(1) Rámcovou dohodou mezi sebou jeden nebo více zadavatelů a jeden nebo více dodavatelů </a:t>
            </a:r>
            <a:r>
              <a:rPr lang="cs-CZ" b="1" dirty="0"/>
              <a:t>ujednávají rámcové podmínky týkající se zejména ceny nebo jiných podmínek plnění veřejné zakázky</a:t>
            </a:r>
            <a:r>
              <a:rPr lang="cs-CZ" dirty="0"/>
              <a:t>, které jsou závazné po dobu trvání rámcové dohody.</a:t>
            </a:r>
          </a:p>
          <a:p>
            <a:endParaRPr lang="cs-CZ" dirty="0"/>
          </a:p>
        </p:txBody>
      </p:sp>
      <p:sp>
        <p:nvSpPr>
          <p:cNvPr id="4" name="Zástupný symbol pro číslo snímku 3">
            <a:extLst>
              <a:ext uri="{FF2B5EF4-FFF2-40B4-BE49-F238E27FC236}">
                <a16:creationId xmlns:a16="http://schemas.microsoft.com/office/drawing/2014/main" id="{6EE2795C-E0B3-2203-92AD-B2099342CAEF}"/>
              </a:ext>
            </a:extLst>
          </p:cNvPr>
          <p:cNvSpPr>
            <a:spLocks noGrp="1"/>
          </p:cNvSpPr>
          <p:nvPr>
            <p:ph type="sldNum" sz="quarter" idx="12"/>
          </p:nvPr>
        </p:nvSpPr>
        <p:spPr/>
        <p:txBody>
          <a:bodyPr/>
          <a:lstStyle/>
          <a:p>
            <a:fld id="{1CF5A12E-3DFE-4C3E-9036-7893F29C52C1}" type="slidenum">
              <a:rPr lang="cs-CZ" smtClean="0"/>
              <a:t>6</a:t>
            </a:fld>
            <a:endParaRPr lang="cs-CZ"/>
          </a:p>
        </p:txBody>
      </p:sp>
    </p:spTree>
    <p:extLst>
      <p:ext uri="{BB962C8B-B14F-4D97-AF65-F5344CB8AC3E}">
        <p14:creationId xmlns:p14="http://schemas.microsoft.com/office/powerpoint/2010/main" val="1417733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815E6DF3-5F53-BA63-168C-C37266D46528}"/>
              </a:ext>
            </a:extLst>
          </p:cNvPr>
          <p:cNvSpPr>
            <a:spLocks noGrp="1"/>
          </p:cNvSpPr>
          <p:nvPr>
            <p:ph sz="half" idx="1"/>
          </p:nvPr>
        </p:nvSpPr>
        <p:spPr>
          <a:xfrm>
            <a:off x="1620000" y="2159999"/>
            <a:ext cx="8964000" cy="4140001"/>
          </a:xfrm>
        </p:spPr>
        <p:txBody>
          <a:bodyPr/>
          <a:lstStyle/>
          <a:p>
            <a:r>
              <a:rPr lang="cs-CZ" dirty="0"/>
              <a:t>jednotkové ceny</a:t>
            </a:r>
          </a:p>
          <a:p>
            <a:pPr lvl="1"/>
            <a:r>
              <a:rPr lang="cs-CZ" dirty="0">
                <a:hlinkClick r:id="rId2"/>
              </a:rPr>
              <a:t>§ 21</a:t>
            </a:r>
            <a:r>
              <a:rPr lang="cs-CZ" dirty="0"/>
              <a:t> „veřejné zakázky na služby, u které se nestanoví celková smluvní cena“</a:t>
            </a:r>
          </a:p>
          <a:p>
            <a:r>
              <a:rPr lang="cs-CZ" dirty="0"/>
              <a:t>stanovení maximálního rozsahu nebo hodnoty plnění</a:t>
            </a:r>
          </a:p>
          <a:p>
            <a:r>
              <a:rPr lang="cs-CZ" dirty="0"/>
              <a:t>postupné čerpání plnění prostřednictvím objednávek</a:t>
            </a:r>
          </a:p>
          <a:p>
            <a:r>
              <a:rPr lang="cs-CZ" dirty="0"/>
              <a:t>průběžné sledování čerpání</a:t>
            </a:r>
          </a:p>
          <a:p>
            <a:r>
              <a:rPr lang="cs-CZ" dirty="0"/>
              <a:t>možnost realizace jednotlivých objednávek různými organizačními útvary zadavatele</a:t>
            </a:r>
          </a:p>
          <a:p>
            <a:r>
              <a:rPr lang="cs-CZ" dirty="0"/>
              <a:t>dlouhodobější smluvní vztah umožňující opakované pořizování plnění</a:t>
            </a:r>
          </a:p>
          <a:p>
            <a:pPr marL="0" indent="0">
              <a:buNone/>
            </a:pPr>
            <a:endParaRPr lang="cs-CZ" dirty="0"/>
          </a:p>
        </p:txBody>
      </p:sp>
      <p:sp>
        <p:nvSpPr>
          <p:cNvPr id="3" name="Zástupný symbol pro číslo snímku 2">
            <a:extLst>
              <a:ext uri="{FF2B5EF4-FFF2-40B4-BE49-F238E27FC236}">
                <a16:creationId xmlns:a16="http://schemas.microsoft.com/office/drawing/2014/main" id="{6735A436-CAD3-D499-66D1-D3C74B7BF68A}"/>
              </a:ext>
            </a:extLst>
          </p:cNvPr>
          <p:cNvSpPr>
            <a:spLocks noGrp="1"/>
          </p:cNvSpPr>
          <p:nvPr>
            <p:ph type="sldNum" sz="quarter" idx="12"/>
          </p:nvPr>
        </p:nvSpPr>
        <p:spPr/>
        <p:txBody>
          <a:bodyPr/>
          <a:lstStyle/>
          <a:p>
            <a:fld id="{1CF5A12E-3DFE-4C3E-9036-7893F29C52C1}" type="slidenum">
              <a:rPr lang="cs-CZ" smtClean="0"/>
              <a:t>7</a:t>
            </a:fld>
            <a:endParaRPr lang="cs-CZ"/>
          </a:p>
        </p:txBody>
      </p:sp>
      <p:sp>
        <p:nvSpPr>
          <p:cNvPr id="4" name="Nadpis 3">
            <a:extLst>
              <a:ext uri="{FF2B5EF4-FFF2-40B4-BE49-F238E27FC236}">
                <a16:creationId xmlns:a16="http://schemas.microsoft.com/office/drawing/2014/main" id="{79E994E1-4FF6-439C-8651-B156C74A057A}"/>
              </a:ext>
            </a:extLst>
          </p:cNvPr>
          <p:cNvSpPr>
            <a:spLocks noGrp="1"/>
          </p:cNvSpPr>
          <p:nvPr>
            <p:ph type="title"/>
          </p:nvPr>
        </p:nvSpPr>
        <p:spPr/>
        <p:txBody>
          <a:bodyPr/>
          <a:lstStyle/>
          <a:p>
            <a:r>
              <a:rPr lang="cs-CZ" dirty="0"/>
              <a:t>Ujednání rámcových podmínek ve smlouvě na veřejnou zakázku?</a:t>
            </a:r>
          </a:p>
        </p:txBody>
      </p:sp>
    </p:spTree>
    <p:extLst>
      <p:ext uri="{BB962C8B-B14F-4D97-AF65-F5344CB8AC3E}">
        <p14:creationId xmlns:p14="http://schemas.microsoft.com/office/powerpoint/2010/main" val="2194329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36B931A-9077-7FB4-A190-40C6A2C82195}"/>
              </a:ext>
            </a:extLst>
          </p:cNvPr>
          <p:cNvSpPr>
            <a:spLocks noGrp="1"/>
          </p:cNvSpPr>
          <p:nvPr>
            <p:ph type="title"/>
          </p:nvPr>
        </p:nvSpPr>
        <p:spPr/>
        <p:txBody>
          <a:bodyPr/>
          <a:lstStyle/>
          <a:p>
            <a:r>
              <a:rPr lang="cs-CZ" dirty="0">
                <a:hlinkClick r:id="rId2"/>
              </a:rPr>
              <a:t>ÚOHS R0007/2023</a:t>
            </a:r>
            <a:br>
              <a:rPr lang="cs-CZ" dirty="0"/>
            </a:br>
            <a:endParaRPr lang="cs-CZ" dirty="0"/>
          </a:p>
        </p:txBody>
      </p:sp>
      <p:sp>
        <p:nvSpPr>
          <p:cNvPr id="3" name="Zástupný obsah 2">
            <a:extLst>
              <a:ext uri="{FF2B5EF4-FFF2-40B4-BE49-F238E27FC236}">
                <a16:creationId xmlns:a16="http://schemas.microsoft.com/office/drawing/2014/main" id="{654108BB-8C19-1949-C3AD-C18A26AE25C2}"/>
              </a:ext>
            </a:extLst>
          </p:cNvPr>
          <p:cNvSpPr>
            <a:spLocks noGrp="1"/>
          </p:cNvSpPr>
          <p:nvPr>
            <p:ph idx="1"/>
          </p:nvPr>
        </p:nvSpPr>
        <p:spPr/>
        <p:txBody>
          <a:bodyPr/>
          <a:lstStyle/>
          <a:p>
            <a:r>
              <a:rPr lang="cs-CZ" dirty="0"/>
              <a:t>60. Posouzení toho, zda ze smlouvy o dodávce </a:t>
            </a:r>
            <a:r>
              <a:rPr lang="cs-CZ" b="1" dirty="0"/>
              <a:t>přímo vyplývá či nevyplývá závazek </a:t>
            </a:r>
            <a:r>
              <a:rPr lang="cs-CZ" dirty="0"/>
              <a:t>dodavatele k poskytnutí úplatného plnění zadavateli, tak představuje jeden z klíčových rozlišovacích znaků mezi smlouvou na veřejnou zakázku ve smyslu § 2 odst. 1 zákona a rámcovou dohodou ve smyslu § 131 odst. 1 zákona. Takové posouzení nelze učinit bez zhodnocení konkrétních skutkových okolností.</a:t>
            </a:r>
          </a:p>
          <a:p>
            <a:endParaRPr lang="cs-CZ" dirty="0"/>
          </a:p>
        </p:txBody>
      </p:sp>
      <p:sp>
        <p:nvSpPr>
          <p:cNvPr id="4" name="Zástupný symbol pro číslo snímku 3">
            <a:extLst>
              <a:ext uri="{FF2B5EF4-FFF2-40B4-BE49-F238E27FC236}">
                <a16:creationId xmlns:a16="http://schemas.microsoft.com/office/drawing/2014/main" id="{71E4BC0C-EA56-935C-9238-3C9EF8923256}"/>
              </a:ext>
            </a:extLst>
          </p:cNvPr>
          <p:cNvSpPr>
            <a:spLocks noGrp="1"/>
          </p:cNvSpPr>
          <p:nvPr>
            <p:ph type="sldNum" sz="quarter" idx="12"/>
          </p:nvPr>
        </p:nvSpPr>
        <p:spPr/>
        <p:txBody>
          <a:bodyPr/>
          <a:lstStyle/>
          <a:p>
            <a:fld id="{1CF5A12E-3DFE-4C3E-9036-7893F29C52C1}" type="slidenum">
              <a:rPr lang="cs-CZ" smtClean="0"/>
              <a:t>8</a:t>
            </a:fld>
            <a:endParaRPr lang="cs-CZ"/>
          </a:p>
        </p:txBody>
      </p:sp>
    </p:spTree>
    <p:extLst>
      <p:ext uri="{BB962C8B-B14F-4D97-AF65-F5344CB8AC3E}">
        <p14:creationId xmlns:p14="http://schemas.microsoft.com/office/powerpoint/2010/main" val="1193162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3870EA56-23B1-3CC7-8850-3607244FC08A}"/>
              </a:ext>
            </a:extLst>
          </p:cNvPr>
          <p:cNvSpPr>
            <a:spLocks noGrp="1"/>
          </p:cNvSpPr>
          <p:nvPr>
            <p:ph sz="half" idx="1"/>
          </p:nvPr>
        </p:nvSpPr>
        <p:spPr/>
        <p:txBody>
          <a:bodyPr/>
          <a:lstStyle/>
          <a:p>
            <a:r>
              <a:rPr lang="cs-CZ" dirty="0">
                <a:hlinkClick r:id="rId2"/>
              </a:rPr>
              <a:t>§ 2 odst. 3</a:t>
            </a:r>
            <a:endParaRPr lang="cs-CZ" dirty="0"/>
          </a:p>
          <a:p>
            <a:pPr lvl="1"/>
            <a:r>
              <a:rPr lang="cs-CZ" sz="2000" dirty="0"/>
              <a:t>zadání VZ v ZŘ </a:t>
            </a:r>
          </a:p>
          <a:p>
            <a:pPr lvl="1"/>
            <a:r>
              <a:rPr lang="cs-CZ" sz="2000" dirty="0"/>
              <a:t>považuje se za splněné - VZ zadána na základě RD</a:t>
            </a:r>
          </a:p>
          <a:p>
            <a:r>
              <a:rPr lang="cs-CZ" dirty="0">
                <a:hlinkClick r:id="rId3"/>
              </a:rPr>
              <a:t>§ 131 odst. 2</a:t>
            </a:r>
            <a:endParaRPr lang="cs-CZ" dirty="0"/>
          </a:p>
          <a:p>
            <a:pPr lvl="1"/>
            <a:r>
              <a:rPr lang="cs-CZ" dirty="0"/>
              <a:t> </a:t>
            </a:r>
            <a:r>
              <a:rPr lang="cs-CZ" dirty="0">
                <a:solidFill>
                  <a:schemeClr val="tx1"/>
                </a:solidFill>
              </a:rPr>
              <a:t>Zadavatel může uzavřít rámcovou dohodu </a:t>
            </a:r>
            <a:r>
              <a:rPr lang="cs-CZ" b="1" dirty="0">
                <a:solidFill>
                  <a:schemeClr val="tx1"/>
                </a:solidFill>
              </a:rPr>
              <a:t>pouze na základě zadávacího řízení</a:t>
            </a:r>
            <a:r>
              <a:rPr lang="cs-CZ" dirty="0">
                <a:solidFill>
                  <a:schemeClr val="tx1"/>
                </a:solidFill>
              </a:rPr>
              <a:t>, které by byl oprávněn použít na veřejnou zakázku obdobného předmětu a předpokládané hodnoty.</a:t>
            </a:r>
          </a:p>
          <a:p>
            <a:r>
              <a:rPr lang="cs-CZ" dirty="0">
                <a:hlinkClick r:id="rId4"/>
              </a:rPr>
              <a:t>§ 51 </a:t>
            </a:r>
            <a:r>
              <a:rPr lang="cs-CZ" dirty="0" err="1">
                <a:hlinkClick r:id="rId4"/>
              </a:rPr>
              <a:t>odst</a:t>
            </a:r>
            <a:r>
              <a:rPr lang="cs-CZ" dirty="0">
                <a:hlinkClick r:id="rId4"/>
              </a:rPr>
              <a:t> 1</a:t>
            </a:r>
            <a:endParaRPr lang="cs-CZ" dirty="0"/>
          </a:p>
          <a:p>
            <a:pPr lvl="1"/>
            <a:r>
              <a:rPr lang="cs-CZ" b="1" dirty="0"/>
              <a:t>Zadávací řízení je ukončeno uzavřením smlouvy, rámcové dohody</a:t>
            </a:r>
            <a:r>
              <a:rPr lang="cs-CZ" dirty="0"/>
              <a:t>, zavedením dynamického nákupního systému, uplynutím lhůty podle § 40 odst. 5 nebo v okamžiku uvedeném v odstavci 2 v případě zrušení zadávacího řízení.</a:t>
            </a:r>
          </a:p>
          <a:p>
            <a:endParaRPr lang="cs-CZ" dirty="0">
              <a:solidFill>
                <a:schemeClr val="tx1"/>
              </a:solidFill>
            </a:endParaRPr>
          </a:p>
          <a:p>
            <a:endParaRPr lang="cs-CZ" dirty="0"/>
          </a:p>
        </p:txBody>
      </p:sp>
      <p:sp>
        <p:nvSpPr>
          <p:cNvPr id="3" name="Zástupný symbol pro číslo snímku 2">
            <a:extLst>
              <a:ext uri="{FF2B5EF4-FFF2-40B4-BE49-F238E27FC236}">
                <a16:creationId xmlns:a16="http://schemas.microsoft.com/office/drawing/2014/main" id="{FABD2CDE-69A6-A9AF-5900-6D2F16777F93}"/>
              </a:ext>
            </a:extLst>
          </p:cNvPr>
          <p:cNvSpPr>
            <a:spLocks noGrp="1"/>
          </p:cNvSpPr>
          <p:nvPr>
            <p:ph type="sldNum" sz="quarter" idx="12"/>
          </p:nvPr>
        </p:nvSpPr>
        <p:spPr/>
        <p:txBody>
          <a:bodyPr/>
          <a:lstStyle/>
          <a:p>
            <a:fld id="{1CF5A12E-3DFE-4C3E-9036-7893F29C52C1}" type="slidenum">
              <a:rPr lang="cs-CZ" smtClean="0"/>
              <a:t>9</a:t>
            </a:fld>
            <a:endParaRPr lang="cs-CZ"/>
          </a:p>
        </p:txBody>
      </p:sp>
      <p:sp>
        <p:nvSpPr>
          <p:cNvPr id="4" name="Nadpis 3">
            <a:extLst>
              <a:ext uri="{FF2B5EF4-FFF2-40B4-BE49-F238E27FC236}">
                <a16:creationId xmlns:a16="http://schemas.microsoft.com/office/drawing/2014/main" id="{A9BA87B7-D5B0-BFCC-3A4D-4928089488F3}"/>
              </a:ext>
            </a:extLst>
          </p:cNvPr>
          <p:cNvSpPr>
            <a:spLocks noGrp="1"/>
          </p:cNvSpPr>
          <p:nvPr>
            <p:ph type="title"/>
          </p:nvPr>
        </p:nvSpPr>
        <p:spPr/>
        <p:txBody>
          <a:bodyPr/>
          <a:lstStyle/>
          <a:p>
            <a:r>
              <a:rPr lang="cs-CZ" dirty="0"/>
              <a:t>Porušení / obcházení ZZVZ?</a:t>
            </a:r>
          </a:p>
        </p:txBody>
      </p:sp>
    </p:spTree>
    <p:extLst>
      <p:ext uri="{BB962C8B-B14F-4D97-AF65-F5344CB8AC3E}">
        <p14:creationId xmlns:p14="http://schemas.microsoft.com/office/powerpoint/2010/main" val="3352110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F849CF-DA6B-8D86-3FED-5404C348C860}"/>
              </a:ext>
            </a:extLst>
          </p:cNvPr>
          <p:cNvSpPr>
            <a:spLocks noGrp="1"/>
          </p:cNvSpPr>
          <p:nvPr>
            <p:ph type="title"/>
          </p:nvPr>
        </p:nvSpPr>
        <p:spPr/>
        <p:txBody>
          <a:bodyPr/>
          <a:lstStyle/>
          <a:p>
            <a:r>
              <a:rPr lang="cs-CZ">
                <a:hlinkClick r:id="rId2"/>
              </a:rPr>
              <a:t>Formulář "Zahájení"</a:t>
            </a:r>
            <a:br>
              <a:rPr lang="cs-CZ" dirty="0"/>
            </a:br>
            <a:endParaRPr lang="cs-CZ" dirty="0"/>
          </a:p>
        </p:txBody>
      </p:sp>
      <p:pic>
        <p:nvPicPr>
          <p:cNvPr id="3" name="Zástupný obsah 9">
            <a:extLst>
              <a:ext uri="{FF2B5EF4-FFF2-40B4-BE49-F238E27FC236}">
                <a16:creationId xmlns:a16="http://schemas.microsoft.com/office/drawing/2014/main" id="{D434A3AE-C895-4EDC-095C-213034D3AD15}"/>
              </a:ext>
            </a:extLst>
          </p:cNvPr>
          <p:cNvPicPr>
            <a:picLocks noChangeAspect="1"/>
          </p:cNvPicPr>
          <p:nvPr/>
        </p:nvPicPr>
        <p:blipFill>
          <a:blip r:embed="rId3"/>
          <a:stretch>
            <a:fillRect/>
          </a:stretch>
        </p:blipFill>
        <p:spPr>
          <a:xfrm>
            <a:off x="395536" y="1849388"/>
            <a:ext cx="11509030" cy="2585452"/>
          </a:xfrm>
          <a:prstGeom prst="rect">
            <a:avLst/>
          </a:prstGeom>
        </p:spPr>
      </p:pic>
      <p:pic>
        <p:nvPicPr>
          <p:cNvPr id="4" name="Obrázek 3">
            <a:extLst>
              <a:ext uri="{FF2B5EF4-FFF2-40B4-BE49-F238E27FC236}">
                <a16:creationId xmlns:a16="http://schemas.microsoft.com/office/drawing/2014/main" id="{60BF65CD-4D23-D6C8-CF9B-084D7FA277D3}"/>
              </a:ext>
            </a:extLst>
          </p:cNvPr>
          <p:cNvPicPr>
            <a:picLocks noChangeAspect="1"/>
          </p:cNvPicPr>
          <p:nvPr/>
        </p:nvPicPr>
        <p:blipFill>
          <a:blip r:embed="rId4"/>
          <a:srcRect l="1436" t="27000"/>
          <a:stretch/>
        </p:blipFill>
        <p:spPr>
          <a:xfrm>
            <a:off x="475549" y="4593540"/>
            <a:ext cx="11349004" cy="1924922"/>
          </a:xfrm>
          <a:prstGeom prst="rect">
            <a:avLst/>
          </a:prstGeom>
        </p:spPr>
      </p:pic>
    </p:spTree>
    <p:extLst>
      <p:ext uri="{BB962C8B-B14F-4D97-AF65-F5344CB8AC3E}">
        <p14:creationId xmlns:p14="http://schemas.microsoft.com/office/powerpoint/2010/main" val="731771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80A6809-707D-6063-8D7C-52F7FC54CBCF}"/>
              </a:ext>
            </a:extLst>
          </p:cNvPr>
          <p:cNvSpPr>
            <a:spLocks noGrp="1"/>
          </p:cNvSpPr>
          <p:nvPr>
            <p:ph type="title"/>
          </p:nvPr>
        </p:nvSpPr>
        <p:spPr/>
        <p:txBody>
          <a:bodyPr/>
          <a:lstStyle/>
          <a:p>
            <a:r>
              <a:rPr lang="cs-CZ" dirty="0">
                <a:hlinkClick r:id="rId2"/>
              </a:rPr>
              <a:t>ÚOHS R0031/2023</a:t>
            </a:r>
            <a:endParaRPr lang="cs-CZ" dirty="0"/>
          </a:p>
        </p:txBody>
      </p:sp>
      <p:sp>
        <p:nvSpPr>
          <p:cNvPr id="3" name="Zástupný obsah 2">
            <a:extLst>
              <a:ext uri="{FF2B5EF4-FFF2-40B4-BE49-F238E27FC236}">
                <a16:creationId xmlns:a16="http://schemas.microsoft.com/office/drawing/2014/main" id="{C96A02B8-61AB-341F-2A0C-DAE9ED271E22}"/>
              </a:ext>
            </a:extLst>
          </p:cNvPr>
          <p:cNvSpPr>
            <a:spLocks noGrp="1"/>
          </p:cNvSpPr>
          <p:nvPr>
            <p:ph idx="1"/>
          </p:nvPr>
        </p:nvSpPr>
        <p:spPr/>
        <p:txBody>
          <a:bodyPr/>
          <a:lstStyle/>
          <a:p>
            <a:r>
              <a:rPr lang="cs-CZ" dirty="0"/>
              <a:t>29. Upozorňuji proto na fakt, že jestliže </a:t>
            </a:r>
            <a:r>
              <a:rPr lang="cs-CZ" b="1" dirty="0"/>
              <a:t>smluvní závazek naplňuje znaky rámcové dohody</a:t>
            </a:r>
            <a:r>
              <a:rPr lang="cs-CZ" dirty="0"/>
              <a:t>, nemůže zadavatel podléhající režimu zákona její právní úpravu ve smyslu § 131 odst. 1 zákona ignorovat s tím, že zvolil nepojmenovanou smlouvu dle občanského zákoníku. </a:t>
            </a:r>
            <a:r>
              <a:rPr lang="cs-CZ" b="1" dirty="0"/>
              <a:t>Takový postup by byl obcházením zákona.</a:t>
            </a:r>
            <a:r>
              <a:rPr lang="cs-CZ" dirty="0"/>
              <a:t> Zde je třeba vzít v potaz, že zákon je pro zadavatele v zadávacím řízení zákonem speciálním, je tak třeba se jím řídit primárně a občanský zákoník aplikovat pouze podpůrně, pokud zákon neobsahuje zvláštní úpravu. V daném případě jsou </a:t>
            </a:r>
            <a:r>
              <a:rPr lang="cs-CZ" b="1" dirty="0"/>
              <a:t>rámcové dohody upraveny v hlavě II zákona v </a:t>
            </a:r>
            <a:r>
              <a:rPr lang="cs-CZ" b="1" dirty="0" err="1"/>
              <a:t>ust</a:t>
            </a:r>
            <a:r>
              <a:rPr lang="cs-CZ" b="1" dirty="0"/>
              <a:t>. § 131 a násl. zákona, a tak je zadavatel povinen se těmito ustanoveními řídit, pokud je jeho postup pod tuto právní úpravu </a:t>
            </a:r>
            <a:r>
              <a:rPr lang="cs-CZ" b="1" dirty="0" err="1"/>
              <a:t>podřaditelný</a:t>
            </a:r>
            <a:r>
              <a:rPr lang="cs-CZ" b="1" dirty="0"/>
              <a:t>.</a:t>
            </a:r>
          </a:p>
          <a:p>
            <a:endParaRPr lang="cs-CZ" dirty="0"/>
          </a:p>
        </p:txBody>
      </p:sp>
      <p:sp>
        <p:nvSpPr>
          <p:cNvPr id="4" name="Zástupný symbol pro číslo snímku 3">
            <a:extLst>
              <a:ext uri="{FF2B5EF4-FFF2-40B4-BE49-F238E27FC236}">
                <a16:creationId xmlns:a16="http://schemas.microsoft.com/office/drawing/2014/main" id="{0F57891E-C562-9DF1-BCDC-3BD0912969F8}"/>
              </a:ext>
            </a:extLst>
          </p:cNvPr>
          <p:cNvSpPr>
            <a:spLocks noGrp="1"/>
          </p:cNvSpPr>
          <p:nvPr>
            <p:ph type="sldNum" sz="quarter" idx="12"/>
          </p:nvPr>
        </p:nvSpPr>
        <p:spPr/>
        <p:txBody>
          <a:bodyPr/>
          <a:lstStyle/>
          <a:p>
            <a:fld id="{1CF5A12E-3DFE-4C3E-9036-7893F29C52C1}" type="slidenum">
              <a:rPr lang="cs-CZ" smtClean="0"/>
              <a:t>11</a:t>
            </a:fld>
            <a:endParaRPr lang="cs-CZ"/>
          </a:p>
        </p:txBody>
      </p:sp>
    </p:spTree>
    <p:extLst>
      <p:ext uri="{BB962C8B-B14F-4D97-AF65-F5344CB8AC3E}">
        <p14:creationId xmlns:p14="http://schemas.microsoft.com/office/powerpoint/2010/main" val="4211724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A1B30A91-1A65-026C-EB80-CC048A366692}"/>
              </a:ext>
            </a:extLst>
          </p:cNvPr>
          <p:cNvSpPr>
            <a:spLocks noGrp="1"/>
          </p:cNvSpPr>
          <p:nvPr>
            <p:ph sz="half" idx="1"/>
          </p:nvPr>
        </p:nvSpPr>
        <p:spPr/>
        <p:txBody>
          <a:bodyPr/>
          <a:lstStyle/>
          <a:p>
            <a:r>
              <a:rPr lang="cs-CZ" dirty="0">
                <a:hlinkClick r:id="rId2"/>
              </a:rPr>
              <a:t>Metodické doporučení ÚOHS pro nákup léčivých přípravků v režimu ZZVZ </a:t>
            </a:r>
            <a:endParaRPr lang="cs-CZ" dirty="0"/>
          </a:p>
          <a:p>
            <a:pPr lvl="1"/>
            <a:r>
              <a:rPr lang="cs-CZ" dirty="0"/>
              <a:t>…v rámci DNS by byly (na základě </a:t>
            </a:r>
            <a:r>
              <a:rPr lang="cs-CZ" dirty="0" err="1"/>
              <a:t>minitendrů</a:t>
            </a:r>
            <a:r>
              <a:rPr lang="cs-CZ" dirty="0"/>
              <a:t> dle § 141 ZZVZ) uzavírány na jednotlivé léčivé přípravky smlouvy s rámcovým prvkem a teprve na základě takto uzavřených smluv by byly vystavovány jednotlivé objednávky na dodávky.</a:t>
            </a:r>
          </a:p>
          <a:p>
            <a:pPr lvl="1"/>
            <a:r>
              <a:rPr lang="cs-CZ" dirty="0"/>
              <a:t>… </a:t>
            </a:r>
            <a:r>
              <a:rPr lang="cs-CZ" b="1" dirty="0"/>
              <a:t>rámcové dohody a DNS</a:t>
            </a:r>
            <a:r>
              <a:rPr lang="cs-CZ" dirty="0"/>
              <a:t> jsou v rámci ZZVZ </a:t>
            </a:r>
            <a:r>
              <a:rPr lang="cs-CZ" b="1" dirty="0"/>
              <a:t>dva rozdílné instituty a v případě uzavírání smluv s rámcovým prvkem se nebude jednat o rámcové dohody ve smyslu úpravy § 131 – 137 ZZVZ</a:t>
            </a:r>
            <a:r>
              <a:rPr lang="cs-CZ" dirty="0"/>
              <a:t>, které se tak přímo neuplatní; v nich uvedená omezení je však třeba v přiměřené míře respektovati u smluv s rámcovým prvkem uzavíraných v DNS.</a:t>
            </a:r>
          </a:p>
          <a:p>
            <a:pPr lvl="1"/>
            <a:r>
              <a:rPr lang="cs-CZ" dirty="0"/>
              <a:t>… </a:t>
            </a:r>
            <a:r>
              <a:rPr lang="cs-CZ" b="1" dirty="0"/>
              <a:t>omezena doba maximálního trvání rámcové dohody </a:t>
            </a:r>
            <a:r>
              <a:rPr lang="cs-CZ" dirty="0"/>
              <a:t>– standardně na 4 roky. Tato omezení vyjadřují principy ochrany hospodářské soutěže a je třeba je plně respektovat i u smluv s rámcovým prvkem uzavíraných v DNS. Tyto smlouvy tak rozhodně nemohou být uzavírány na dobu neurčitou …</a:t>
            </a:r>
          </a:p>
          <a:p>
            <a:endParaRPr lang="cs-CZ" dirty="0"/>
          </a:p>
        </p:txBody>
      </p:sp>
      <p:sp>
        <p:nvSpPr>
          <p:cNvPr id="3" name="Zástupný symbol pro číslo snímku 2">
            <a:extLst>
              <a:ext uri="{FF2B5EF4-FFF2-40B4-BE49-F238E27FC236}">
                <a16:creationId xmlns:a16="http://schemas.microsoft.com/office/drawing/2014/main" id="{A6813200-334D-9D87-84E7-CD944DEE3B75}"/>
              </a:ext>
            </a:extLst>
          </p:cNvPr>
          <p:cNvSpPr>
            <a:spLocks noGrp="1"/>
          </p:cNvSpPr>
          <p:nvPr>
            <p:ph type="sldNum" sz="quarter" idx="12"/>
          </p:nvPr>
        </p:nvSpPr>
        <p:spPr/>
        <p:txBody>
          <a:bodyPr/>
          <a:lstStyle/>
          <a:p>
            <a:fld id="{1CF5A12E-3DFE-4C3E-9036-7893F29C52C1}" type="slidenum">
              <a:rPr lang="cs-CZ" smtClean="0"/>
              <a:t>12</a:t>
            </a:fld>
            <a:endParaRPr lang="cs-CZ"/>
          </a:p>
        </p:txBody>
      </p:sp>
      <p:sp>
        <p:nvSpPr>
          <p:cNvPr id="4" name="Nadpis 3">
            <a:extLst>
              <a:ext uri="{FF2B5EF4-FFF2-40B4-BE49-F238E27FC236}">
                <a16:creationId xmlns:a16="http://schemas.microsoft.com/office/drawing/2014/main" id="{ECC861EE-F387-7D95-7778-D6FC454C7F4B}"/>
              </a:ext>
            </a:extLst>
          </p:cNvPr>
          <p:cNvSpPr>
            <a:spLocks noGrp="1"/>
          </p:cNvSpPr>
          <p:nvPr>
            <p:ph type="title"/>
          </p:nvPr>
        </p:nvSpPr>
        <p:spPr/>
        <p:txBody>
          <a:bodyPr/>
          <a:lstStyle/>
          <a:p>
            <a:r>
              <a:rPr lang="cs-CZ" dirty="0"/>
              <a:t>Smlouva s rámcovým prvkem v DNS</a:t>
            </a:r>
          </a:p>
        </p:txBody>
      </p:sp>
    </p:spTree>
    <p:extLst>
      <p:ext uri="{BB962C8B-B14F-4D97-AF65-F5344CB8AC3E}">
        <p14:creationId xmlns:p14="http://schemas.microsoft.com/office/powerpoint/2010/main" val="2423035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0999D09-58A7-8D21-BF44-2FC95A523BAE}"/>
              </a:ext>
            </a:extLst>
          </p:cNvPr>
          <p:cNvSpPr>
            <a:spLocks noGrp="1"/>
          </p:cNvSpPr>
          <p:nvPr>
            <p:ph type="title"/>
          </p:nvPr>
        </p:nvSpPr>
        <p:spPr/>
        <p:txBody>
          <a:bodyPr/>
          <a:lstStyle/>
          <a:p>
            <a:r>
              <a:rPr lang="cs-CZ" dirty="0">
                <a:hlinkClick r:id="rId2"/>
              </a:rPr>
              <a:t>ÚOHS R0165/2022</a:t>
            </a:r>
            <a:endParaRPr lang="cs-CZ" dirty="0"/>
          </a:p>
        </p:txBody>
      </p:sp>
      <p:sp>
        <p:nvSpPr>
          <p:cNvPr id="3" name="Zástupný obsah 2">
            <a:extLst>
              <a:ext uri="{FF2B5EF4-FFF2-40B4-BE49-F238E27FC236}">
                <a16:creationId xmlns:a16="http://schemas.microsoft.com/office/drawing/2014/main" id="{62EAF646-A3C7-AD42-B9AC-2D6B8FCC2CA3}"/>
              </a:ext>
            </a:extLst>
          </p:cNvPr>
          <p:cNvSpPr>
            <a:spLocks noGrp="1"/>
          </p:cNvSpPr>
          <p:nvPr>
            <p:ph idx="1"/>
          </p:nvPr>
        </p:nvSpPr>
        <p:spPr>
          <a:xfrm>
            <a:off x="1620000" y="1690688"/>
            <a:ext cx="10206240" cy="4395333"/>
          </a:xfrm>
        </p:spPr>
        <p:txBody>
          <a:bodyPr/>
          <a:lstStyle/>
          <a:p>
            <a:r>
              <a:rPr lang="cs-CZ" dirty="0"/>
              <a:t>24. Lze tedy shrnout, že </a:t>
            </a:r>
            <a:r>
              <a:rPr lang="cs-CZ" b="1" dirty="0"/>
              <a:t>zákon zadavatelům nikterak nezapovídá uzavření rámcové dohody v rámci dynamického nákupního systému</a:t>
            </a:r>
            <a:r>
              <a:rPr lang="cs-CZ" dirty="0"/>
              <a:t>, proto lze přijmout závěr Úřadu, že je splněna podmínka uvedená v § 131 odst. 2 zákona, když je rámcová dohoda uzavřena v rámci dynamického nákupního systému, pokud takový dynamický nákupní systém je zaveden na základě zadávacího řízení, které by byl zadavatel oprávněn použít na veřejnou zakázku obdobného předmětu a předpokládané hodnoty, odpovídající rámcové dohodě.</a:t>
            </a:r>
          </a:p>
          <a:p>
            <a:r>
              <a:rPr lang="cs-CZ" dirty="0"/>
              <a:t>25. Nutno dále dodat, že v případě smlouvy, jenž je předmětem sporu v nyní šetřené věci, se ani o typickou rámcovou dohodu nejedná. </a:t>
            </a:r>
            <a:r>
              <a:rPr lang="cs-CZ" b="1" dirty="0"/>
              <a:t>Předmětná smlouva je spíše realizační smlouvou s odkládací podmínkou</a:t>
            </a:r>
            <a:r>
              <a:rPr lang="cs-CZ" dirty="0"/>
              <a:t>. Závazek poskytnout plnění, za které bude zadavatel platit, se totiž aktivuje už s doručením konkrétního požadavku zadavatele a tento požadavek již věcnému odsouhlasení dodavatelem nepodléhá, neboť ten může požadavek buď potvrdit, anebo si vyžádat jeho specifikaci (doplnění a upřesnění chybějících náležitostí). K tomu viz čl. 2.5 a 2.3. smlouvy, byť fakt, že není přesně stanoven objem plnění, které bude určitě poskytnuto, ani závazek plnění skutečně odebrat, představuje určitý rámcový prvek.</a:t>
            </a:r>
          </a:p>
          <a:p>
            <a:endParaRPr lang="cs-CZ" dirty="0"/>
          </a:p>
        </p:txBody>
      </p:sp>
      <p:sp>
        <p:nvSpPr>
          <p:cNvPr id="4" name="Zástupný symbol pro číslo snímku 3">
            <a:extLst>
              <a:ext uri="{FF2B5EF4-FFF2-40B4-BE49-F238E27FC236}">
                <a16:creationId xmlns:a16="http://schemas.microsoft.com/office/drawing/2014/main" id="{BC427A94-BA6E-2C9C-7A6C-F400864CD2B7}"/>
              </a:ext>
            </a:extLst>
          </p:cNvPr>
          <p:cNvSpPr>
            <a:spLocks noGrp="1"/>
          </p:cNvSpPr>
          <p:nvPr>
            <p:ph type="sldNum" sz="quarter" idx="12"/>
          </p:nvPr>
        </p:nvSpPr>
        <p:spPr/>
        <p:txBody>
          <a:bodyPr/>
          <a:lstStyle/>
          <a:p>
            <a:fld id="{1CF5A12E-3DFE-4C3E-9036-7893F29C52C1}" type="slidenum">
              <a:rPr lang="cs-CZ" smtClean="0"/>
              <a:t>13</a:t>
            </a:fld>
            <a:endParaRPr lang="cs-CZ"/>
          </a:p>
        </p:txBody>
      </p:sp>
    </p:spTree>
    <p:extLst>
      <p:ext uri="{BB962C8B-B14F-4D97-AF65-F5344CB8AC3E}">
        <p14:creationId xmlns:p14="http://schemas.microsoft.com/office/powerpoint/2010/main" val="4123190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17FD2B-F8FA-E218-502B-E5CFBD029835}"/>
              </a:ext>
            </a:extLst>
          </p:cNvPr>
          <p:cNvSpPr>
            <a:spLocks noGrp="1"/>
          </p:cNvSpPr>
          <p:nvPr>
            <p:ph type="title"/>
          </p:nvPr>
        </p:nvSpPr>
        <p:spPr/>
        <p:txBody>
          <a:bodyPr/>
          <a:lstStyle/>
          <a:p>
            <a:r>
              <a:rPr lang="it-IT" dirty="0">
                <a:hlinkClick r:id="rId2"/>
              </a:rPr>
              <a:t>Novela č. 166/2023 Sb. od 16. 7. 2023</a:t>
            </a:r>
            <a:br>
              <a:rPr lang="cs-CZ" dirty="0"/>
            </a:br>
            <a:endParaRPr lang="cs-CZ" dirty="0"/>
          </a:p>
        </p:txBody>
      </p:sp>
      <p:sp>
        <p:nvSpPr>
          <p:cNvPr id="3" name="Zástupný obsah 2">
            <a:extLst>
              <a:ext uri="{FF2B5EF4-FFF2-40B4-BE49-F238E27FC236}">
                <a16:creationId xmlns:a16="http://schemas.microsoft.com/office/drawing/2014/main" id="{40A7636D-2C97-58D0-2D3E-86A228A3831B}"/>
              </a:ext>
            </a:extLst>
          </p:cNvPr>
          <p:cNvSpPr>
            <a:spLocks noGrp="1"/>
          </p:cNvSpPr>
          <p:nvPr>
            <p:ph idx="1"/>
          </p:nvPr>
        </p:nvSpPr>
        <p:spPr/>
        <p:txBody>
          <a:bodyPr/>
          <a:lstStyle/>
          <a:p>
            <a:pPr algn="ctr" fontAlgn="base"/>
            <a:r>
              <a:rPr lang="cs-CZ" dirty="0"/>
              <a:t>§ 248</a:t>
            </a:r>
          </a:p>
          <a:p>
            <a:pPr algn="ctr" fontAlgn="base"/>
            <a:r>
              <a:rPr lang="cs-CZ" dirty="0"/>
              <a:t>Výkon dozoru nad zadáváním veřejných zakázek a zvláštními postupy</a:t>
            </a:r>
          </a:p>
          <a:p>
            <a:pPr algn="ctr" fontAlgn="base"/>
            <a:endParaRPr lang="cs-CZ" dirty="0"/>
          </a:p>
          <a:p>
            <a:pPr fontAlgn="base"/>
            <a:r>
              <a:rPr lang="cs-CZ" dirty="0"/>
              <a:t>(3) </a:t>
            </a:r>
            <a:r>
              <a:rPr lang="cs-CZ" b="1" dirty="0"/>
              <a:t>Smlouvou se pro účely této části rozumí i rámcová dohoda.</a:t>
            </a:r>
          </a:p>
          <a:p>
            <a:endParaRPr lang="cs-CZ" dirty="0"/>
          </a:p>
        </p:txBody>
      </p:sp>
      <p:sp>
        <p:nvSpPr>
          <p:cNvPr id="4" name="Zástupný symbol pro číslo snímku 3">
            <a:extLst>
              <a:ext uri="{FF2B5EF4-FFF2-40B4-BE49-F238E27FC236}">
                <a16:creationId xmlns:a16="http://schemas.microsoft.com/office/drawing/2014/main" id="{3CC08BE7-BF31-F337-FC4F-F637382F3769}"/>
              </a:ext>
            </a:extLst>
          </p:cNvPr>
          <p:cNvSpPr>
            <a:spLocks noGrp="1"/>
          </p:cNvSpPr>
          <p:nvPr>
            <p:ph type="sldNum" sz="quarter" idx="12"/>
          </p:nvPr>
        </p:nvSpPr>
        <p:spPr/>
        <p:txBody>
          <a:bodyPr/>
          <a:lstStyle/>
          <a:p>
            <a:fld id="{1CF5A12E-3DFE-4C3E-9036-7893F29C52C1}" type="slidenum">
              <a:rPr lang="cs-CZ" smtClean="0"/>
              <a:t>14</a:t>
            </a:fld>
            <a:endParaRPr lang="cs-CZ"/>
          </a:p>
        </p:txBody>
      </p:sp>
    </p:spTree>
    <p:extLst>
      <p:ext uri="{BB962C8B-B14F-4D97-AF65-F5344CB8AC3E}">
        <p14:creationId xmlns:p14="http://schemas.microsoft.com/office/powerpoint/2010/main" val="3667717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5756150-0CD7-4E5B-D0AB-96A60C13089C}"/>
              </a:ext>
            </a:extLst>
          </p:cNvPr>
          <p:cNvSpPr>
            <a:spLocks noGrp="1"/>
          </p:cNvSpPr>
          <p:nvPr>
            <p:ph type="title"/>
          </p:nvPr>
        </p:nvSpPr>
        <p:spPr/>
        <p:txBody>
          <a:bodyPr/>
          <a:lstStyle/>
          <a:p>
            <a:r>
              <a:rPr lang="cs-CZ" dirty="0">
                <a:hlinkClick r:id="rId2"/>
              </a:rPr>
              <a:t>Návrh nařízení o veřejném zadávání</a:t>
            </a:r>
            <a:br>
              <a:rPr lang="cs-CZ" dirty="0"/>
            </a:br>
            <a:r>
              <a:rPr lang="cs-CZ" dirty="0" err="1"/>
              <a:t>Article</a:t>
            </a:r>
            <a:r>
              <a:rPr lang="cs-CZ" dirty="0"/>
              <a:t> 103 Framework </a:t>
            </a:r>
            <a:r>
              <a:rPr lang="cs-CZ" dirty="0" err="1"/>
              <a:t>agreements</a:t>
            </a:r>
            <a:br>
              <a:rPr lang="cs-CZ" dirty="0"/>
            </a:br>
            <a:endParaRPr lang="cs-CZ" dirty="0"/>
          </a:p>
        </p:txBody>
      </p:sp>
      <p:sp>
        <p:nvSpPr>
          <p:cNvPr id="3" name="Zástupný obsah 2">
            <a:extLst>
              <a:ext uri="{FF2B5EF4-FFF2-40B4-BE49-F238E27FC236}">
                <a16:creationId xmlns:a16="http://schemas.microsoft.com/office/drawing/2014/main" id="{E5735333-B0B9-693F-E9A6-5D941BA415B0}"/>
              </a:ext>
            </a:extLst>
          </p:cNvPr>
          <p:cNvSpPr>
            <a:spLocks noGrp="1"/>
          </p:cNvSpPr>
          <p:nvPr>
            <p:ph idx="1"/>
          </p:nvPr>
        </p:nvSpPr>
        <p:spPr>
          <a:xfrm>
            <a:off x="1665720" y="2175240"/>
            <a:ext cx="9154680" cy="4271280"/>
          </a:xfrm>
        </p:spPr>
        <p:txBody>
          <a:bodyPr/>
          <a:lstStyle/>
          <a:p>
            <a:r>
              <a:rPr lang="en-US" dirty="0"/>
              <a:t>A ‘framework agreement’ means an agreement between one or more public buyers and one or more economic operators </a:t>
            </a:r>
            <a:r>
              <a:rPr lang="en-US" b="1" dirty="0"/>
              <a:t>to establish the terms governing contracts that may be awarded during a given period</a:t>
            </a:r>
            <a:r>
              <a:rPr lang="en-US" dirty="0"/>
              <a:t>.</a:t>
            </a:r>
          </a:p>
          <a:p>
            <a:endParaRPr lang="cs-CZ" dirty="0"/>
          </a:p>
          <a:p>
            <a:r>
              <a:rPr lang="en-US" dirty="0"/>
              <a:t>The duration of a framework agreement shall not exceed the following:</a:t>
            </a:r>
          </a:p>
          <a:p>
            <a:r>
              <a:rPr lang="en-US" dirty="0"/>
              <a:t>(a</a:t>
            </a:r>
            <a:r>
              <a:rPr lang="en-US" b="1" dirty="0"/>
              <a:t>)</a:t>
            </a:r>
            <a:r>
              <a:rPr lang="cs-CZ" b="1" dirty="0"/>
              <a:t> </a:t>
            </a:r>
            <a:r>
              <a:rPr lang="en-US" b="1" dirty="0"/>
              <a:t>three years </a:t>
            </a:r>
            <a:r>
              <a:rPr lang="en-US" dirty="0"/>
              <a:t>for framework agreements with </a:t>
            </a:r>
            <a:r>
              <a:rPr lang="en-US" b="1" dirty="0"/>
              <a:t>one</a:t>
            </a:r>
            <a:r>
              <a:rPr lang="en-US" dirty="0"/>
              <a:t> economic operator; or</a:t>
            </a:r>
          </a:p>
          <a:p>
            <a:r>
              <a:rPr lang="en-US" dirty="0"/>
              <a:t>(b)</a:t>
            </a:r>
            <a:r>
              <a:rPr lang="cs-CZ" dirty="0"/>
              <a:t> </a:t>
            </a:r>
            <a:r>
              <a:rPr lang="en-US" b="1" dirty="0"/>
              <a:t>five years </a:t>
            </a:r>
            <a:r>
              <a:rPr lang="en-US" dirty="0"/>
              <a:t>for framework agreements with </a:t>
            </a:r>
            <a:r>
              <a:rPr lang="en-US" b="1" dirty="0"/>
              <a:t>several </a:t>
            </a:r>
            <a:r>
              <a:rPr lang="en-US" dirty="0"/>
              <a:t>economic operators.</a:t>
            </a:r>
            <a:endParaRPr lang="cs-CZ" dirty="0"/>
          </a:p>
          <a:p>
            <a:endParaRPr lang="cs-CZ" dirty="0"/>
          </a:p>
          <a:p>
            <a:r>
              <a:rPr lang="en-US" b="1" dirty="0"/>
              <a:t>Contracts </a:t>
            </a:r>
            <a:r>
              <a:rPr lang="en-US" dirty="0"/>
              <a:t>based on a framework agreement shall not have a duration that exceeds the end of the duration of the framework agreement by more than </a:t>
            </a:r>
            <a:r>
              <a:rPr lang="en-US" b="1" dirty="0"/>
              <a:t>50 % of the duration of the framework agreement</a:t>
            </a:r>
            <a:r>
              <a:rPr lang="en-US" dirty="0"/>
              <a:t>.</a:t>
            </a:r>
          </a:p>
          <a:p>
            <a:endParaRPr lang="cs-CZ" dirty="0"/>
          </a:p>
        </p:txBody>
      </p:sp>
      <p:sp>
        <p:nvSpPr>
          <p:cNvPr id="4" name="Zástupný symbol pro číslo snímku 3">
            <a:extLst>
              <a:ext uri="{FF2B5EF4-FFF2-40B4-BE49-F238E27FC236}">
                <a16:creationId xmlns:a16="http://schemas.microsoft.com/office/drawing/2014/main" id="{72F2F659-CABB-4AFE-3F8F-F37F5059263F}"/>
              </a:ext>
            </a:extLst>
          </p:cNvPr>
          <p:cNvSpPr>
            <a:spLocks noGrp="1"/>
          </p:cNvSpPr>
          <p:nvPr>
            <p:ph type="sldNum" sz="quarter" idx="12"/>
          </p:nvPr>
        </p:nvSpPr>
        <p:spPr/>
        <p:txBody>
          <a:bodyPr/>
          <a:lstStyle/>
          <a:p>
            <a:fld id="{1CF5A12E-3DFE-4C3E-9036-7893F29C52C1}" type="slidenum">
              <a:rPr lang="cs-CZ" smtClean="0"/>
              <a:t>15</a:t>
            </a:fld>
            <a:endParaRPr lang="cs-CZ"/>
          </a:p>
        </p:txBody>
      </p:sp>
    </p:spTree>
    <p:extLst>
      <p:ext uri="{BB962C8B-B14F-4D97-AF65-F5344CB8AC3E}">
        <p14:creationId xmlns:p14="http://schemas.microsoft.com/office/powerpoint/2010/main" val="682511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A8C0106-962E-E4E9-C51E-4B8185D49197}"/>
              </a:ext>
            </a:extLst>
          </p:cNvPr>
          <p:cNvSpPr>
            <a:spLocks noGrp="1"/>
          </p:cNvSpPr>
          <p:nvPr>
            <p:ph type="title"/>
          </p:nvPr>
        </p:nvSpPr>
        <p:spPr/>
        <p:txBody>
          <a:bodyPr/>
          <a:lstStyle/>
          <a:p>
            <a:r>
              <a:rPr lang="cs-CZ" dirty="0"/>
              <a:t>Rozdíly</a:t>
            </a:r>
          </a:p>
        </p:txBody>
      </p:sp>
      <p:sp>
        <p:nvSpPr>
          <p:cNvPr id="3" name="Zástupný obsah 2">
            <a:extLst>
              <a:ext uri="{FF2B5EF4-FFF2-40B4-BE49-F238E27FC236}">
                <a16:creationId xmlns:a16="http://schemas.microsoft.com/office/drawing/2014/main" id="{3F84F364-83DA-5052-65E7-A00A30FF48B5}"/>
              </a:ext>
            </a:extLst>
          </p:cNvPr>
          <p:cNvSpPr>
            <a:spLocks noGrp="1"/>
          </p:cNvSpPr>
          <p:nvPr>
            <p:ph idx="1"/>
          </p:nvPr>
        </p:nvSpPr>
        <p:spPr>
          <a:xfrm>
            <a:off x="1620000" y="2160001"/>
            <a:ext cx="8964000" cy="3920760"/>
          </a:xfrm>
        </p:spPr>
        <p:txBody>
          <a:bodyPr/>
          <a:lstStyle/>
          <a:p>
            <a:pPr marL="342900" indent="-342900">
              <a:buFont typeface="Arial" panose="020B0604020202020204" pitchFamily="34" charset="0"/>
              <a:buChar char="•"/>
            </a:pPr>
            <a:r>
              <a:rPr lang="cs-CZ" dirty="0"/>
              <a:t>závazek</a:t>
            </a:r>
          </a:p>
          <a:p>
            <a:pPr marL="342900" indent="-342900">
              <a:buFont typeface="Arial" panose="020B0604020202020204" pitchFamily="34" charset="0"/>
              <a:buChar char="•"/>
            </a:pPr>
            <a:r>
              <a:rPr lang="cs-CZ" dirty="0"/>
              <a:t>jistota</a:t>
            </a:r>
          </a:p>
          <a:p>
            <a:pPr marL="342900" indent="-342900">
              <a:buFont typeface="Arial" panose="020B0604020202020204" pitchFamily="34" charset="0"/>
              <a:buChar char="•"/>
            </a:pPr>
            <a:r>
              <a:rPr lang="cs-CZ" dirty="0"/>
              <a:t>zrušení</a:t>
            </a:r>
          </a:p>
          <a:p>
            <a:pPr marL="342900" indent="-342900">
              <a:buFont typeface="Arial" panose="020B0604020202020204" pitchFamily="34" charset="0"/>
              <a:buChar char="•"/>
            </a:pPr>
            <a:r>
              <a:rPr lang="cs-CZ" dirty="0"/>
              <a:t>doba trvání</a:t>
            </a:r>
          </a:p>
          <a:p>
            <a:pPr marL="342900" indent="-342900">
              <a:buFont typeface="Arial" panose="020B0604020202020204" pitchFamily="34" charset="0"/>
              <a:buChar char="•"/>
            </a:pPr>
            <a:r>
              <a:rPr lang="cs-CZ" dirty="0"/>
              <a:t>objednávky</a:t>
            </a:r>
          </a:p>
          <a:p>
            <a:pPr marL="342900" indent="-342900">
              <a:buFont typeface="Arial" panose="020B0604020202020204" pitchFamily="34" charset="0"/>
              <a:buChar char="•"/>
            </a:pPr>
            <a:r>
              <a:rPr lang="cs-CZ" dirty="0"/>
              <a:t>blokační lhůta</a:t>
            </a:r>
          </a:p>
          <a:p>
            <a:pPr marL="342900" indent="-342900">
              <a:buFont typeface="Arial" panose="020B0604020202020204" pitchFamily="34" charset="0"/>
              <a:buChar char="•"/>
            </a:pPr>
            <a:r>
              <a:rPr lang="cs-CZ" dirty="0"/>
              <a:t>uveřejňování</a:t>
            </a:r>
          </a:p>
          <a:p>
            <a:pPr marL="342900" indent="-342900">
              <a:buFont typeface="Arial" panose="020B0604020202020204" pitchFamily="34" charset="0"/>
              <a:buChar char="•"/>
            </a:pPr>
            <a:r>
              <a:rPr lang="cs-CZ" dirty="0"/>
              <a:t>maximální cena</a:t>
            </a:r>
          </a:p>
          <a:p>
            <a:pPr marL="342900" indent="-342900">
              <a:buFont typeface="Arial" panose="020B0604020202020204" pitchFamily="34" charset="0"/>
              <a:buChar char="•"/>
            </a:pPr>
            <a:r>
              <a:rPr lang="cs-CZ" dirty="0"/>
              <a:t>předpokládaná hodnota</a:t>
            </a:r>
          </a:p>
          <a:p>
            <a:endParaRPr lang="cs-CZ" dirty="0"/>
          </a:p>
        </p:txBody>
      </p:sp>
      <p:sp>
        <p:nvSpPr>
          <p:cNvPr id="4" name="Zástupný symbol pro číslo snímku 3">
            <a:extLst>
              <a:ext uri="{FF2B5EF4-FFF2-40B4-BE49-F238E27FC236}">
                <a16:creationId xmlns:a16="http://schemas.microsoft.com/office/drawing/2014/main" id="{6EBFF6DC-B4D1-2AB4-E41B-F10CC85913B9}"/>
              </a:ext>
            </a:extLst>
          </p:cNvPr>
          <p:cNvSpPr>
            <a:spLocks noGrp="1"/>
          </p:cNvSpPr>
          <p:nvPr>
            <p:ph type="sldNum" sz="quarter" idx="12"/>
          </p:nvPr>
        </p:nvSpPr>
        <p:spPr/>
        <p:txBody>
          <a:bodyPr/>
          <a:lstStyle/>
          <a:p>
            <a:fld id="{1CF5A12E-3DFE-4C3E-9036-7893F29C52C1}" type="slidenum">
              <a:rPr lang="cs-CZ" smtClean="0"/>
              <a:t>16</a:t>
            </a:fld>
            <a:endParaRPr lang="cs-CZ"/>
          </a:p>
        </p:txBody>
      </p:sp>
    </p:spTree>
    <p:extLst>
      <p:ext uri="{BB962C8B-B14F-4D97-AF65-F5344CB8AC3E}">
        <p14:creationId xmlns:p14="http://schemas.microsoft.com/office/powerpoint/2010/main" val="3309688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0CBD8997-39A5-0982-7E63-5F3744B1A010}"/>
              </a:ext>
            </a:extLst>
          </p:cNvPr>
          <p:cNvSpPr>
            <a:spLocks noGrp="1"/>
          </p:cNvSpPr>
          <p:nvPr>
            <p:ph sz="half" idx="1"/>
          </p:nvPr>
        </p:nvSpPr>
        <p:spPr/>
        <p:txBody>
          <a:bodyPr/>
          <a:lstStyle/>
          <a:p>
            <a:r>
              <a:rPr lang="cs-CZ" dirty="0"/>
              <a:t>Smlouva na veřejnou zakázku</a:t>
            </a:r>
          </a:p>
          <a:p>
            <a:pPr lvl="1">
              <a:buFont typeface="Wingdings" panose="05000000000000000000" pitchFamily="2" charset="2"/>
              <a:buChar char="q"/>
            </a:pPr>
            <a:r>
              <a:rPr lang="cs-CZ" dirty="0"/>
              <a:t> </a:t>
            </a:r>
            <a:r>
              <a:rPr lang="cs-CZ" dirty="0">
                <a:hlinkClick r:id="rId2"/>
              </a:rPr>
              <a:t>§ 2</a:t>
            </a:r>
            <a:r>
              <a:rPr lang="cs-CZ" dirty="0"/>
              <a:t> </a:t>
            </a:r>
          </a:p>
          <a:p>
            <a:r>
              <a:rPr lang="cs-CZ" dirty="0"/>
              <a:t>Rámcová dohoda</a:t>
            </a:r>
          </a:p>
          <a:p>
            <a:pPr lvl="1">
              <a:buFont typeface="Wingdings" panose="05000000000000000000" pitchFamily="2" charset="2"/>
              <a:buChar char="q"/>
            </a:pPr>
            <a:r>
              <a:rPr lang="cs-CZ" dirty="0"/>
              <a:t> </a:t>
            </a:r>
            <a:r>
              <a:rPr lang="cs-CZ" dirty="0">
                <a:hlinkClick r:id="rId3"/>
              </a:rPr>
              <a:t>§ 131</a:t>
            </a:r>
            <a:endParaRPr lang="cs-CZ" dirty="0"/>
          </a:p>
          <a:p>
            <a:endParaRPr lang="cs-CZ" dirty="0"/>
          </a:p>
        </p:txBody>
      </p:sp>
      <p:sp>
        <p:nvSpPr>
          <p:cNvPr id="3" name="Zástupný symbol pro číslo snímku 2">
            <a:extLst>
              <a:ext uri="{FF2B5EF4-FFF2-40B4-BE49-F238E27FC236}">
                <a16:creationId xmlns:a16="http://schemas.microsoft.com/office/drawing/2014/main" id="{FA3671CC-FC68-815D-9235-11F705319474}"/>
              </a:ext>
            </a:extLst>
          </p:cNvPr>
          <p:cNvSpPr>
            <a:spLocks noGrp="1"/>
          </p:cNvSpPr>
          <p:nvPr>
            <p:ph type="sldNum" sz="quarter" idx="12"/>
          </p:nvPr>
        </p:nvSpPr>
        <p:spPr/>
        <p:txBody>
          <a:bodyPr/>
          <a:lstStyle/>
          <a:p>
            <a:fld id="{1CF5A12E-3DFE-4C3E-9036-7893F29C52C1}" type="slidenum">
              <a:rPr lang="cs-CZ" smtClean="0"/>
              <a:t>17</a:t>
            </a:fld>
            <a:endParaRPr lang="cs-CZ"/>
          </a:p>
        </p:txBody>
      </p:sp>
      <p:sp>
        <p:nvSpPr>
          <p:cNvPr id="4" name="Nadpis 3">
            <a:extLst>
              <a:ext uri="{FF2B5EF4-FFF2-40B4-BE49-F238E27FC236}">
                <a16:creationId xmlns:a16="http://schemas.microsoft.com/office/drawing/2014/main" id="{89496E39-B5CB-89ED-7906-6BFF8676179E}"/>
              </a:ext>
            </a:extLst>
          </p:cNvPr>
          <p:cNvSpPr>
            <a:spLocks noGrp="1"/>
          </p:cNvSpPr>
          <p:nvPr>
            <p:ph type="title"/>
          </p:nvPr>
        </p:nvSpPr>
        <p:spPr/>
        <p:txBody>
          <a:bodyPr/>
          <a:lstStyle/>
          <a:p>
            <a:r>
              <a:rPr lang="cs-CZ" dirty="0"/>
              <a:t>Závazek</a:t>
            </a:r>
          </a:p>
        </p:txBody>
      </p:sp>
    </p:spTree>
    <p:extLst>
      <p:ext uri="{BB962C8B-B14F-4D97-AF65-F5344CB8AC3E}">
        <p14:creationId xmlns:p14="http://schemas.microsoft.com/office/powerpoint/2010/main" val="1784710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AD18688E-7F70-7B47-A52E-8BD67A173470}"/>
              </a:ext>
            </a:extLst>
          </p:cNvPr>
          <p:cNvSpPr>
            <a:spLocks noGrp="1"/>
          </p:cNvSpPr>
          <p:nvPr>
            <p:ph sz="half" idx="1"/>
          </p:nvPr>
        </p:nvSpPr>
        <p:spPr>
          <a:xfrm>
            <a:off x="1620000" y="2160000"/>
            <a:ext cx="9154680" cy="4078068"/>
          </a:xfrm>
        </p:spPr>
        <p:txBody>
          <a:bodyPr/>
          <a:lstStyle/>
          <a:p>
            <a:r>
              <a:rPr lang="cs-CZ" dirty="0"/>
              <a:t>Smlouva na veřejnou zakázku</a:t>
            </a:r>
          </a:p>
          <a:p>
            <a:pPr lvl="1">
              <a:buFont typeface="Wingdings" panose="05000000000000000000" pitchFamily="2" charset="2"/>
              <a:buChar char="q"/>
            </a:pPr>
            <a:r>
              <a:rPr lang="cs-CZ" dirty="0"/>
              <a:t> zadávací lhůta - účastníci ZŘ nesmí odstoupit → v ZD lze požadovat poskytnutí jistoty ve lhůtě pro podání nabídek (</a:t>
            </a:r>
            <a:r>
              <a:rPr lang="cs-CZ" dirty="0">
                <a:hlinkClick r:id="rId2"/>
              </a:rPr>
              <a:t>§ 40</a:t>
            </a:r>
            <a:r>
              <a:rPr lang="cs-CZ" dirty="0"/>
              <a:t>, </a:t>
            </a:r>
            <a:r>
              <a:rPr lang="cs-CZ" dirty="0">
                <a:hlinkClick r:id="rId3"/>
              </a:rPr>
              <a:t>41</a:t>
            </a:r>
            <a:r>
              <a:rPr lang="cs-CZ" dirty="0"/>
              <a:t>)</a:t>
            </a:r>
          </a:p>
          <a:p>
            <a:r>
              <a:rPr lang="cs-CZ" dirty="0"/>
              <a:t>Rámcová dohoda</a:t>
            </a:r>
          </a:p>
          <a:p>
            <a:pPr lvl="1">
              <a:buFont typeface="Wingdings" panose="05000000000000000000" pitchFamily="2" charset="2"/>
              <a:buChar char="q"/>
            </a:pPr>
            <a:r>
              <a:rPr lang="cs-CZ" dirty="0"/>
              <a:t> zadavatel nesmí požadovat od účastníků zadávacího řízení poskytnutí jistoty (</a:t>
            </a:r>
            <a:r>
              <a:rPr lang="cs-CZ" dirty="0">
                <a:hlinkClick r:id="rId4"/>
              </a:rPr>
              <a:t>§ 132 odst. 6</a:t>
            </a:r>
            <a:r>
              <a:rPr lang="cs-CZ" dirty="0"/>
              <a:t>)</a:t>
            </a:r>
          </a:p>
          <a:p>
            <a:endParaRPr lang="cs-CZ" dirty="0"/>
          </a:p>
        </p:txBody>
      </p:sp>
      <p:sp>
        <p:nvSpPr>
          <p:cNvPr id="3" name="Zástupný symbol pro číslo snímku 2">
            <a:extLst>
              <a:ext uri="{FF2B5EF4-FFF2-40B4-BE49-F238E27FC236}">
                <a16:creationId xmlns:a16="http://schemas.microsoft.com/office/drawing/2014/main" id="{A599D6E6-FDCD-C1D0-5F17-46B4EC6F5CAD}"/>
              </a:ext>
            </a:extLst>
          </p:cNvPr>
          <p:cNvSpPr>
            <a:spLocks noGrp="1"/>
          </p:cNvSpPr>
          <p:nvPr>
            <p:ph type="sldNum" sz="quarter" idx="12"/>
          </p:nvPr>
        </p:nvSpPr>
        <p:spPr/>
        <p:txBody>
          <a:bodyPr/>
          <a:lstStyle/>
          <a:p>
            <a:fld id="{1CF5A12E-3DFE-4C3E-9036-7893F29C52C1}" type="slidenum">
              <a:rPr lang="cs-CZ" smtClean="0"/>
              <a:t>18</a:t>
            </a:fld>
            <a:endParaRPr lang="cs-CZ"/>
          </a:p>
        </p:txBody>
      </p:sp>
      <p:sp>
        <p:nvSpPr>
          <p:cNvPr id="4" name="Nadpis 3">
            <a:extLst>
              <a:ext uri="{FF2B5EF4-FFF2-40B4-BE49-F238E27FC236}">
                <a16:creationId xmlns:a16="http://schemas.microsoft.com/office/drawing/2014/main" id="{1BFA9593-BAF9-0901-47C6-CA4679D2641E}"/>
              </a:ext>
            </a:extLst>
          </p:cNvPr>
          <p:cNvSpPr>
            <a:spLocks noGrp="1"/>
          </p:cNvSpPr>
          <p:nvPr>
            <p:ph type="title"/>
          </p:nvPr>
        </p:nvSpPr>
        <p:spPr/>
        <p:txBody>
          <a:bodyPr/>
          <a:lstStyle/>
          <a:p>
            <a:r>
              <a:rPr lang="cs-CZ" dirty="0"/>
              <a:t>Jistota</a:t>
            </a:r>
          </a:p>
        </p:txBody>
      </p:sp>
    </p:spTree>
    <p:extLst>
      <p:ext uri="{BB962C8B-B14F-4D97-AF65-F5344CB8AC3E}">
        <p14:creationId xmlns:p14="http://schemas.microsoft.com/office/powerpoint/2010/main" val="2319102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33CEFB62-E903-6AC4-ED24-A6A2D3CC6497}"/>
              </a:ext>
            </a:extLst>
          </p:cNvPr>
          <p:cNvSpPr>
            <a:spLocks noGrp="1"/>
          </p:cNvSpPr>
          <p:nvPr>
            <p:ph sz="half" idx="1"/>
          </p:nvPr>
        </p:nvSpPr>
        <p:spPr/>
        <p:txBody>
          <a:bodyPr/>
          <a:lstStyle/>
          <a:p>
            <a:r>
              <a:rPr lang="cs-CZ" dirty="0"/>
              <a:t>Smlouva na veřejnou zakázku</a:t>
            </a:r>
          </a:p>
          <a:p>
            <a:pPr lvl="1">
              <a:buFont typeface="Wingdings" panose="05000000000000000000" pitchFamily="2" charset="2"/>
              <a:buChar char="q"/>
            </a:pPr>
            <a:r>
              <a:rPr lang="cs-CZ" dirty="0"/>
              <a:t> zrušení zadávacího řízení (</a:t>
            </a:r>
            <a:r>
              <a:rPr lang="cs-CZ" dirty="0">
                <a:hlinkClick r:id="rId2"/>
              </a:rPr>
              <a:t>§ 127</a:t>
            </a:r>
            <a:r>
              <a:rPr lang="cs-CZ" dirty="0"/>
              <a:t>)</a:t>
            </a:r>
          </a:p>
          <a:p>
            <a:r>
              <a:rPr lang="cs-CZ" dirty="0"/>
              <a:t>Rámcová dohoda</a:t>
            </a:r>
          </a:p>
          <a:p>
            <a:pPr lvl="1">
              <a:buFont typeface="Wingdings" panose="05000000000000000000" pitchFamily="2" charset="2"/>
              <a:buChar char="q"/>
            </a:pPr>
            <a:r>
              <a:rPr lang="cs-CZ" dirty="0"/>
              <a:t> zrušení zadávacího řízení (</a:t>
            </a:r>
            <a:r>
              <a:rPr lang="cs-CZ" dirty="0">
                <a:hlinkClick r:id="rId2"/>
              </a:rPr>
              <a:t>§ 127</a:t>
            </a:r>
            <a:r>
              <a:rPr lang="cs-CZ" dirty="0"/>
              <a:t>)</a:t>
            </a:r>
          </a:p>
          <a:p>
            <a:pPr lvl="1">
              <a:buFont typeface="Wingdings" panose="05000000000000000000" pitchFamily="2" charset="2"/>
              <a:buChar char="q"/>
            </a:pPr>
            <a:r>
              <a:rPr lang="cs-CZ" dirty="0"/>
              <a:t> není povinnost zadávat veřejné zakázky</a:t>
            </a:r>
          </a:p>
          <a:p>
            <a:endParaRPr lang="cs-CZ" dirty="0"/>
          </a:p>
        </p:txBody>
      </p:sp>
      <p:sp>
        <p:nvSpPr>
          <p:cNvPr id="3" name="Zástupný symbol pro číslo snímku 2">
            <a:extLst>
              <a:ext uri="{FF2B5EF4-FFF2-40B4-BE49-F238E27FC236}">
                <a16:creationId xmlns:a16="http://schemas.microsoft.com/office/drawing/2014/main" id="{31690819-AEF3-CD09-0F64-5ACC51EDBAB5}"/>
              </a:ext>
            </a:extLst>
          </p:cNvPr>
          <p:cNvSpPr>
            <a:spLocks noGrp="1"/>
          </p:cNvSpPr>
          <p:nvPr>
            <p:ph type="sldNum" sz="quarter" idx="12"/>
          </p:nvPr>
        </p:nvSpPr>
        <p:spPr/>
        <p:txBody>
          <a:bodyPr/>
          <a:lstStyle/>
          <a:p>
            <a:fld id="{1CF5A12E-3DFE-4C3E-9036-7893F29C52C1}" type="slidenum">
              <a:rPr lang="cs-CZ" smtClean="0"/>
              <a:t>19</a:t>
            </a:fld>
            <a:endParaRPr lang="cs-CZ"/>
          </a:p>
        </p:txBody>
      </p:sp>
      <p:sp>
        <p:nvSpPr>
          <p:cNvPr id="4" name="Nadpis 3">
            <a:extLst>
              <a:ext uri="{FF2B5EF4-FFF2-40B4-BE49-F238E27FC236}">
                <a16:creationId xmlns:a16="http://schemas.microsoft.com/office/drawing/2014/main" id="{04642A5C-F4E1-6A61-D254-C1386722BD95}"/>
              </a:ext>
            </a:extLst>
          </p:cNvPr>
          <p:cNvSpPr>
            <a:spLocks noGrp="1"/>
          </p:cNvSpPr>
          <p:nvPr>
            <p:ph type="title"/>
          </p:nvPr>
        </p:nvSpPr>
        <p:spPr/>
        <p:txBody>
          <a:bodyPr/>
          <a:lstStyle/>
          <a:p>
            <a:r>
              <a:rPr lang="cs-CZ" dirty="0"/>
              <a:t>Zrušení</a:t>
            </a:r>
          </a:p>
        </p:txBody>
      </p:sp>
    </p:spTree>
    <p:extLst>
      <p:ext uri="{BB962C8B-B14F-4D97-AF65-F5344CB8AC3E}">
        <p14:creationId xmlns:p14="http://schemas.microsoft.com/office/powerpoint/2010/main" val="1996837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199A6152-7B94-6FF7-ED72-35778005EA95}"/>
              </a:ext>
            </a:extLst>
          </p:cNvPr>
          <p:cNvSpPr>
            <a:spLocks noGrp="1"/>
          </p:cNvSpPr>
          <p:nvPr>
            <p:ph sz="half" idx="1"/>
          </p:nvPr>
        </p:nvSpPr>
        <p:spPr/>
        <p:txBody>
          <a:bodyPr/>
          <a:lstStyle/>
          <a:p>
            <a:r>
              <a:rPr lang="cs-CZ" dirty="0"/>
              <a:t>Smlouva na veřejnou zakázku</a:t>
            </a:r>
          </a:p>
          <a:p>
            <a:pPr lvl="1">
              <a:buFont typeface="Wingdings" panose="05000000000000000000" pitchFamily="2" charset="2"/>
              <a:buChar char="q"/>
            </a:pPr>
            <a:r>
              <a:rPr lang="cs-CZ" dirty="0"/>
              <a:t> neregulováno ZZVZ</a:t>
            </a:r>
          </a:p>
          <a:p>
            <a:pPr lvl="1">
              <a:buFont typeface="Wingdings" panose="05000000000000000000" pitchFamily="2" charset="2"/>
              <a:buChar char="q"/>
            </a:pPr>
            <a:r>
              <a:rPr lang="cs-CZ" dirty="0"/>
              <a:t> ÚOHS </a:t>
            </a:r>
          </a:p>
          <a:p>
            <a:r>
              <a:rPr lang="cs-CZ" dirty="0"/>
              <a:t>Rámcová dohoda</a:t>
            </a:r>
          </a:p>
          <a:p>
            <a:pPr lvl="1">
              <a:buFont typeface="Wingdings" panose="05000000000000000000" pitchFamily="2" charset="2"/>
              <a:buChar char="q"/>
            </a:pPr>
            <a:r>
              <a:rPr lang="cs-CZ" dirty="0"/>
              <a:t> regulováno, výjimečně více</a:t>
            </a:r>
          </a:p>
          <a:p>
            <a:pPr lvl="2">
              <a:buFont typeface="Wingdings" panose="05000000000000000000" pitchFamily="2" charset="2"/>
              <a:buChar char="q"/>
            </a:pPr>
            <a:r>
              <a:rPr lang="cs-CZ" dirty="0">
                <a:solidFill>
                  <a:schemeClr val="tx1"/>
                </a:solidFill>
              </a:rPr>
              <a:t> </a:t>
            </a:r>
            <a:r>
              <a:rPr lang="cs-CZ" sz="1800" dirty="0">
                <a:solidFill>
                  <a:schemeClr val="tx1"/>
                </a:solidFill>
              </a:rPr>
              <a:t>4 roky (</a:t>
            </a:r>
            <a:r>
              <a:rPr lang="cs-CZ" sz="1800" dirty="0">
                <a:hlinkClick r:id="rId2"/>
              </a:rPr>
              <a:t>§ 131 odst. 3</a:t>
            </a:r>
            <a:r>
              <a:rPr lang="cs-CZ" sz="1800" dirty="0">
                <a:solidFill>
                  <a:schemeClr val="tx1"/>
                </a:solidFill>
              </a:rPr>
              <a:t>)</a:t>
            </a:r>
          </a:p>
          <a:p>
            <a:pPr lvl="2">
              <a:buFont typeface="Wingdings" panose="05000000000000000000" pitchFamily="2" charset="2"/>
              <a:buChar char="q"/>
            </a:pPr>
            <a:r>
              <a:rPr lang="cs-CZ" sz="1800" dirty="0">
                <a:solidFill>
                  <a:schemeClr val="tx1"/>
                </a:solidFill>
              </a:rPr>
              <a:t> 7 let (</a:t>
            </a:r>
            <a:r>
              <a:rPr lang="cs-CZ" sz="1800" dirty="0">
                <a:hlinkClick r:id="rId3"/>
              </a:rPr>
              <a:t>§ 204</a:t>
            </a:r>
            <a:r>
              <a:rPr lang="cs-CZ" sz="1800" dirty="0">
                <a:solidFill>
                  <a:schemeClr val="tx1"/>
                </a:solidFill>
              </a:rPr>
              <a:t>)</a:t>
            </a:r>
          </a:p>
          <a:p>
            <a:pPr lvl="2">
              <a:buFont typeface="Wingdings" panose="05000000000000000000" pitchFamily="2" charset="2"/>
              <a:buChar char="q"/>
            </a:pPr>
            <a:r>
              <a:rPr lang="cs-CZ" sz="1800" dirty="0">
                <a:solidFill>
                  <a:schemeClr val="tx1"/>
                </a:solidFill>
              </a:rPr>
              <a:t> 8 let (</a:t>
            </a:r>
            <a:r>
              <a:rPr lang="cs-CZ" sz="1800" dirty="0">
                <a:hlinkClick r:id="rId4"/>
              </a:rPr>
              <a:t>§ 169</a:t>
            </a:r>
            <a:r>
              <a:rPr lang="cs-CZ" sz="1800" dirty="0">
                <a:solidFill>
                  <a:schemeClr val="tx1"/>
                </a:solidFill>
              </a:rPr>
              <a:t>)</a:t>
            </a:r>
          </a:p>
          <a:p>
            <a:pPr lvl="1">
              <a:buFont typeface="Wingdings" panose="05000000000000000000" pitchFamily="2" charset="2"/>
              <a:buChar char="q"/>
            </a:pPr>
            <a:endParaRPr lang="cs-CZ" dirty="0"/>
          </a:p>
          <a:p>
            <a:pPr lvl="1">
              <a:buFont typeface="Wingdings" panose="05000000000000000000" pitchFamily="2" charset="2"/>
              <a:buChar char="q"/>
            </a:pPr>
            <a:endParaRPr lang="cs-CZ" dirty="0"/>
          </a:p>
          <a:p>
            <a:endParaRPr lang="cs-CZ" dirty="0"/>
          </a:p>
        </p:txBody>
      </p:sp>
      <p:sp>
        <p:nvSpPr>
          <p:cNvPr id="3" name="Zástupný symbol pro číslo snímku 2">
            <a:extLst>
              <a:ext uri="{FF2B5EF4-FFF2-40B4-BE49-F238E27FC236}">
                <a16:creationId xmlns:a16="http://schemas.microsoft.com/office/drawing/2014/main" id="{D5DC893B-7CC3-BD03-D3A2-63BBD00A473B}"/>
              </a:ext>
            </a:extLst>
          </p:cNvPr>
          <p:cNvSpPr>
            <a:spLocks noGrp="1"/>
          </p:cNvSpPr>
          <p:nvPr>
            <p:ph type="sldNum" sz="quarter" idx="12"/>
          </p:nvPr>
        </p:nvSpPr>
        <p:spPr/>
        <p:txBody>
          <a:bodyPr/>
          <a:lstStyle/>
          <a:p>
            <a:fld id="{1CF5A12E-3DFE-4C3E-9036-7893F29C52C1}" type="slidenum">
              <a:rPr lang="cs-CZ" smtClean="0"/>
              <a:t>20</a:t>
            </a:fld>
            <a:endParaRPr lang="cs-CZ"/>
          </a:p>
        </p:txBody>
      </p:sp>
      <p:sp>
        <p:nvSpPr>
          <p:cNvPr id="4" name="Nadpis 3">
            <a:extLst>
              <a:ext uri="{FF2B5EF4-FFF2-40B4-BE49-F238E27FC236}">
                <a16:creationId xmlns:a16="http://schemas.microsoft.com/office/drawing/2014/main" id="{5A880946-596F-54C6-6408-81358CC6EBCB}"/>
              </a:ext>
            </a:extLst>
          </p:cNvPr>
          <p:cNvSpPr>
            <a:spLocks noGrp="1"/>
          </p:cNvSpPr>
          <p:nvPr>
            <p:ph type="title"/>
          </p:nvPr>
        </p:nvSpPr>
        <p:spPr/>
        <p:txBody>
          <a:bodyPr/>
          <a:lstStyle/>
          <a:p>
            <a:r>
              <a:rPr lang="cs-CZ" dirty="0"/>
              <a:t>Doba trvání</a:t>
            </a:r>
          </a:p>
        </p:txBody>
      </p:sp>
    </p:spTree>
    <p:extLst>
      <p:ext uri="{BB962C8B-B14F-4D97-AF65-F5344CB8AC3E}">
        <p14:creationId xmlns:p14="http://schemas.microsoft.com/office/powerpoint/2010/main" val="3228929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A81D8C7A-AB4C-0F31-889D-435E372E0173}"/>
              </a:ext>
            </a:extLst>
          </p:cNvPr>
          <p:cNvSpPr>
            <a:spLocks noGrp="1"/>
          </p:cNvSpPr>
          <p:nvPr>
            <p:ph sz="half" idx="1"/>
          </p:nvPr>
        </p:nvSpPr>
        <p:spPr/>
        <p:txBody>
          <a:bodyPr/>
          <a:lstStyle/>
          <a:p>
            <a:r>
              <a:rPr lang="cs-CZ" dirty="0"/>
              <a:t>Smlouva na veřejnou zakázku</a:t>
            </a:r>
          </a:p>
          <a:p>
            <a:pPr lvl="1">
              <a:buFont typeface="Wingdings" panose="05000000000000000000" pitchFamily="2" charset="2"/>
              <a:buChar char="q"/>
            </a:pPr>
            <a:r>
              <a:rPr lang="cs-CZ" dirty="0"/>
              <a:t> podle smlouvy</a:t>
            </a:r>
          </a:p>
          <a:p>
            <a:r>
              <a:rPr lang="cs-CZ" dirty="0"/>
              <a:t>Rámcová dohoda</a:t>
            </a:r>
          </a:p>
          <a:p>
            <a:pPr lvl="1">
              <a:buFont typeface="Wingdings" panose="05000000000000000000" pitchFamily="2" charset="2"/>
              <a:buChar char="q"/>
            </a:pPr>
            <a:r>
              <a:rPr lang="cs-CZ" dirty="0"/>
              <a:t> zadání veřejné zakázky – písemně (elektronicky </a:t>
            </a:r>
            <a:r>
              <a:rPr lang="cs-CZ" dirty="0">
                <a:hlinkClick r:id="rId2"/>
              </a:rPr>
              <a:t>§ 211</a:t>
            </a:r>
            <a:r>
              <a:rPr lang="cs-CZ" dirty="0"/>
              <a:t>)</a:t>
            </a:r>
          </a:p>
          <a:p>
            <a:pPr lvl="2">
              <a:buFont typeface="Wingdings" panose="05000000000000000000" pitchFamily="2" charset="2"/>
              <a:buChar char="q"/>
            </a:pPr>
            <a:r>
              <a:rPr lang="cs-CZ" sz="1800" dirty="0">
                <a:solidFill>
                  <a:schemeClr val="tx1"/>
                </a:solidFill>
              </a:rPr>
              <a:t> s obnovením soutěže mezi účastníky RD</a:t>
            </a:r>
          </a:p>
          <a:p>
            <a:pPr lvl="2">
              <a:buFont typeface="Wingdings" panose="05000000000000000000" pitchFamily="2" charset="2"/>
              <a:buChar char="q"/>
            </a:pPr>
            <a:r>
              <a:rPr lang="cs-CZ" sz="1800" dirty="0">
                <a:solidFill>
                  <a:schemeClr val="tx1"/>
                </a:solidFill>
              </a:rPr>
              <a:t> bez obnovení soutěže mezi účastníky RD</a:t>
            </a:r>
          </a:p>
          <a:p>
            <a:pPr lvl="2">
              <a:buFont typeface="Wingdings" panose="05000000000000000000" pitchFamily="2" charset="2"/>
              <a:buChar char="q"/>
            </a:pPr>
            <a:r>
              <a:rPr lang="cs-CZ" sz="1800" dirty="0">
                <a:solidFill>
                  <a:schemeClr val="tx1"/>
                </a:solidFill>
              </a:rPr>
              <a:t> kombinací</a:t>
            </a:r>
          </a:p>
          <a:p>
            <a:endParaRPr lang="cs-CZ" dirty="0"/>
          </a:p>
        </p:txBody>
      </p:sp>
      <p:sp>
        <p:nvSpPr>
          <p:cNvPr id="3" name="Zástupný symbol pro číslo snímku 2">
            <a:extLst>
              <a:ext uri="{FF2B5EF4-FFF2-40B4-BE49-F238E27FC236}">
                <a16:creationId xmlns:a16="http://schemas.microsoft.com/office/drawing/2014/main" id="{E43FB43A-24D5-E20E-F612-39D72C1FEBF8}"/>
              </a:ext>
            </a:extLst>
          </p:cNvPr>
          <p:cNvSpPr>
            <a:spLocks noGrp="1"/>
          </p:cNvSpPr>
          <p:nvPr>
            <p:ph type="sldNum" sz="quarter" idx="12"/>
          </p:nvPr>
        </p:nvSpPr>
        <p:spPr/>
        <p:txBody>
          <a:bodyPr/>
          <a:lstStyle/>
          <a:p>
            <a:fld id="{1CF5A12E-3DFE-4C3E-9036-7893F29C52C1}" type="slidenum">
              <a:rPr lang="cs-CZ" smtClean="0"/>
              <a:t>21</a:t>
            </a:fld>
            <a:endParaRPr lang="cs-CZ"/>
          </a:p>
        </p:txBody>
      </p:sp>
      <p:sp>
        <p:nvSpPr>
          <p:cNvPr id="4" name="Nadpis 3">
            <a:extLst>
              <a:ext uri="{FF2B5EF4-FFF2-40B4-BE49-F238E27FC236}">
                <a16:creationId xmlns:a16="http://schemas.microsoft.com/office/drawing/2014/main" id="{4259019B-B450-04C7-9320-88A204AE40BB}"/>
              </a:ext>
            </a:extLst>
          </p:cNvPr>
          <p:cNvSpPr>
            <a:spLocks noGrp="1"/>
          </p:cNvSpPr>
          <p:nvPr>
            <p:ph type="title"/>
          </p:nvPr>
        </p:nvSpPr>
        <p:spPr/>
        <p:txBody>
          <a:bodyPr/>
          <a:lstStyle/>
          <a:p>
            <a:r>
              <a:rPr lang="cs-CZ" dirty="0"/>
              <a:t>Objednávky</a:t>
            </a:r>
          </a:p>
        </p:txBody>
      </p:sp>
    </p:spTree>
    <p:extLst>
      <p:ext uri="{BB962C8B-B14F-4D97-AF65-F5344CB8AC3E}">
        <p14:creationId xmlns:p14="http://schemas.microsoft.com/office/powerpoint/2010/main" val="82640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CA553729-7E6B-791A-D452-62B7210E012A}"/>
              </a:ext>
            </a:extLst>
          </p:cNvPr>
          <p:cNvSpPr>
            <a:spLocks noGrp="1"/>
          </p:cNvSpPr>
          <p:nvPr>
            <p:ph sz="half" idx="1"/>
          </p:nvPr>
        </p:nvSpPr>
        <p:spPr>
          <a:xfrm>
            <a:off x="1620000" y="2160000"/>
            <a:ext cx="9599290" cy="4078068"/>
          </a:xfrm>
        </p:spPr>
        <p:txBody>
          <a:bodyPr/>
          <a:lstStyle/>
          <a:p>
            <a:r>
              <a:rPr lang="cs-CZ" dirty="0"/>
              <a:t>Smlouva na veřejnou zakázku</a:t>
            </a:r>
          </a:p>
          <a:p>
            <a:pPr lvl="1">
              <a:buFont typeface="Wingdings" panose="05000000000000000000" pitchFamily="2" charset="2"/>
              <a:buChar char="q"/>
            </a:pPr>
            <a:r>
              <a:rPr lang="cs-CZ" dirty="0"/>
              <a:t> </a:t>
            </a:r>
            <a:r>
              <a:rPr lang="cs-CZ" dirty="0">
                <a:hlinkClick r:id="rId2"/>
              </a:rPr>
              <a:t>§ 246</a:t>
            </a:r>
            <a:endParaRPr lang="cs-CZ" dirty="0"/>
          </a:p>
          <a:p>
            <a:r>
              <a:rPr lang="cs-CZ" dirty="0"/>
              <a:t>Rámcová dohoda</a:t>
            </a:r>
          </a:p>
          <a:p>
            <a:pPr lvl="1">
              <a:buFont typeface="Wingdings" panose="05000000000000000000" pitchFamily="2" charset="2"/>
              <a:buChar char="q"/>
            </a:pPr>
            <a:r>
              <a:rPr lang="cs-CZ" dirty="0"/>
              <a:t> </a:t>
            </a:r>
            <a:r>
              <a:rPr lang="cs-CZ" dirty="0">
                <a:hlinkClick r:id="rId3"/>
              </a:rPr>
              <a:t>§ 248 odst. 3</a:t>
            </a:r>
            <a:r>
              <a:rPr lang="cs-CZ" dirty="0"/>
              <a:t> Smlouvou se pro účely této části rozumí i rámcová dohoda.</a:t>
            </a:r>
          </a:p>
          <a:p>
            <a:pPr lvl="1">
              <a:buFont typeface="Wingdings" panose="05000000000000000000" pitchFamily="2" charset="2"/>
              <a:buChar char="q"/>
            </a:pPr>
            <a:r>
              <a:rPr lang="cs-CZ" dirty="0"/>
              <a:t> </a:t>
            </a:r>
            <a:r>
              <a:rPr lang="cs-CZ" dirty="0">
                <a:hlinkClick r:id="rId4"/>
              </a:rPr>
              <a:t>§ 135 odst. 4</a:t>
            </a:r>
            <a:r>
              <a:rPr lang="cs-CZ" dirty="0"/>
              <a:t> Zadavatel může uzavřít smlouvu v době podle </a:t>
            </a:r>
            <a:r>
              <a:rPr lang="pl-PL" dirty="0">
                <a:hlinkClick r:id="rId2"/>
              </a:rPr>
              <a:t>§ 246 odst. 1 písm. a) až c)</a:t>
            </a:r>
            <a:r>
              <a:rPr lang="cs-CZ" dirty="0"/>
              <a:t>.</a:t>
            </a:r>
          </a:p>
          <a:p>
            <a:pPr lvl="2">
              <a:buFont typeface="Wingdings" panose="05000000000000000000" pitchFamily="2" charset="2"/>
              <a:buChar char="q"/>
            </a:pPr>
            <a:r>
              <a:rPr lang="pl-PL" sz="1800" dirty="0">
                <a:solidFill>
                  <a:schemeClr val="tx1"/>
                </a:solidFill>
              </a:rPr>
              <a:t> zákaz plnění smlouvy / neplatnost smlouvy (</a:t>
            </a:r>
            <a:r>
              <a:rPr lang="pl-PL" sz="1800" dirty="0">
                <a:hlinkClick r:id="rId5"/>
              </a:rPr>
              <a:t>§ 254 odst. 1 pism.d)</a:t>
            </a:r>
            <a:r>
              <a:rPr lang="pl-PL" sz="1800" dirty="0">
                <a:solidFill>
                  <a:schemeClr val="tx1"/>
                </a:solidFill>
              </a:rPr>
              <a:t>)</a:t>
            </a:r>
            <a:endParaRPr lang="cs-CZ" sz="1800" dirty="0">
              <a:solidFill>
                <a:schemeClr val="tx1"/>
              </a:solidFill>
            </a:endParaRPr>
          </a:p>
          <a:p>
            <a:pPr marL="288000" lvl="1" indent="0">
              <a:buNone/>
            </a:pPr>
            <a:r>
              <a:rPr lang="cs-CZ" dirty="0"/>
              <a:t> </a:t>
            </a:r>
          </a:p>
          <a:p>
            <a:endParaRPr lang="cs-CZ" dirty="0"/>
          </a:p>
        </p:txBody>
      </p:sp>
      <p:sp>
        <p:nvSpPr>
          <p:cNvPr id="3" name="Zástupný symbol pro číslo snímku 2">
            <a:extLst>
              <a:ext uri="{FF2B5EF4-FFF2-40B4-BE49-F238E27FC236}">
                <a16:creationId xmlns:a16="http://schemas.microsoft.com/office/drawing/2014/main" id="{D367E9F3-6858-7257-533E-208C6F1C1009}"/>
              </a:ext>
            </a:extLst>
          </p:cNvPr>
          <p:cNvSpPr>
            <a:spLocks noGrp="1"/>
          </p:cNvSpPr>
          <p:nvPr>
            <p:ph type="sldNum" sz="quarter" idx="12"/>
          </p:nvPr>
        </p:nvSpPr>
        <p:spPr/>
        <p:txBody>
          <a:bodyPr/>
          <a:lstStyle/>
          <a:p>
            <a:fld id="{1CF5A12E-3DFE-4C3E-9036-7893F29C52C1}" type="slidenum">
              <a:rPr lang="cs-CZ" smtClean="0"/>
              <a:t>22</a:t>
            </a:fld>
            <a:endParaRPr lang="cs-CZ"/>
          </a:p>
        </p:txBody>
      </p:sp>
      <p:sp>
        <p:nvSpPr>
          <p:cNvPr id="4" name="Nadpis 3">
            <a:extLst>
              <a:ext uri="{FF2B5EF4-FFF2-40B4-BE49-F238E27FC236}">
                <a16:creationId xmlns:a16="http://schemas.microsoft.com/office/drawing/2014/main" id="{FA52D62F-CE33-76F8-C321-56F30D7CEF47}"/>
              </a:ext>
            </a:extLst>
          </p:cNvPr>
          <p:cNvSpPr>
            <a:spLocks noGrp="1"/>
          </p:cNvSpPr>
          <p:nvPr>
            <p:ph type="title"/>
          </p:nvPr>
        </p:nvSpPr>
        <p:spPr/>
        <p:txBody>
          <a:bodyPr/>
          <a:lstStyle/>
          <a:p>
            <a:r>
              <a:rPr lang="cs-CZ" dirty="0"/>
              <a:t>Blokační lhůta</a:t>
            </a:r>
          </a:p>
        </p:txBody>
      </p:sp>
    </p:spTree>
    <p:extLst>
      <p:ext uri="{BB962C8B-B14F-4D97-AF65-F5344CB8AC3E}">
        <p14:creationId xmlns:p14="http://schemas.microsoft.com/office/powerpoint/2010/main" val="2709051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4C56178A-A5B3-48C2-2B06-610550105BD4}"/>
              </a:ext>
            </a:extLst>
          </p:cNvPr>
          <p:cNvSpPr>
            <a:spLocks noGrp="1"/>
          </p:cNvSpPr>
          <p:nvPr>
            <p:ph sz="half" idx="1"/>
          </p:nvPr>
        </p:nvSpPr>
        <p:spPr/>
        <p:txBody>
          <a:bodyPr/>
          <a:lstStyle/>
          <a:p>
            <a:r>
              <a:rPr lang="cs-CZ" dirty="0"/>
              <a:t>Smlouva na veřejnou zakázku</a:t>
            </a:r>
          </a:p>
          <a:p>
            <a:pPr lvl="1">
              <a:buFont typeface="Wingdings" panose="05000000000000000000" pitchFamily="2" charset="2"/>
              <a:buChar char="q"/>
            </a:pPr>
            <a:r>
              <a:rPr lang="cs-CZ" dirty="0"/>
              <a:t> ZŘ - oznámení o výsledku (</a:t>
            </a:r>
            <a:r>
              <a:rPr lang="cs-CZ" dirty="0">
                <a:hlinkClick r:id="rId2"/>
              </a:rPr>
              <a:t>§ 126</a:t>
            </a:r>
            <a:r>
              <a:rPr lang="cs-CZ" dirty="0"/>
              <a:t>), písemná zpráva (</a:t>
            </a:r>
            <a:r>
              <a:rPr lang="cs-CZ" dirty="0">
                <a:hlinkClick r:id="rId3"/>
              </a:rPr>
              <a:t>§ 217</a:t>
            </a:r>
            <a:r>
              <a:rPr lang="cs-CZ" dirty="0"/>
              <a:t>)</a:t>
            </a:r>
          </a:p>
          <a:p>
            <a:pPr lvl="1">
              <a:buFont typeface="Wingdings" panose="05000000000000000000" pitchFamily="2" charset="2"/>
              <a:buChar char="q"/>
            </a:pPr>
            <a:r>
              <a:rPr lang="cs-CZ" dirty="0"/>
              <a:t> profil zadavatele, výjimky 1 mil. Kč, registr smluv (</a:t>
            </a:r>
            <a:r>
              <a:rPr lang="cs-CZ" dirty="0">
                <a:hlinkClick r:id="rId4"/>
              </a:rPr>
              <a:t>§ 219</a:t>
            </a:r>
            <a:r>
              <a:rPr lang="cs-CZ" dirty="0"/>
              <a:t>)</a:t>
            </a:r>
          </a:p>
          <a:p>
            <a:r>
              <a:rPr lang="cs-CZ" dirty="0"/>
              <a:t>Rámcová dohoda</a:t>
            </a:r>
          </a:p>
          <a:p>
            <a:pPr lvl="1">
              <a:buFont typeface="Wingdings" panose="05000000000000000000" pitchFamily="2" charset="2"/>
              <a:buChar char="q"/>
            </a:pPr>
            <a:r>
              <a:rPr lang="cs-CZ" dirty="0"/>
              <a:t> ZŘ (shodně se smlouvami)</a:t>
            </a:r>
            <a:endParaRPr lang="cs-CZ" sz="1800" dirty="0">
              <a:solidFill>
                <a:schemeClr val="tx1"/>
              </a:solidFill>
            </a:endParaRPr>
          </a:p>
          <a:p>
            <a:pPr lvl="1">
              <a:buFont typeface="Wingdings" panose="05000000000000000000" pitchFamily="2" charset="2"/>
              <a:buChar char="q"/>
            </a:pPr>
            <a:r>
              <a:rPr lang="cs-CZ" dirty="0"/>
              <a:t> smlouva </a:t>
            </a:r>
          </a:p>
          <a:p>
            <a:pPr lvl="2">
              <a:buFont typeface="Wingdings" panose="05000000000000000000" pitchFamily="2" charset="2"/>
              <a:buChar char="q"/>
            </a:pPr>
            <a:r>
              <a:rPr lang="cs-CZ" sz="1800" dirty="0">
                <a:solidFill>
                  <a:schemeClr val="tx1"/>
                </a:solidFill>
              </a:rPr>
              <a:t> oznámení o uzavření smlouvy, čtvrtletní (</a:t>
            </a:r>
            <a:r>
              <a:rPr lang="cs-CZ" sz="1800" dirty="0">
                <a:solidFill>
                  <a:schemeClr val="tx1"/>
                </a:solidFill>
                <a:hlinkClick r:id="rId5"/>
              </a:rPr>
              <a:t>§ 137</a:t>
            </a:r>
            <a:r>
              <a:rPr lang="cs-CZ" sz="1800" dirty="0">
                <a:solidFill>
                  <a:schemeClr val="tx1"/>
                </a:solidFill>
              </a:rPr>
              <a:t>)</a:t>
            </a:r>
          </a:p>
          <a:p>
            <a:pPr lvl="2">
              <a:buFont typeface="Wingdings" panose="05000000000000000000" pitchFamily="2" charset="2"/>
              <a:buChar char="q"/>
            </a:pPr>
            <a:r>
              <a:rPr lang="cs-CZ" sz="1800" dirty="0">
                <a:solidFill>
                  <a:schemeClr val="tx1"/>
                </a:solidFill>
              </a:rPr>
              <a:t> profil zadavatele, výjimky 1 mil. Kč, registr smluv, čtvrtletí (</a:t>
            </a:r>
            <a:r>
              <a:rPr lang="cs-CZ" sz="1800" dirty="0">
                <a:solidFill>
                  <a:schemeClr val="tx1"/>
                </a:solidFill>
                <a:hlinkClick r:id="rId4"/>
              </a:rPr>
              <a:t>§ 219</a:t>
            </a:r>
            <a:r>
              <a:rPr lang="cs-CZ" sz="1800" dirty="0">
                <a:solidFill>
                  <a:schemeClr val="tx1"/>
                </a:solidFill>
              </a:rPr>
              <a:t>)</a:t>
            </a:r>
          </a:p>
          <a:p>
            <a:endParaRPr lang="cs-CZ" dirty="0"/>
          </a:p>
        </p:txBody>
      </p:sp>
      <p:sp>
        <p:nvSpPr>
          <p:cNvPr id="3" name="Zástupný symbol pro číslo snímku 2">
            <a:extLst>
              <a:ext uri="{FF2B5EF4-FFF2-40B4-BE49-F238E27FC236}">
                <a16:creationId xmlns:a16="http://schemas.microsoft.com/office/drawing/2014/main" id="{FE4B1197-87D4-6087-60BC-3647986C65A2}"/>
              </a:ext>
            </a:extLst>
          </p:cNvPr>
          <p:cNvSpPr>
            <a:spLocks noGrp="1"/>
          </p:cNvSpPr>
          <p:nvPr>
            <p:ph type="sldNum" sz="quarter" idx="12"/>
          </p:nvPr>
        </p:nvSpPr>
        <p:spPr/>
        <p:txBody>
          <a:bodyPr/>
          <a:lstStyle/>
          <a:p>
            <a:fld id="{1CF5A12E-3DFE-4C3E-9036-7893F29C52C1}" type="slidenum">
              <a:rPr lang="cs-CZ" smtClean="0"/>
              <a:t>23</a:t>
            </a:fld>
            <a:endParaRPr lang="cs-CZ"/>
          </a:p>
        </p:txBody>
      </p:sp>
      <p:sp>
        <p:nvSpPr>
          <p:cNvPr id="4" name="Nadpis 3">
            <a:extLst>
              <a:ext uri="{FF2B5EF4-FFF2-40B4-BE49-F238E27FC236}">
                <a16:creationId xmlns:a16="http://schemas.microsoft.com/office/drawing/2014/main" id="{379EADD9-2031-3CB6-8A41-8B65A17CAD8E}"/>
              </a:ext>
            </a:extLst>
          </p:cNvPr>
          <p:cNvSpPr>
            <a:spLocks noGrp="1"/>
          </p:cNvSpPr>
          <p:nvPr>
            <p:ph type="title"/>
          </p:nvPr>
        </p:nvSpPr>
        <p:spPr/>
        <p:txBody>
          <a:bodyPr/>
          <a:lstStyle/>
          <a:p>
            <a:r>
              <a:rPr lang="cs-CZ" dirty="0"/>
              <a:t>Uveřejňování</a:t>
            </a:r>
          </a:p>
        </p:txBody>
      </p:sp>
    </p:spTree>
    <p:extLst>
      <p:ext uri="{BB962C8B-B14F-4D97-AF65-F5344CB8AC3E}">
        <p14:creationId xmlns:p14="http://schemas.microsoft.com/office/powerpoint/2010/main" val="235462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CE24A676-15BE-3F97-DEAA-13642B22DA29}"/>
              </a:ext>
            </a:extLst>
          </p:cNvPr>
          <p:cNvSpPr>
            <a:spLocks noGrp="1"/>
          </p:cNvSpPr>
          <p:nvPr>
            <p:ph sz="half" idx="1"/>
          </p:nvPr>
        </p:nvSpPr>
        <p:spPr/>
        <p:txBody>
          <a:bodyPr/>
          <a:lstStyle/>
          <a:p>
            <a:r>
              <a:rPr lang="cs-CZ" dirty="0"/>
              <a:t>Smlouva na veřejnou zakázku</a:t>
            </a:r>
          </a:p>
          <a:p>
            <a:pPr lvl="1">
              <a:buFont typeface="Wingdings" panose="05000000000000000000" pitchFamily="2" charset="2"/>
              <a:buChar char="q"/>
            </a:pPr>
            <a:r>
              <a:rPr lang="cs-CZ" dirty="0"/>
              <a:t> lze sjednat jednotkovou cenu</a:t>
            </a:r>
          </a:p>
          <a:p>
            <a:pPr lvl="2">
              <a:buFont typeface="Wingdings" panose="05000000000000000000" pitchFamily="2" charset="2"/>
              <a:buChar char="q"/>
            </a:pPr>
            <a:r>
              <a:rPr lang="cs-CZ" sz="1800" dirty="0">
                <a:solidFill>
                  <a:schemeClr val="tx1"/>
                </a:solidFill>
              </a:rPr>
              <a:t> uveřejnění</a:t>
            </a:r>
          </a:p>
          <a:p>
            <a:pPr lvl="2">
              <a:buFont typeface="Wingdings" panose="05000000000000000000" pitchFamily="2" charset="2"/>
              <a:buChar char="q"/>
            </a:pPr>
            <a:r>
              <a:rPr lang="cs-CZ" sz="1800" dirty="0">
                <a:solidFill>
                  <a:schemeClr val="tx1"/>
                </a:solidFill>
              </a:rPr>
              <a:t> kauce</a:t>
            </a:r>
          </a:p>
          <a:p>
            <a:pPr lvl="2">
              <a:buFont typeface="Wingdings" panose="05000000000000000000" pitchFamily="2" charset="2"/>
              <a:buChar char="q"/>
            </a:pPr>
            <a:r>
              <a:rPr lang="cs-CZ" sz="1800" dirty="0">
                <a:solidFill>
                  <a:schemeClr val="tx1"/>
                </a:solidFill>
              </a:rPr>
              <a:t> změny závazků, ÚOHS </a:t>
            </a:r>
            <a:r>
              <a:rPr lang="cs-CZ" sz="1800" dirty="0">
                <a:hlinkClick r:id="rId2"/>
              </a:rPr>
              <a:t>R0008/2026</a:t>
            </a:r>
            <a:endParaRPr lang="cs-CZ" sz="1800" dirty="0">
              <a:solidFill>
                <a:schemeClr val="tx1"/>
              </a:solidFill>
            </a:endParaRPr>
          </a:p>
          <a:p>
            <a:r>
              <a:rPr lang="cs-CZ" sz="1800" dirty="0"/>
              <a:t>Rámcová dohoda</a:t>
            </a:r>
          </a:p>
          <a:p>
            <a:pPr lvl="1">
              <a:buFont typeface="Wingdings" panose="05000000000000000000" pitchFamily="2" charset="2"/>
              <a:buChar char="q"/>
            </a:pPr>
            <a:r>
              <a:rPr lang="cs-CZ" dirty="0"/>
              <a:t> předem stanovena v oznámení o zahájení ZŘ</a:t>
            </a:r>
          </a:p>
          <a:p>
            <a:pPr lvl="2">
              <a:buFont typeface="Wingdings" panose="05000000000000000000" pitchFamily="2" charset="2"/>
              <a:buChar char="q"/>
            </a:pPr>
            <a:r>
              <a:rPr lang="cs-CZ" sz="1800" dirty="0">
                <a:solidFill>
                  <a:schemeClr val="tx1"/>
                </a:solidFill>
              </a:rPr>
              <a:t> Soudní dvůr EU C-23/20 </a:t>
            </a:r>
            <a:r>
              <a:rPr lang="cs-CZ" sz="1800" dirty="0">
                <a:hlinkClick r:id="rId3"/>
              </a:rPr>
              <a:t>C-23/20</a:t>
            </a:r>
            <a:r>
              <a:rPr lang="cs-CZ" sz="1800" dirty="0">
                <a:solidFill>
                  <a:schemeClr val="tx1"/>
                </a:solidFill>
              </a:rPr>
              <a:t> „</a:t>
            </a:r>
            <a:r>
              <a:rPr lang="cs-CZ" sz="1800" dirty="0" err="1">
                <a:solidFill>
                  <a:schemeClr val="tx1"/>
                </a:solidFill>
              </a:rPr>
              <a:t>Simonsen</a:t>
            </a:r>
            <a:r>
              <a:rPr lang="cs-CZ" sz="1800" dirty="0">
                <a:solidFill>
                  <a:schemeClr val="tx1"/>
                </a:solidFill>
              </a:rPr>
              <a:t>“, ÚOHS </a:t>
            </a:r>
            <a:r>
              <a:rPr lang="cs-CZ" sz="1800" dirty="0">
                <a:hlinkClick r:id="rId4"/>
              </a:rPr>
              <a:t>R0031/2023</a:t>
            </a:r>
            <a:endParaRPr lang="cs-CZ" sz="1800" dirty="0"/>
          </a:p>
          <a:p>
            <a:pPr lvl="2">
              <a:buFont typeface="Wingdings" panose="05000000000000000000" pitchFamily="2" charset="2"/>
              <a:buChar char="q"/>
            </a:pPr>
            <a:r>
              <a:rPr lang="cs-CZ" sz="1800" dirty="0">
                <a:solidFill>
                  <a:schemeClr val="tx1"/>
                </a:solidFill>
              </a:rPr>
              <a:t> ÚOHS </a:t>
            </a:r>
            <a:r>
              <a:rPr lang="cs-CZ" sz="1800" dirty="0">
                <a:hlinkClick r:id="rId5"/>
              </a:rPr>
              <a:t>S0217/2025</a:t>
            </a:r>
            <a:r>
              <a:rPr lang="cs-CZ" sz="1800" dirty="0"/>
              <a:t> </a:t>
            </a:r>
            <a:r>
              <a:rPr lang="cs-CZ" sz="1800" dirty="0">
                <a:solidFill>
                  <a:schemeClr val="tx1"/>
                </a:solidFill>
              </a:rPr>
              <a:t>- přečerpání</a:t>
            </a:r>
          </a:p>
          <a:p>
            <a:pPr lvl="1">
              <a:buFont typeface="Wingdings" panose="05000000000000000000" pitchFamily="2" charset="2"/>
              <a:buChar char="q"/>
            </a:pPr>
            <a:r>
              <a:rPr lang="cs-CZ" dirty="0"/>
              <a:t> </a:t>
            </a:r>
            <a:r>
              <a:rPr lang="cs-CZ" dirty="0">
                <a:hlinkClick r:id="rId6"/>
              </a:rPr>
              <a:t>§ 131 odst. 5</a:t>
            </a:r>
            <a:r>
              <a:rPr lang="cs-CZ" dirty="0"/>
              <a:t> → </a:t>
            </a:r>
            <a:r>
              <a:rPr lang="cs-CZ" dirty="0">
                <a:hlinkClick r:id="rId7"/>
              </a:rPr>
              <a:t>§ 222</a:t>
            </a:r>
            <a:endParaRPr lang="cs-CZ" dirty="0"/>
          </a:p>
          <a:p>
            <a:pPr marL="504000" lvl="2" indent="0">
              <a:buNone/>
            </a:pPr>
            <a:endParaRPr lang="cs-CZ" dirty="0"/>
          </a:p>
          <a:p>
            <a:pPr lvl="2">
              <a:buFont typeface="Wingdings" panose="05000000000000000000" pitchFamily="2" charset="2"/>
              <a:buChar char="q"/>
            </a:pPr>
            <a:endParaRPr lang="cs-CZ" sz="1800" dirty="0">
              <a:solidFill>
                <a:schemeClr val="tx1"/>
              </a:solidFill>
            </a:endParaRPr>
          </a:p>
          <a:p>
            <a:endParaRPr lang="cs-CZ" dirty="0"/>
          </a:p>
        </p:txBody>
      </p:sp>
      <p:sp>
        <p:nvSpPr>
          <p:cNvPr id="3" name="Zástupný symbol pro číslo snímku 2">
            <a:extLst>
              <a:ext uri="{FF2B5EF4-FFF2-40B4-BE49-F238E27FC236}">
                <a16:creationId xmlns:a16="http://schemas.microsoft.com/office/drawing/2014/main" id="{FA8A0AA0-B6DC-B8DA-E1AC-5A18181DAB46}"/>
              </a:ext>
            </a:extLst>
          </p:cNvPr>
          <p:cNvSpPr>
            <a:spLocks noGrp="1"/>
          </p:cNvSpPr>
          <p:nvPr>
            <p:ph type="sldNum" sz="quarter" idx="12"/>
          </p:nvPr>
        </p:nvSpPr>
        <p:spPr/>
        <p:txBody>
          <a:bodyPr/>
          <a:lstStyle/>
          <a:p>
            <a:fld id="{1CF5A12E-3DFE-4C3E-9036-7893F29C52C1}" type="slidenum">
              <a:rPr lang="cs-CZ" smtClean="0"/>
              <a:t>24</a:t>
            </a:fld>
            <a:endParaRPr lang="cs-CZ"/>
          </a:p>
        </p:txBody>
      </p:sp>
      <p:sp>
        <p:nvSpPr>
          <p:cNvPr id="4" name="Nadpis 3">
            <a:extLst>
              <a:ext uri="{FF2B5EF4-FFF2-40B4-BE49-F238E27FC236}">
                <a16:creationId xmlns:a16="http://schemas.microsoft.com/office/drawing/2014/main" id="{FA975886-058A-8307-5165-EB68B7BD6833}"/>
              </a:ext>
            </a:extLst>
          </p:cNvPr>
          <p:cNvSpPr>
            <a:spLocks noGrp="1"/>
          </p:cNvSpPr>
          <p:nvPr>
            <p:ph type="title"/>
          </p:nvPr>
        </p:nvSpPr>
        <p:spPr/>
        <p:txBody>
          <a:bodyPr/>
          <a:lstStyle/>
          <a:p>
            <a:r>
              <a:rPr lang="cs-CZ" dirty="0"/>
              <a:t>Maximální cena</a:t>
            </a:r>
          </a:p>
        </p:txBody>
      </p:sp>
    </p:spTree>
    <p:extLst>
      <p:ext uri="{BB962C8B-B14F-4D97-AF65-F5344CB8AC3E}">
        <p14:creationId xmlns:p14="http://schemas.microsoft.com/office/powerpoint/2010/main" val="1267868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C8C20F9B-3C56-3E4F-5D7C-944B7E42566B}"/>
              </a:ext>
            </a:extLst>
          </p:cNvPr>
          <p:cNvSpPr>
            <a:spLocks noGrp="1"/>
          </p:cNvSpPr>
          <p:nvPr>
            <p:ph sz="half" idx="1"/>
          </p:nvPr>
        </p:nvSpPr>
        <p:spPr>
          <a:xfrm>
            <a:off x="1620000" y="2160000"/>
            <a:ext cx="9215640" cy="4078068"/>
          </a:xfrm>
        </p:spPr>
        <p:txBody>
          <a:bodyPr/>
          <a:lstStyle/>
          <a:p>
            <a:r>
              <a:rPr lang="cs-CZ" dirty="0"/>
              <a:t>Smlouva na veřejnou zakázku</a:t>
            </a:r>
          </a:p>
          <a:p>
            <a:pPr lvl="1">
              <a:buFont typeface="Wingdings" panose="05000000000000000000" pitchFamily="2" charset="2"/>
              <a:buChar char="q"/>
            </a:pPr>
            <a:r>
              <a:rPr lang="cs-CZ" dirty="0"/>
              <a:t> hodnota všech plnění, která mohou vyplývat ze smlouvy na veřejnou zakázku (</a:t>
            </a:r>
            <a:r>
              <a:rPr lang="cs-CZ" dirty="0">
                <a:hlinkClick r:id="rId2"/>
              </a:rPr>
              <a:t>§ 16 odst. 2</a:t>
            </a:r>
            <a:r>
              <a:rPr lang="cs-CZ" dirty="0"/>
              <a:t>) </a:t>
            </a:r>
          </a:p>
          <a:p>
            <a:pPr lvl="1">
              <a:buFont typeface="Wingdings" panose="05000000000000000000" pitchFamily="2" charset="2"/>
              <a:buChar char="q"/>
            </a:pPr>
            <a:r>
              <a:rPr lang="cs-CZ" dirty="0"/>
              <a:t> pravidelně pořizované nebo trvající dodávky nebo služby (</a:t>
            </a:r>
            <a:r>
              <a:rPr lang="cs-CZ" dirty="0">
                <a:hlinkClick r:id="rId3"/>
              </a:rPr>
              <a:t>§ 19</a:t>
            </a:r>
            <a:r>
              <a:rPr lang="cs-CZ" dirty="0"/>
              <a:t>) </a:t>
            </a:r>
          </a:p>
          <a:p>
            <a:pPr lvl="1">
              <a:buFont typeface="Wingdings" panose="05000000000000000000" pitchFamily="2" charset="2"/>
              <a:buChar char="q"/>
            </a:pPr>
            <a:r>
              <a:rPr lang="cs-CZ" dirty="0"/>
              <a:t> za 48 měsíců (</a:t>
            </a:r>
            <a:r>
              <a:rPr lang="cs-CZ" dirty="0">
                <a:hlinkClick r:id="rId4"/>
              </a:rPr>
              <a:t>§ 20</a:t>
            </a:r>
            <a:r>
              <a:rPr lang="cs-CZ" dirty="0"/>
              <a:t>, </a:t>
            </a:r>
            <a:r>
              <a:rPr lang="cs-CZ" dirty="0">
                <a:hlinkClick r:id="rId5"/>
              </a:rPr>
              <a:t>21</a:t>
            </a:r>
            <a:r>
              <a:rPr lang="cs-CZ" dirty="0"/>
              <a:t>)</a:t>
            </a:r>
          </a:p>
          <a:p>
            <a:r>
              <a:rPr lang="cs-CZ" dirty="0"/>
              <a:t>Rámcová dohoda</a:t>
            </a:r>
          </a:p>
          <a:p>
            <a:pPr lvl="1">
              <a:buFont typeface="Wingdings" panose="05000000000000000000" pitchFamily="2" charset="2"/>
              <a:buChar char="q"/>
            </a:pPr>
            <a:r>
              <a:rPr lang="cs-CZ" dirty="0"/>
              <a:t> souhrnná předpokládaná hodnota všech veřejných zakázek, které mohou být na základě rámcové dohody zadány (</a:t>
            </a:r>
            <a:r>
              <a:rPr lang="cs-CZ" dirty="0">
                <a:hlinkClick r:id="rId6"/>
              </a:rPr>
              <a:t>§ 23</a:t>
            </a:r>
            <a:r>
              <a:rPr lang="cs-CZ" dirty="0"/>
              <a:t>)</a:t>
            </a:r>
          </a:p>
          <a:p>
            <a:pPr lvl="1">
              <a:buFont typeface="Wingdings" panose="05000000000000000000" pitchFamily="2" charset="2"/>
              <a:buChar char="q"/>
            </a:pPr>
            <a:r>
              <a:rPr lang="cs-CZ" dirty="0"/>
              <a:t> ÚOHS </a:t>
            </a:r>
            <a:r>
              <a:rPr lang="cs-CZ" dirty="0">
                <a:hlinkClick r:id="rId7"/>
              </a:rPr>
              <a:t>S0173/2023</a:t>
            </a:r>
            <a:r>
              <a:rPr lang="cs-CZ" dirty="0"/>
              <a:t> + </a:t>
            </a:r>
            <a:r>
              <a:rPr lang="cs-CZ" dirty="0">
                <a:hlinkClick r:id="rId3"/>
              </a:rPr>
              <a:t>§ 19 – 21 </a:t>
            </a:r>
            <a:endParaRPr lang="cs-CZ" dirty="0"/>
          </a:p>
          <a:p>
            <a:pPr lvl="1">
              <a:buFont typeface="Wingdings" panose="05000000000000000000" pitchFamily="2" charset="2"/>
              <a:buChar char="q"/>
            </a:pPr>
            <a:endParaRPr lang="cs-CZ" dirty="0"/>
          </a:p>
          <a:p>
            <a:endParaRPr lang="cs-CZ" dirty="0"/>
          </a:p>
        </p:txBody>
      </p:sp>
      <p:sp>
        <p:nvSpPr>
          <p:cNvPr id="3" name="Zástupný symbol pro číslo snímku 2">
            <a:extLst>
              <a:ext uri="{FF2B5EF4-FFF2-40B4-BE49-F238E27FC236}">
                <a16:creationId xmlns:a16="http://schemas.microsoft.com/office/drawing/2014/main" id="{DC1AC22A-3977-4532-F613-17C90BB6DA95}"/>
              </a:ext>
            </a:extLst>
          </p:cNvPr>
          <p:cNvSpPr>
            <a:spLocks noGrp="1"/>
          </p:cNvSpPr>
          <p:nvPr>
            <p:ph type="sldNum" sz="quarter" idx="12"/>
          </p:nvPr>
        </p:nvSpPr>
        <p:spPr/>
        <p:txBody>
          <a:bodyPr/>
          <a:lstStyle/>
          <a:p>
            <a:fld id="{1CF5A12E-3DFE-4C3E-9036-7893F29C52C1}" type="slidenum">
              <a:rPr lang="cs-CZ" smtClean="0"/>
              <a:t>25</a:t>
            </a:fld>
            <a:endParaRPr lang="cs-CZ"/>
          </a:p>
        </p:txBody>
      </p:sp>
      <p:sp>
        <p:nvSpPr>
          <p:cNvPr id="4" name="Nadpis 3">
            <a:extLst>
              <a:ext uri="{FF2B5EF4-FFF2-40B4-BE49-F238E27FC236}">
                <a16:creationId xmlns:a16="http://schemas.microsoft.com/office/drawing/2014/main" id="{B70A356F-A0BB-DAE5-B6E2-59298054DE5C}"/>
              </a:ext>
            </a:extLst>
          </p:cNvPr>
          <p:cNvSpPr>
            <a:spLocks noGrp="1"/>
          </p:cNvSpPr>
          <p:nvPr>
            <p:ph type="title"/>
          </p:nvPr>
        </p:nvSpPr>
        <p:spPr/>
        <p:txBody>
          <a:bodyPr/>
          <a:lstStyle/>
          <a:p>
            <a:r>
              <a:rPr lang="cs-CZ" dirty="0"/>
              <a:t>Předpokládaná hodnota</a:t>
            </a:r>
          </a:p>
        </p:txBody>
      </p:sp>
    </p:spTree>
    <p:extLst>
      <p:ext uri="{BB962C8B-B14F-4D97-AF65-F5344CB8AC3E}">
        <p14:creationId xmlns:p14="http://schemas.microsoft.com/office/powerpoint/2010/main" val="2069625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a:extLst>
              <a:ext uri="{FF2B5EF4-FFF2-40B4-BE49-F238E27FC236}">
                <a16:creationId xmlns:a16="http://schemas.microsoft.com/office/drawing/2014/main" id="{539C9E56-F17E-F0DE-3ACC-6B44078753E3}"/>
              </a:ext>
            </a:extLst>
          </p:cNvPr>
          <p:cNvSpPr txBox="1">
            <a:spLocks/>
          </p:cNvSpPr>
          <p:nvPr/>
        </p:nvSpPr>
        <p:spPr>
          <a:xfrm>
            <a:off x="501396" y="238125"/>
            <a:ext cx="11394948" cy="9202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AU" sz="4000" dirty="0">
              <a:solidFill>
                <a:schemeClr val="accent1">
                  <a:lumMod val="50000"/>
                </a:schemeClr>
              </a:solidFill>
              <a:latin typeface="Arial" panose="020B0604020202020204" pitchFamily="34" charset="0"/>
              <a:ea typeface="Cambria" panose="02040503050406030204" pitchFamily="18" charset="0"/>
            </a:endParaRPr>
          </a:p>
        </p:txBody>
      </p:sp>
      <p:sp>
        <p:nvSpPr>
          <p:cNvPr id="3" name="Nadpis 2">
            <a:extLst>
              <a:ext uri="{FF2B5EF4-FFF2-40B4-BE49-F238E27FC236}">
                <a16:creationId xmlns:a16="http://schemas.microsoft.com/office/drawing/2014/main" id="{DBE7FAA7-1737-74BE-3EB2-DB0CFA697347}"/>
              </a:ext>
            </a:extLst>
          </p:cNvPr>
          <p:cNvSpPr>
            <a:spLocks noGrp="1"/>
          </p:cNvSpPr>
          <p:nvPr>
            <p:ph type="title"/>
          </p:nvPr>
        </p:nvSpPr>
        <p:spPr/>
        <p:txBody>
          <a:bodyPr/>
          <a:lstStyle/>
          <a:p>
            <a:r>
              <a:rPr lang="cs-CZ" dirty="0"/>
              <a:t>Závěr</a:t>
            </a:r>
          </a:p>
        </p:txBody>
      </p:sp>
      <p:sp>
        <p:nvSpPr>
          <p:cNvPr id="5" name="Zástupný symbol pro obsah 6">
            <a:extLst>
              <a:ext uri="{FF2B5EF4-FFF2-40B4-BE49-F238E27FC236}">
                <a16:creationId xmlns:a16="http://schemas.microsoft.com/office/drawing/2014/main" id="{5AC4B5F6-FF28-9732-D04C-97DF45F2F5BE}"/>
              </a:ext>
            </a:extLst>
          </p:cNvPr>
          <p:cNvSpPr>
            <a:spLocks noGrp="1"/>
          </p:cNvSpPr>
          <p:nvPr>
            <p:ph idx="1"/>
          </p:nvPr>
        </p:nvSpPr>
        <p:spPr/>
        <p:txBody>
          <a:bodyPr>
            <a:normAutofit/>
          </a:bodyPr>
          <a:lstStyle/>
          <a:p>
            <a:endParaRPr lang="cs-CZ" dirty="0"/>
          </a:p>
          <a:p>
            <a:r>
              <a:rPr lang="cs-CZ" dirty="0"/>
              <a:t>4 roky</a:t>
            </a:r>
          </a:p>
          <a:p>
            <a:r>
              <a:rPr lang="cs-CZ" dirty="0"/>
              <a:t>předpokládaná hodnota</a:t>
            </a:r>
          </a:p>
          <a:p>
            <a:r>
              <a:rPr lang="cs-CZ"/>
              <a:t>zadávací řízení</a:t>
            </a:r>
            <a:endParaRPr lang="cs-CZ" dirty="0"/>
          </a:p>
          <a:p>
            <a:endParaRPr lang="en-US" dirty="0"/>
          </a:p>
          <a:p>
            <a:endParaRPr lang="en-US" dirty="0"/>
          </a:p>
          <a:p>
            <a:endParaRPr lang="en-US" dirty="0"/>
          </a:p>
          <a:p>
            <a:endParaRPr lang="cs-CZ" dirty="0"/>
          </a:p>
        </p:txBody>
      </p:sp>
    </p:spTree>
    <p:extLst>
      <p:ext uri="{BB962C8B-B14F-4D97-AF65-F5344CB8AC3E}">
        <p14:creationId xmlns:p14="http://schemas.microsoft.com/office/powerpoint/2010/main" val="3280492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D127878-7249-41F4-8CBC-B5C81373ADD9}"/>
              </a:ext>
            </a:extLst>
          </p:cNvPr>
          <p:cNvSpPr>
            <a:spLocks noGrp="1"/>
          </p:cNvSpPr>
          <p:nvPr>
            <p:ph type="ctrTitle"/>
          </p:nvPr>
        </p:nvSpPr>
        <p:spPr>
          <a:xfrm>
            <a:off x="6300000" y="2116183"/>
            <a:ext cx="5400000" cy="1916866"/>
          </a:xfrm>
        </p:spPr>
        <p:txBody>
          <a:bodyPr/>
          <a:lstStyle/>
          <a:p>
            <a:r>
              <a:rPr lang="cs-CZ" dirty="0"/>
              <a:t>Děkuji</a:t>
            </a:r>
            <a:br>
              <a:rPr lang="cs-CZ" dirty="0"/>
            </a:br>
            <a:r>
              <a:rPr lang="cs-CZ" dirty="0"/>
              <a:t>za pozornost</a:t>
            </a:r>
          </a:p>
        </p:txBody>
      </p:sp>
      <p:sp>
        <p:nvSpPr>
          <p:cNvPr id="5" name="Zástupný symbol pro obsah 2">
            <a:extLst>
              <a:ext uri="{FF2B5EF4-FFF2-40B4-BE49-F238E27FC236}">
                <a16:creationId xmlns:a16="http://schemas.microsoft.com/office/drawing/2014/main" id="{78819B76-FCCF-20DD-93BA-079BCCC6451D}"/>
              </a:ext>
            </a:extLst>
          </p:cNvPr>
          <p:cNvSpPr>
            <a:spLocks noGrp="1"/>
          </p:cNvSpPr>
          <p:nvPr>
            <p:ph type="subTitle" idx="1"/>
          </p:nvPr>
        </p:nvSpPr>
        <p:spPr>
          <a:xfrm>
            <a:off x="6300000" y="4245429"/>
            <a:ext cx="5400000" cy="1968940"/>
          </a:xfrm>
        </p:spPr>
        <p:txBody>
          <a:bodyPr>
            <a:normAutofit/>
          </a:bodyPr>
          <a:lstStyle/>
          <a:p>
            <a:r>
              <a:rPr lang="cs-CZ" dirty="0"/>
              <a:t>Miluše Malenková</a:t>
            </a:r>
          </a:p>
          <a:p>
            <a:r>
              <a:rPr lang="cs-CZ" dirty="0"/>
              <a:t>miluse</a:t>
            </a:r>
            <a:r>
              <a:rPr lang="cs-CZ" dirty="0">
                <a:solidFill>
                  <a:schemeClr val="accent5"/>
                </a:solidFill>
              </a:rPr>
              <a:t>.malenková@mmr.gov.cz</a:t>
            </a:r>
          </a:p>
        </p:txBody>
      </p:sp>
    </p:spTree>
    <p:extLst>
      <p:ext uri="{BB962C8B-B14F-4D97-AF65-F5344CB8AC3E}">
        <p14:creationId xmlns:p14="http://schemas.microsoft.com/office/powerpoint/2010/main" val="2726387024"/>
      </p:ext>
    </p:extLst>
  </p:cSld>
  <p:clrMapOvr>
    <a:masterClrMapping/>
  </p:clrMapOvr>
</p:sld>
</file>

<file path=ppt/theme/theme1.xml><?xml version="1.0" encoding="utf-8"?>
<a:theme xmlns:a="http://schemas.openxmlformats.org/drawingml/2006/main" name="JVS PPT Dark">
  <a:themeElements>
    <a:clrScheme name="JVS barvy">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5"/>
          </a:buClr>
          <a:buSzPct val="90000"/>
          <a:buFont typeface="Wingdings" pitchFamily="2" charset="2"/>
          <a:buChar char="§"/>
          <a:defRPr sz="2000" dirty="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VS PPS Light">
  <a:themeElements>
    <a:clrScheme name="JVS UOSS 1">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1"/>
          </a:buClr>
          <a:buSzPct val="90000"/>
          <a:buFont typeface="Wingdings" pitchFamily="2" charset="2"/>
          <a:buChar char="§"/>
          <a:defRPr sz="2000" dirty="0">
            <a:solidFill>
              <a:schemeClr val="tx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49E6BE534F60E469CE8F6942E8CB243" ma:contentTypeVersion="3" ma:contentTypeDescription="Vytvoří nový dokument" ma:contentTypeScope="" ma:versionID="f016a36121c73f128f837a688d434fda">
  <xsd:schema xmlns:xsd="http://www.w3.org/2001/XMLSchema" xmlns:xs="http://www.w3.org/2001/XMLSchema" xmlns:p="http://schemas.microsoft.com/office/2006/metadata/properties" xmlns:ns2="46101490-013c-45ea-bf1a-4a68c9a652b7" targetNamespace="http://schemas.microsoft.com/office/2006/metadata/properties" ma:root="true" ma:fieldsID="34c1f9b9eddcae5283eef7731ea9b1bc" ns2:_="">
    <xsd:import namespace="46101490-013c-45ea-bf1a-4a68c9a652b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101490-013c-45ea-bf1a-4a68c9a652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6417A6-8771-430D-A2A0-70E5FBC37019}">
  <ds:schemaRefs>
    <ds:schemaRef ds:uri="46101490-013c-45ea-bf1a-4a68c9a652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D19C120-5274-443A-93A6-139E5591E124}">
  <ds:schemaRefs>
    <ds:schemaRef ds:uri="b42b3ace-cfc9-4323-a967-7cca6ffa24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C91B0F1-BDD1-486A-BD8F-8AC4E1CC69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5339</TotalTime>
  <Words>1916</Words>
  <Application>Microsoft Office PowerPoint</Application>
  <PresentationFormat>Širokoúhlá obrazovka</PresentationFormat>
  <Paragraphs>174</Paragraphs>
  <Slides>27</Slides>
  <Notes>0</Notes>
  <HiddenSlides>0</HiddenSlides>
  <MMClips>0</MMClips>
  <ScaleCrop>false</ScaleCrop>
  <HeadingPairs>
    <vt:vector size="6" baseType="variant">
      <vt:variant>
        <vt:lpstr>Použitá písma</vt:lpstr>
      </vt:variant>
      <vt:variant>
        <vt:i4>2</vt:i4>
      </vt:variant>
      <vt:variant>
        <vt:lpstr>Motiv</vt:lpstr>
      </vt:variant>
      <vt:variant>
        <vt:i4>2</vt:i4>
      </vt:variant>
      <vt:variant>
        <vt:lpstr>Nadpisy snímků</vt:lpstr>
      </vt:variant>
      <vt:variant>
        <vt:i4>27</vt:i4>
      </vt:variant>
    </vt:vector>
  </HeadingPairs>
  <TitlesOfParts>
    <vt:vector size="31" baseType="lpstr">
      <vt:lpstr>Arial</vt:lpstr>
      <vt:lpstr>Wingdings</vt:lpstr>
      <vt:lpstr>JVS PPT Dark</vt:lpstr>
      <vt:lpstr>JVS PPS Light</vt:lpstr>
      <vt:lpstr>Rámcové dohody vs. smlouvy s rámcovým prvkem</vt:lpstr>
      <vt:lpstr>Terminologie</vt:lpstr>
      <vt:lpstr>§ 11 ZVZ 2006 </vt:lpstr>
      <vt:lpstr>NS 29 Cdo 5105/2014</vt:lpstr>
      <vt:lpstr>§ 2 ZZVZ 2016 </vt:lpstr>
      <vt:lpstr>§ 131 ZZVZ </vt:lpstr>
      <vt:lpstr>Ujednání rámcových podmínek ve smlouvě na veřejnou zakázku?</vt:lpstr>
      <vt:lpstr>ÚOHS R0007/2023 </vt:lpstr>
      <vt:lpstr>Porušení / obcházení ZZVZ?</vt:lpstr>
      <vt:lpstr>Formulář "Zahájení" </vt:lpstr>
      <vt:lpstr>ÚOHS R0031/2023</vt:lpstr>
      <vt:lpstr>Smlouva s rámcovým prvkem v DNS</vt:lpstr>
      <vt:lpstr>ÚOHS R0165/2022</vt:lpstr>
      <vt:lpstr>Novela č. 166/2023 Sb. od 16. 7. 2023 </vt:lpstr>
      <vt:lpstr>Návrh nařízení o veřejném zadávání Article 103 Framework agreements </vt:lpstr>
      <vt:lpstr>Rozdíly</vt:lpstr>
      <vt:lpstr>Závazek</vt:lpstr>
      <vt:lpstr>Jistota</vt:lpstr>
      <vt:lpstr>Zrušení</vt:lpstr>
      <vt:lpstr>Doba trvání</vt:lpstr>
      <vt:lpstr>Objednávky</vt:lpstr>
      <vt:lpstr>Blokační lhůta</vt:lpstr>
      <vt:lpstr>Uveřejňování</vt:lpstr>
      <vt:lpstr>Maximální cena</vt:lpstr>
      <vt:lpstr>Předpokládaná hodnota</vt:lpstr>
      <vt:lpstr>Závěr</vt:lpstr>
      <vt:lpstr>Děkuji za pozornost</vt:lpstr>
    </vt:vector>
  </TitlesOfParts>
  <Manager/>
  <Company>Jednotný vizuální styl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subject/>
  <dc:creator>Karel Drašnar</dc:creator>
  <cp:keywords/>
  <dc:description/>
  <cp:lastModifiedBy>Malenková Miluše</cp:lastModifiedBy>
  <cp:revision>15</cp:revision>
  <cp:lastPrinted>2025-10-24T08:31:40Z</cp:lastPrinted>
  <dcterms:created xsi:type="dcterms:W3CDTF">2025-01-29T13:36:29Z</dcterms:created>
  <dcterms:modified xsi:type="dcterms:W3CDTF">2026-10-13T07:34:46Z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0x010100D49E6BE534F60E469CE8F6942E8CB243</vt:lpwstr>
  </property>
  <property fmtid="{D5CDD505-2E9C-101B-9397-08002B2CF9AE}" pid="3" name="MediaServiceImageTags">
    <vt:lpwstr/>
  </property>
  <property fmtid="{D5CDD505-2E9C-101B-9397-08002B2CF9AE}" pid="4" name="MSIP_Label_b3564849-fbfc-4795-ad59-055bb350645f_Enabled">
    <vt:lpwstr>true</vt:lpwstr>
  </property>
  <property fmtid="{D5CDD505-2E9C-101B-9397-08002B2CF9AE}" pid="5" name="MSIP_Label_b3564849-fbfc-4795-ad59-055bb350645f_SetDate">
    <vt:lpwstr>2025-11-05T08:47:26Z</vt:lpwstr>
  </property>
  <property fmtid="{D5CDD505-2E9C-101B-9397-08002B2CF9AE}" pid="6" name="MSIP_Label_b3564849-fbfc-4795-ad59-055bb350645f_Method">
    <vt:lpwstr>Standard</vt:lpwstr>
  </property>
  <property fmtid="{D5CDD505-2E9C-101B-9397-08002B2CF9AE}" pid="7" name="MSIP_Label_b3564849-fbfc-4795-ad59-055bb350645f_Name">
    <vt:lpwstr>M102S01</vt:lpwstr>
  </property>
  <property fmtid="{D5CDD505-2E9C-101B-9397-08002B2CF9AE}" pid="8" name="MSIP_Label_b3564849-fbfc-4795-ad59-055bb350645f_SiteId">
    <vt:lpwstr>65154e19-ce31-44e2-97af-2480f4c17f95</vt:lpwstr>
  </property>
  <property fmtid="{D5CDD505-2E9C-101B-9397-08002B2CF9AE}" pid="9" name="MSIP_Label_b3564849-fbfc-4795-ad59-055bb350645f_ActionId">
    <vt:lpwstr>a46c3e65-4ee5-4762-a82b-3d1c88712a7f</vt:lpwstr>
  </property>
  <property fmtid="{D5CDD505-2E9C-101B-9397-08002B2CF9AE}" pid="10" name="MSIP_Label_b3564849-fbfc-4795-ad59-055bb350645f_ContentBits">
    <vt:lpwstr>0</vt:lpwstr>
  </property>
  <property fmtid="{D5CDD505-2E9C-101B-9397-08002B2CF9AE}" pid="11" name="MSIP_Label_b3564849-fbfc-4795-ad59-055bb350645f_Tag">
    <vt:lpwstr>10, 3, 0, 1</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