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92"/>
  </p:notesMasterIdLst>
  <p:sldIdLst>
    <p:sldId id="322" r:id="rId6"/>
    <p:sldId id="421" r:id="rId7"/>
    <p:sldId id="426" r:id="rId8"/>
    <p:sldId id="422" r:id="rId9"/>
    <p:sldId id="423" r:id="rId10"/>
    <p:sldId id="444" r:id="rId11"/>
    <p:sldId id="427" r:id="rId12"/>
    <p:sldId id="430" r:id="rId13"/>
    <p:sldId id="431" r:id="rId14"/>
    <p:sldId id="428" r:id="rId15"/>
    <p:sldId id="432" r:id="rId16"/>
    <p:sldId id="433" r:id="rId17"/>
    <p:sldId id="434" r:id="rId18"/>
    <p:sldId id="435" r:id="rId19"/>
    <p:sldId id="436" r:id="rId20"/>
    <p:sldId id="438" r:id="rId21"/>
    <p:sldId id="439" r:id="rId22"/>
    <p:sldId id="437" r:id="rId23"/>
    <p:sldId id="440" r:id="rId24"/>
    <p:sldId id="441" r:id="rId25"/>
    <p:sldId id="445" r:id="rId26"/>
    <p:sldId id="450" r:id="rId27"/>
    <p:sldId id="449" r:id="rId28"/>
    <p:sldId id="443" r:id="rId29"/>
    <p:sldId id="453" r:id="rId30"/>
    <p:sldId id="446" r:id="rId31"/>
    <p:sldId id="454" r:id="rId32"/>
    <p:sldId id="455" r:id="rId33"/>
    <p:sldId id="447" r:id="rId34"/>
    <p:sldId id="456" r:id="rId35"/>
    <p:sldId id="457" r:id="rId36"/>
    <p:sldId id="448" r:id="rId37"/>
    <p:sldId id="451" r:id="rId38"/>
    <p:sldId id="452" r:id="rId39"/>
    <p:sldId id="458" r:id="rId40"/>
    <p:sldId id="489" r:id="rId41"/>
    <p:sldId id="501" r:id="rId42"/>
    <p:sldId id="325" r:id="rId43"/>
    <p:sldId id="498" r:id="rId44"/>
    <p:sldId id="499" r:id="rId45"/>
    <p:sldId id="500" r:id="rId46"/>
    <p:sldId id="415" r:id="rId47"/>
    <p:sldId id="416" r:id="rId48"/>
    <p:sldId id="494" r:id="rId49"/>
    <p:sldId id="420" r:id="rId50"/>
    <p:sldId id="495" r:id="rId51"/>
    <p:sldId id="417" r:id="rId52"/>
    <p:sldId id="496" r:id="rId53"/>
    <p:sldId id="418" r:id="rId54"/>
    <p:sldId id="493" r:id="rId55"/>
    <p:sldId id="490" r:id="rId56"/>
    <p:sldId id="492" r:id="rId57"/>
    <p:sldId id="491" r:id="rId58"/>
    <p:sldId id="472" r:id="rId59"/>
    <p:sldId id="479" r:id="rId60"/>
    <p:sldId id="478" r:id="rId61"/>
    <p:sldId id="474" r:id="rId62"/>
    <p:sldId id="475" r:id="rId63"/>
    <p:sldId id="480" r:id="rId64"/>
    <p:sldId id="481" r:id="rId65"/>
    <p:sldId id="482" r:id="rId66"/>
    <p:sldId id="476" r:id="rId67"/>
    <p:sldId id="477" r:id="rId68"/>
    <p:sldId id="473" r:id="rId69"/>
    <p:sldId id="486" r:id="rId70"/>
    <p:sldId id="487" r:id="rId71"/>
    <p:sldId id="488" r:id="rId72"/>
    <p:sldId id="464" r:id="rId73"/>
    <p:sldId id="466" r:id="rId74"/>
    <p:sldId id="465" r:id="rId75"/>
    <p:sldId id="467" r:id="rId76"/>
    <p:sldId id="468" r:id="rId77"/>
    <p:sldId id="469" r:id="rId78"/>
    <p:sldId id="424" r:id="rId79"/>
    <p:sldId id="502" r:id="rId80"/>
    <p:sldId id="503" r:id="rId81"/>
    <p:sldId id="505" r:id="rId82"/>
    <p:sldId id="506" r:id="rId83"/>
    <p:sldId id="507" r:id="rId84"/>
    <p:sldId id="508" r:id="rId85"/>
    <p:sldId id="509" r:id="rId86"/>
    <p:sldId id="425" r:id="rId87"/>
    <p:sldId id="461" r:id="rId88"/>
    <p:sldId id="463" r:id="rId89"/>
    <p:sldId id="462" r:id="rId90"/>
    <p:sldId id="321" r:id="rId91"/>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339"/>
    <a:srgbClr val="FFAA00"/>
    <a:srgbClr val="FCF9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Střední styl 2 – zvýraznění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Střední styl 3 – zvýraznění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02" autoAdjust="0"/>
    <p:restoredTop sz="93447" autoAdjust="0"/>
  </p:normalViewPr>
  <p:slideViewPr>
    <p:cSldViewPr snapToGrid="0">
      <p:cViewPr varScale="1">
        <p:scale>
          <a:sx n="63" d="100"/>
          <a:sy n="63" d="100"/>
        </p:scale>
        <p:origin x="840" y="56"/>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2.xml"/><Relationship Id="rId90" Type="http://schemas.openxmlformats.org/officeDocument/2006/relationships/slide" Target="slides/slide85.xml"/><Relationship Id="rId95" Type="http://schemas.openxmlformats.org/officeDocument/2006/relationships/theme" Target="theme/theme1.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notesMaster" Target="notesMasters/notesMaster1.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rial" panose="020B0604020202020204" pitchFamily="34" charset="0"/>
              </a:defRPr>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rial" panose="020B0604020202020204" pitchFamily="34" charset="0"/>
              </a:defRPr>
            </a:lvl1pPr>
          </a:lstStyle>
          <a:p>
            <a:fld id="{DEE7B8BB-D9D6-467F-9994-F012167BAEAE}" type="datetimeFigureOut">
              <a:rPr lang="cs-CZ" smtClean="0"/>
              <a:pPr/>
              <a:t>20.10.2026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rial" panose="020B0604020202020204" pitchFamily="34" charset="0"/>
              </a:defRPr>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rial" panose="020B0604020202020204" pitchFamily="34" charset="0"/>
              </a:defRPr>
            </a:lvl1pPr>
          </a:lstStyle>
          <a:p>
            <a:fld id="{D658EE2B-939F-47CD-9BC5-5FD16CEF397F}" type="slidenum">
              <a:rPr lang="cs-CZ" smtClean="0"/>
              <a:pPr/>
              <a:t>‹#›</a:t>
            </a:fld>
            <a:endParaRPr lang="cs-CZ"/>
          </a:p>
        </p:txBody>
      </p:sp>
    </p:spTree>
    <p:extLst>
      <p:ext uri="{BB962C8B-B14F-4D97-AF65-F5344CB8AC3E}">
        <p14:creationId xmlns:p14="http://schemas.microsoft.com/office/powerpoint/2010/main" val="2435218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rial" panose="020B0604020202020204" pitchFamily="34" charset="0"/>
        <a:ea typeface="+mn-ea"/>
        <a:cs typeface="+mn-cs"/>
      </a:defRPr>
    </a:lvl1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300000" y="2109600"/>
            <a:ext cx="5400000" cy="1916866"/>
          </a:xfrm>
        </p:spPr>
        <p:txBody>
          <a:bodyPr lIns="0" tIns="0" rIns="0" bIns="0" anchor="t"/>
          <a:lstStyle>
            <a:lvl1pPr algn="l">
              <a:lnSpc>
                <a:spcPct val="100000"/>
              </a:lnSpc>
              <a:defRPr sz="3700" b="1">
                <a:solidFill>
                  <a:schemeClr val="bg1"/>
                </a:solidFill>
              </a:defRPr>
            </a:lvl1pPr>
          </a:lstStyle>
          <a:p>
            <a:r>
              <a:rPr lang="cs-CZ" dirty="0"/>
              <a:t>Kliknutím lze upravit styl.</a:t>
            </a:r>
          </a:p>
        </p:txBody>
      </p:sp>
      <p:sp>
        <p:nvSpPr>
          <p:cNvPr id="3" name="Podnadpis 2"/>
          <p:cNvSpPr>
            <a:spLocks noGrp="1"/>
          </p:cNvSpPr>
          <p:nvPr>
            <p:ph type="subTitle" idx="1"/>
          </p:nvPr>
        </p:nvSpPr>
        <p:spPr>
          <a:xfrm>
            <a:off x="6300000" y="4237200"/>
            <a:ext cx="5400000" cy="1968940"/>
          </a:xfrm>
        </p:spPr>
        <p:txBody>
          <a:bodyPr lIns="0" tIns="0" rIns="0" bIns="0"/>
          <a:lstStyle>
            <a:lvl1pPr marL="0" indent="0" algn="l">
              <a:lnSpc>
                <a:spcPct val="100000"/>
              </a:lnSpc>
              <a:spcBef>
                <a:spcPts val="0"/>
              </a:spcBef>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pic>
        <p:nvPicPr>
          <p:cNvPr id="8" name="Grafický objekt 7">
            <a:extLst>
              <a:ext uri="{FF2B5EF4-FFF2-40B4-BE49-F238E27FC236}">
                <a16:creationId xmlns:a16="http://schemas.microsoft.com/office/drawing/2014/main" id="{288C4D31-3818-C91C-120D-4CB29985D93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84000" y="648000"/>
            <a:ext cx="3363081" cy="1596614"/>
          </a:xfrm>
          <a:prstGeom prst="rect">
            <a:avLst/>
          </a:prstGeom>
        </p:spPr>
      </p:pic>
    </p:spTree>
    <p:extLst>
      <p:ext uri="{BB962C8B-B14F-4D97-AF65-F5344CB8AC3E}">
        <p14:creationId xmlns:p14="http://schemas.microsoft.com/office/powerpoint/2010/main" val="336481060"/>
      </p:ext>
    </p:extLst>
  </p:cSld>
  <p:clrMapOvr>
    <a:masterClrMapping/>
  </p:clrMapOvr>
  <p:extLst>
    <p:ext uri="{DCECCB84-F9BA-43D5-87BE-67443E8EF086}">
      <p15:sldGuideLst xmlns:p15="http://schemas.microsoft.com/office/powerpoint/2012/main">
        <p15:guide id="1" orient="horz" pos="140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Úvodní snímek">
    <p:bg>
      <p:bgPr>
        <a:solidFill>
          <a:schemeClr val="tx2"/>
        </a:solidFill>
        <a:effectLst/>
      </p:bgPr>
    </p:bg>
    <p:spTree>
      <p:nvGrpSpPr>
        <p:cNvPr id="1" name=""/>
        <p:cNvGrpSpPr/>
        <p:nvPr/>
      </p:nvGrpSpPr>
      <p:grpSpPr>
        <a:xfrm>
          <a:off x="0" y="0"/>
          <a:ext cx="0" cy="0"/>
          <a:chOff x="0" y="0"/>
          <a:chExt cx="0" cy="0"/>
        </a:xfrm>
      </p:grpSpPr>
      <p:sp>
        <p:nvSpPr>
          <p:cNvPr id="6" name="Zástupný symbol obrázku 5">
            <a:extLst>
              <a:ext uri="{FF2B5EF4-FFF2-40B4-BE49-F238E27FC236}">
                <a16:creationId xmlns:a16="http://schemas.microsoft.com/office/drawing/2014/main" id="{9F0403E7-BC0D-3F6B-6A17-DC5CF67E19DD}"/>
              </a:ext>
            </a:extLst>
          </p:cNvPr>
          <p:cNvSpPr>
            <a:spLocks noGrp="1"/>
          </p:cNvSpPr>
          <p:nvPr>
            <p:ph type="pic" sz="quarter" idx="10"/>
          </p:nvPr>
        </p:nvSpPr>
        <p:spPr>
          <a:xfrm>
            <a:off x="0" y="0"/>
            <a:ext cx="5905499" cy="6858000"/>
          </a:xfrm>
        </p:spPr>
        <p:txBody>
          <a:bodyPr/>
          <a:lstStyle/>
          <a:p>
            <a:endParaRPr lang="cs-CZ"/>
          </a:p>
        </p:txBody>
      </p:sp>
      <p:sp>
        <p:nvSpPr>
          <p:cNvPr id="2" name="Nadpis 1"/>
          <p:cNvSpPr>
            <a:spLocks noGrp="1"/>
          </p:cNvSpPr>
          <p:nvPr>
            <p:ph type="ctrTitle"/>
          </p:nvPr>
        </p:nvSpPr>
        <p:spPr>
          <a:xfrm>
            <a:off x="6300000" y="2109516"/>
            <a:ext cx="5400000" cy="1916866"/>
          </a:xfrm>
        </p:spPr>
        <p:txBody>
          <a:bodyPr lIns="0" tIns="0" rIns="0" bIns="0" anchor="t"/>
          <a:lstStyle>
            <a:lvl1pPr algn="l">
              <a:lnSpc>
                <a:spcPct val="100000"/>
              </a:lnSpc>
              <a:defRPr sz="3700" b="1">
                <a:solidFill>
                  <a:schemeClr val="bg1"/>
                </a:solidFill>
              </a:defRPr>
            </a:lvl1pPr>
          </a:lstStyle>
          <a:p>
            <a:r>
              <a:rPr lang="cs-CZ" dirty="0"/>
              <a:t>Kliknutím lze upravit styl.</a:t>
            </a:r>
          </a:p>
        </p:txBody>
      </p:sp>
      <p:sp>
        <p:nvSpPr>
          <p:cNvPr id="3" name="Podnadpis 2"/>
          <p:cNvSpPr>
            <a:spLocks noGrp="1"/>
          </p:cNvSpPr>
          <p:nvPr>
            <p:ph type="subTitle" idx="1"/>
          </p:nvPr>
        </p:nvSpPr>
        <p:spPr>
          <a:xfrm>
            <a:off x="6300000" y="4237731"/>
            <a:ext cx="5400000" cy="1968940"/>
          </a:xfrm>
        </p:spPr>
        <p:txBody>
          <a:bodyPr lIns="0" tIns="0" rIns="0" bIns="0"/>
          <a:lstStyle>
            <a:lvl1pPr marL="0" indent="0" algn="l">
              <a:lnSpc>
                <a:spcPct val="100000"/>
              </a:lnSpc>
              <a:spcBef>
                <a:spcPts val="0"/>
              </a:spcBef>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spTree>
    <p:extLst>
      <p:ext uri="{BB962C8B-B14F-4D97-AF65-F5344CB8AC3E}">
        <p14:creationId xmlns:p14="http://schemas.microsoft.com/office/powerpoint/2010/main" val="2166930870"/>
      </p:ext>
    </p:extLst>
  </p:cSld>
  <p:clrMapOvr>
    <a:masterClrMapping/>
  </p:clrMapOvr>
  <p:extLst>
    <p:ext uri="{DCECCB84-F9BA-43D5-87BE-67443E8EF086}">
      <p15:sldGuideLst xmlns:p15="http://schemas.microsoft.com/office/powerpoint/2012/main">
        <p15:guide id="1" orient="horz" pos="140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1_Úvodní snímek">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5400000" y="2340000"/>
            <a:ext cx="6300000" cy="1916866"/>
          </a:xfrm>
        </p:spPr>
        <p:txBody>
          <a:bodyPr lIns="0" tIns="0" rIns="0" bIns="0" anchor="t"/>
          <a:lstStyle>
            <a:lvl1pPr algn="l">
              <a:lnSpc>
                <a:spcPct val="100000"/>
              </a:lnSpc>
              <a:defRPr sz="3700" b="1">
                <a:solidFill>
                  <a:schemeClr val="bg1"/>
                </a:solidFill>
              </a:defRPr>
            </a:lvl1pPr>
          </a:lstStyle>
          <a:p>
            <a:r>
              <a:rPr lang="cs-CZ"/>
              <a:t>Kliknutím lze upravit styl.</a:t>
            </a:r>
          </a:p>
        </p:txBody>
      </p:sp>
      <p:sp>
        <p:nvSpPr>
          <p:cNvPr id="3" name="Podnadpis 2"/>
          <p:cNvSpPr>
            <a:spLocks noGrp="1"/>
          </p:cNvSpPr>
          <p:nvPr>
            <p:ph type="subTitle" idx="1"/>
          </p:nvPr>
        </p:nvSpPr>
        <p:spPr>
          <a:xfrm>
            <a:off x="5400000" y="4500000"/>
            <a:ext cx="6300000" cy="1968940"/>
          </a:xfrm>
        </p:spPr>
        <p:txBody>
          <a:bodyPr lIns="0" tIns="0" rIns="0" bIns="0"/>
          <a:lstStyle>
            <a:lvl1pPr marL="0" indent="0" algn="l">
              <a:lnSpc>
                <a:spcPct val="100000"/>
              </a:lnSpc>
              <a:spcBef>
                <a:spcPts val="0"/>
              </a:spcBef>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pic>
        <p:nvPicPr>
          <p:cNvPr id="6" name="Grafický objekt 5">
            <a:extLst>
              <a:ext uri="{FF2B5EF4-FFF2-40B4-BE49-F238E27FC236}">
                <a16:creationId xmlns:a16="http://schemas.microsoft.com/office/drawing/2014/main" id="{A60389E6-721D-E56F-59B1-B75533A6FA6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84000" y="648000"/>
            <a:ext cx="3363081" cy="1596614"/>
          </a:xfrm>
          <a:prstGeom prst="rect">
            <a:avLst/>
          </a:prstGeom>
        </p:spPr>
      </p:pic>
    </p:spTree>
    <p:extLst>
      <p:ext uri="{BB962C8B-B14F-4D97-AF65-F5344CB8AC3E}">
        <p14:creationId xmlns:p14="http://schemas.microsoft.com/office/powerpoint/2010/main" val="3388705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Základní">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dirty="0"/>
              <a:t>Kliknutím lze upravit styl.</a:t>
            </a:r>
          </a:p>
        </p:txBody>
      </p:sp>
      <p:sp>
        <p:nvSpPr>
          <p:cNvPr id="3" name="Zástupný symbol pro obsah 2"/>
          <p:cNvSpPr>
            <a:spLocks noGrp="1"/>
          </p:cNvSpPr>
          <p:nvPr>
            <p:ph idx="1" hasCustomPrompt="1"/>
          </p:nvPr>
        </p:nvSpPr>
        <p:spPr>
          <a:xfrm>
            <a:off x="1620000" y="2160000"/>
            <a:ext cx="8964000" cy="3960000"/>
          </a:xfrm>
        </p:spPr>
        <p:txBody>
          <a:bodyPr numCol="1" spcCol="360000"/>
          <a:lstStyle>
            <a:lvl1pPr marL="504000" indent="-504000">
              <a:lnSpc>
                <a:spcPct val="100000"/>
              </a:lnSpc>
              <a:spcAft>
                <a:spcPts val="1000"/>
              </a:spcAft>
              <a:buNone/>
              <a:defRPr sz="2000"/>
            </a:lvl1pPr>
            <a:lvl2pPr indent="0">
              <a:lnSpc>
                <a:spcPct val="120000"/>
              </a:lnSpc>
              <a:spcAft>
                <a:spcPts val="400"/>
              </a:spcAft>
              <a:buNone/>
              <a:defRPr sz="1800"/>
            </a:lvl2pPr>
            <a:lvl3pPr indent="0">
              <a:lnSpc>
                <a:spcPct val="120000"/>
              </a:lnSpc>
              <a:spcAft>
                <a:spcPts val="400"/>
              </a:spcAft>
              <a:buNone/>
              <a:defRPr/>
            </a:lvl3pPr>
            <a:lvl4pPr indent="0">
              <a:lnSpc>
                <a:spcPct val="120000"/>
              </a:lnSpc>
              <a:spcAft>
                <a:spcPts val="400"/>
              </a:spcAft>
              <a:buNone/>
              <a:defRPr/>
            </a:lvl4pPr>
            <a:lvl5pPr indent="0">
              <a:lnSpc>
                <a:spcPct val="120000"/>
              </a:lnSpc>
              <a:spcAft>
                <a:spcPts val="400"/>
              </a:spcAft>
              <a:buNone/>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Tree>
    <p:extLst>
      <p:ext uri="{BB962C8B-B14F-4D97-AF65-F5344CB8AC3E}">
        <p14:creationId xmlns:p14="http://schemas.microsoft.com/office/powerpoint/2010/main" val="2949276644"/>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Nadpis a obsah">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p:spPr>
        <p:txBody>
          <a:bodyPr numCol="2" spcCol="360000"/>
          <a:lstStyle>
            <a:lvl1pPr marL="504000" indent="-504000">
              <a:lnSpc>
                <a:spcPct val="100000"/>
              </a:lnSpc>
              <a:spcAft>
                <a:spcPts val="1000"/>
              </a:spcAft>
              <a:buNone/>
              <a:defRPr sz="2000"/>
            </a:lvl1pPr>
            <a:lvl2pPr indent="0">
              <a:lnSpc>
                <a:spcPct val="120000"/>
              </a:lnSpc>
              <a:spcAft>
                <a:spcPts val="400"/>
              </a:spcAft>
              <a:buNone/>
              <a:defRPr sz="1800"/>
            </a:lvl2pPr>
            <a:lvl3pPr indent="0">
              <a:lnSpc>
                <a:spcPct val="120000"/>
              </a:lnSpc>
              <a:spcAft>
                <a:spcPts val="400"/>
              </a:spcAft>
              <a:buNone/>
              <a:defRPr/>
            </a:lvl3pPr>
            <a:lvl4pPr indent="0">
              <a:lnSpc>
                <a:spcPct val="120000"/>
              </a:lnSpc>
              <a:spcAft>
                <a:spcPts val="400"/>
              </a:spcAft>
              <a:buNone/>
              <a:defRPr/>
            </a:lvl4pPr>
            <a:lvl5pPr indent="0">
              <a:lnSpc>
                <a:spcPct val="120000"/>
              </a:lnSpc>
              <a:spcAft>
                <a:spcPts val="400"/>
              </a:spcAft>
              <a:buNone/>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Tree>
    <p:extLst>
      <p:ext uri="{BB962C8B-B14F-4D97-AF65-F5344CB8AC3E}">
        <p14:creationId xmlns:p14="http://schemas.microsoft.com/office/powerpoint/2010/main" val="2563824936"/>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ext velký">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p:spPr>
        <p:txBody>
          <a:bodyPr numCol="1" spcCol="360000">
            <a:noAutofit/>
          </a:bodyPr>
          <a:lstStyle>
            <a:lvl1pPr marL="0" indent="0">
              <a:lnSpc>
                <a:spcPct val="100000"/>
              </a:lnSpc>
              <a:spcAft>
                <a:spcPts val="1000"/>
              </a:spcAft>
              <a:buNone/>
              <a:defRPr sz="32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FB23D414-7544-6455-E8D2-C72A3EBC3FA9}"/>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cs-CZ" sz="1000">
                <a:solidFill>
                  <a:schemeClr val="accent5"/>
                </a:solidFill>
              </a:rPr>
              <a:t>Ministerstvo pro místní rozvoj</a:t>
            </a:r>
          </a:p>
        </p:txBody>
      </p:sp>
    </p:spTree>
    <p:extLst>
      <p:ext uri="{BB962C8B-B14F-4D97-AF65-F5344CB8AC3E}">
        <p14:creationId xmlns:p14="http://schemas.microsoft.com/office/powerpoint/2010/main" val="1549922830"/>
      </p:ext>
    </p:extLst>
  </p:cSld>
  <p:clrMapOvr>
    <a:masterClrMapping/>
  </p:clrMapOvr>
  <p:extLst>
    <p:ext uri="{DCECCB84-F9BA-43D5-87BE-67443E8EF086}">
      <p15:sldGuideLst xmlns:p15="http://schemas.microsoft.com/office/powerpoint/2012/main">
        <p15:guide id="1" pos="415">
          <p15:clr>
            <a:srgbClr val="FBAE40"/>
          </p15:clr>
        </p15:guide>
        <p15:guide id="2" orient="horz" pos="411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ext běžný">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26021"/>
          </a:xfrm>
        </p:spPr>
        <p:txBody>
          <a:bodyPr numCol="1" spcCol="360000">
            <a:noAutofit/>
          </a:bodyPr>
          <a:lstStyle>
            <a:lvl1pPr marL="0" indent="0">
              <a:lnSpc>
                <a:spcPct val="100000"/>
              </a:lnSpc>
              <a:spcAft>
                <a:spcPts val="1000"/>
              </a:spcAft>
              <a:buNone/>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287EABB6-9EA1-4F27-1C21-C571E0100C58}"/>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cs-CZ" sz="1000">
                <a:solidFill>
                  <a:schemeClr val="accent5"/>
                </a:solidFill>
              </a:rPr>
              <a:t>Ministerstvo pro místní rozvoj</a:t>
            </a:r>
          </a:p>
        </p:txBody>
      </p:sp>
    </p:spTree>
    <p:extLst>
      <p:ext uri="{BB962C8B-B14F-4D97-AF65-F5344CB8AC3E}">
        <p14:creationId xmlns:p14="http://schemas.microsoft.com/office/powerpoint/2010/main" val="3767757764"/>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Odrážky velké">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46919"/>
          </a:xfrm>
        </p:spPr>
        <p:txBody>
          <a:bodyPr numCol="1" spcCol="360000">
            <a:noAutofit/>
          </a:bodyPr>
          <a:lstStyle>
            <a:lvl1pPr marL="504000" indent="-504000">
              <a:lnSpc>
                <a:spcPct val="100000"/>
              </a:lnSpc>
              <a:spcAft>
                <a:spcPts val="1000"/>
              </a:spcAft>
              <a:buClr>
                <a:schemeClr val="accent5"/>
              </a:buClr>
              <a:buSzPct val="90000"/>
              <a:buFont typeface="Wingdings" pitchFamily="2" charset="2"/>
              <a:buChar char="§"/>
              <a:defRPr sz="32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B5547E9F-BA9C-9C4B-9DF5-F81989FE8098}"/>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2562001902"/>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Odrážky malé">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rm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15521"/>
          </a:xfrm>
        </p:spPr>
        <p:txBody>
          <a:bodyPr numCol="1" spcCol="360000">
            <a:noAutofit/>
          </a:bodyPr>
          <a:lstStyle>
            <a:lvl1pPr marL="360000" indent="-360000">
              <a:lnSpc>
                <a:spcPct val="100000"/>
              </a:lnSpc>
              <a:spcBef>
                <a:spcPts val="900"/>
              </a:spcBef>
              <a:spcAft>
                <a:spcPts val="900"/>
              </a:spcAft>
              <a:buClr>
                <a:schemeClr val="accent5"/>
              </a:buClr>
              <a:buSzPct val="90000"/>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667C9E67-68A9-C008-6034-D232C1AF110C}"/>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3407055048"/>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Předělový slide">
    <p:bg>
      <p:bgPr>
        <a:solidFill>
          <a:schemeClr val="accent5"/>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1015999"/>
            <a:ext cx="9900000" cy="2413001"/>
          </a:xfrm>
        </p:spPr>
        <p:txBody>
          <a:bodyPr anchor="b"/>
          <a:lstStyle>
            <a:lvl1pPr>
              <a:lnSpc>
                <a:spcPct val="100000"/>
              </a:lnSpc>
              <a:defRPr sz="4800">
                <a:solidFill>
                  <a:schemeClr val="tx2"/>
                </a:solidFill>
              </a:defRPr>
            </a:lvl1pPr>
          </a:lstStyle>
          <a:p>
            <a:r>
              <a:rPr lang="cs-CZ"/>
              <a:t>Kliknutím lze upravit styl.</a:t>
            </a:r>
          </a:p>
        </p:txBody>
      </p:sp>
      <p:sp>
        <p:nvSpPr>
          <p:cNvPr id="3" name="Zástupný symbol pro text 2"/>
          <p:cNvSpPr>
            <a:spLocks noGrp="1"/>
          </p:cNvSpPr>
          <p:nvPr>
            <p:ph type="body" idx="1" hasCustomPrompt="1"/>
          </p:nvPr>
        </p:nvSpPr>
        <p:spPr>
          <a:xfrm>
            <a:off x="684000" y="3676651"/>
            <a:ext cx="9900000" cy="2413000"/>
          </a:xfrm>
        </p:spPr>
        <p:txBody>
          <a:bodyPr/>
          <a:lstStyle>
            <a:lvl1pPr marL="0" indent="0">
              <a:lnSpc>
                <a:spcPct val="120000"/>
              </a:lnSpc>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Tree>
    <p:extLst>
      <p:ext uri="{BB962C8B-B14F-4D97-AF65-F5344CB8AC3E}">
        <p14:creationId xmlns:p14="http://schemas.microsoft.com/office/powerpoint/2010/main" val="1080103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ředělový slide 1">
    <p:bg>
      <p:bgPr>
        <a:solidFill>
          <a:schemeClr val="accent5"/>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561599"/>
            <a:ext cx="9900000" cy="2160000"/>
          </a:xfrm>
        </p:spPr>
        <p:txBody>
          <a:bodyPr anchor="t">
            <a:noAutofit/>
          </a:bodyPr>
          <a:lstStyle>
            <a:lvl1pPr>
              <a:lnSpc>
                <a:spcPct val="100000"/>
              </a:lnSpc>
              <a:defRPr sz="3600">
                <a:solidFill>
                  <a:schemeClr val="tx2"/>
                </a:solidFill>
              </a:defRPr>
            </a:lvl1pPr>
          </a:lstStyle>
          <a:p>
            <a:r>
              <a:rPr lang="cs-CZ"/>
              <a:t>Kliknutím lze upravit styl.</a:t>
            </a:r>
          </a:p>
        </p:txBody>
      </p:sp>
    </p:spTree>
    <p:extLst>
      <p:ext uri="{BB962C8B-B14F-4D97-AF65-F5344CB8AC3E}">
        <p14:creationId xmlns:p14="http://schemas.microsoft.com/office/powerpoint/2010/main" val="42838500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ředělový slide s obrázkem">
    <p:bg>
      <p:bgPr>
        <a:solidFill>
          <a:schemeClr val="accent5"/>
        </a:solidFill>
        <a:effectLst/>
      </p:bgPr>
    </p:bg>
    <p:spTree>
      <p:nvGrpSpPr>
        <p:cNvPr id="1" name=""/>
        <p:cNvGrpSpPr/>
        <p:nvPr/>
      </p:nvGrpSpPr>
      <p:grpSpPr>
        <a:xfrm>
          <a:off x="0" y="0"/>
          <a:ext cx="0" cy="0"/>
          <a:chOff x="0" y="0"/>
          <a:chExt cx="0" cy="0"/>
        </a:xfrm>
      </p:grpSpPr>
      <p:sp>
        <p:nvSpPr>
          <p:cNvPr id="3" name="Zástupný symbol obrázku 5">
            <a:extLst>
              <a:ext uri="{FF2B5EF4-FFF2-40B4-BE49-F238E27FC236}">
                <a16:creationId xmlns:a16="http://schemas.microsoft.com/office/drawing/2014/main" id="{0EED0200-723A-192F-A0AB-3C11FC5331B7}"/>
              </a:ext>
            </a:extLst>
          </p:cNvPr>
          <p:cNvSpPr>
            <a:spLocks noGrp="1"/>
          </p:cNvSpPr>
          <p:nvPr>
            <p:ph type="pic" sz="quarter" idx="10"/>
          </p:nvPr>
        </p:nvSpPr>
        <p:spPr>
          <a:xfrm>
            <a:off x="6286501" y="0"/>
            <a:ext cx="5905499" cy="6858000"/>
          </a:xfrm>
        </p:spPr>
        <p:txBody>
          <a:bodyPr/>
          <a:lstStyle/>
          <a:p>
            <a:endParaRPr lang="cs-CZ"/>
          </a:p>
        </p:txBody>
      </p:sp>
      <p:sp>
        <p:nvSpPr>
          <p:cNvPr id="2" name="Nadpis 1"/>
          <p:cNvSpPr>
            <a:spLocks noGrp="1"/>
          </p:cNvSpPr>
          <p:nvPr>
            <p:ph type="title"/>
          </p:nvPr>
        </p:nvSpPr>
        <p:spPr>
          <a:xfrm>
            <a:off x="684000" y="563174"/>
            <a:ext cx="5412000" cy="3384358"/>
          </a:xfrm>
        </p:spPr>
        <p:txBody>
          <a:bodyPr anchor="t">
            <a:noAutofit/>
          </a:bodyPr>
          <a:lstStyle>
            <a:lvl1pPr>
              <a:lnSpc>
                <a:spcPct val="100000"/>
              </a:lnSpc>
              <a:defRPr sz="3600">
                <a:solidFill>
                  <a:schemeClr val="tx2"/>
                </a:solidFill>
              </a:defRPr>
            </a:lvl1pPr>
          </a:lstStyle>
          <a:p>
            <a:r>
              <a:rPr lang="cs-CZ" dirty="0"/>
              <a:t>Kliknutím lze upravit styl.</a:t>
            </a:r>
          </a:p>
        </p:txBody>
      </p:sp>
    </p:spTree>
    <p:extLst>
      <p:ext uri="{BB962C8B-B14F-4D97-AF65-F5344CB8AC3E}">
        <p14:creationId xmlns:p14="http://schemas.microsoft.com/office/powerpoint/2010/main" val="14766654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běžný s obrázkem">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4476000" cy="3797036"/>
          </a:xfrm>
        </p:spPr>
        <p:txBody>
          <a:bodyPr numCol="1" spcCol="360000">
            <a:noAutofit/>
          </a:bodyPr>
          <a:lstStyle>
            <a:lvl1pPr marL="288000" indent="-288000">
              <a:lnSpc>
                <a:spcPct val="100000"/>
              </a:lnSpc>
              <a:spcAft>
                <a:spcPts val="1000"/>
              </a:spcAft>
              <a:buClr>
                <a:schemeClr val="accent5"/>
              </a:buClr>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obrázku 5">
            <a:extLst>
              <a:ext uri="{FF2B5EF4-FFF2-40B4-BE49-F238E27FC236}">
                <a16:creationId xmlns:a16="http://schemas.microsoft.com/office/drawing/2014/main" id="{BB38CCEF-CF1A-B72B-D67E-9A39E14D3EA2}"/>
              </a:ext>
            </a:extLst>
          </p:cNvPr>
          <p:cNvSpPr>
            <a:spLocks noGrp="1"/>
          </p:cNvSpPr>
          <p:nvPr>
            <p:ph type="pic" sz="quarter" idx="10"/>
          </p:nvPr>
        </p:nvSpPr>
        <p:spPr>
          <a:xfrm>
            <a:off x="6298501" y="2213429"/>
            <a:ext cx="4285499" cy="3618660"/>
          </a:xfrm>
        </p:spPr>
        <p:txBody>
          <a:bodyPr/>
          <a:lstStyle/>
          <a:p>
            <a:endParaRPr lang="cs-CZ"/>
          </a:p>
        </p:txBody>
      </p:sp>
      <p:sp>
        <p:nvSpPr>
          <p:cNvPr id="7" name="Zástupný symbol pro číslo snímku 5">
            <a:extLst>
              <a:ext uri="{FF2B5EF4-FFF2-40B4-BE49-F238E27FC236}">
                <a16:creationId xmlns:a16="http://schemas.microsoft.com/office/drawing/2014/main" id="{9217DFE5-4AB5-CB80-1E80-AF1A38727F6E}"/>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4102232353"/>
      </p:ext>
    </p:extLst>
  </p:cSld>
  <p:clrMapOvr>
    <a:masterClrMapping/>
  </p:clrMapOvr>
  <p:extLst>
    <p:ext uri="{DCECCB84-F9BA-43D5-87BE-67443E8EF086}">
      <p15:sldGuideLst xmlns:p15="http://schemas.microsoft.com/office/powerpoint/2012/main">
        <p15:guide id="1" pos="415"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odnadpis, dva sloupce">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1620000" y="2160000"/>
            <a:ext cx="4323523" cy="3960537"/>
          </a:xfrm>
        </p:spPr>
        <p:txBody>
          <a:bodyPr/>
          <a:lstStyle>
            <a:lvl1pPr>
              <a:spcAft>
                <a:spcPts val="1800"/>
              </a:spcAft>
              <a:buFont typeface="Wingdings" pitchFamily="2" charset="2"/>
              <a:buNone/>
              <a:defRPr b="1">
                <a:solidFill>
                  <a:schemeClr val="accent3"/>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6" name="Zástupný symbol pro obsah 2">
            <a:extLst>
              <a:ext uri="{FF2B5EF4-FFF2-40B4-BE49-F238E27FC236}">
                <a16:creationId xmlns:a16="http://schemas.microsoft.com/office/drawing/2014/main" id="{4BF51896-151D-3843-DB7C-41BB6E22FE4B}"/>
              </a:ext>
            </a:extLst>
          </p:cNvPr>
          <p:cNvSpPr>
            <a:spLocks noGrp="1"/>
          </p:cNvSpPr>
          <p:nvPr>
            <p:ph sz="half" idx="13" hasCustomPrompt="1"/>
          </p:nvPr>
        </p:nvSpPr>
        <p:spPr>
          <a:xfrm>
            <a:off x="6260477" y="2165625"/>
            <a:ext cx="4323523" cy="3960537"/>
          </a:xfrm>
        </p:spPr>
        <p:txBody>
          <a:bodyPr/>
          <a:lstStyle>
            <a:lvl1pPr>
              <a:spcAft>
                <a:spcPts val="1800"/>
              </a:spcAft>
              <a:buFont typeface="Wingdings" pitchFamily="2" charset="2"/>
              <a:buNone/>
              <a:defRPr b="1">
                <a:solidFill>
                  <a:schemeClr val="accent3"/>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9" name="Zástupný text 8">
            <a:extLst>
              <a:ext uri="{FF2B5EF4-FFF2-40B4-BE49-F238E27FC236}">
                <a16:creationId xmlns:a16="http://schemas.microsoft.com/office/drawing/2014/main" id="{6F99AF0C-D583-5D11-E4A5-C93DED75A4D9}"/>
              </a:ext>
            </a:extLst>
          </p:cNvPr>
          <p:cNvSpPr>
            <a:spLocks noGrp="1"/>
          </p:cNvSpPr>
          <p:nvPr>
            <p:ph type="body" sz="quarter" idx="14"/>
          </p:nvPr>
        </p:nvSpPr>
        <p:spPr>
          <a:xfrm>
            <a:off x="683999" y="1243809"/>
            <a:ext cx="5259600" cy="772560"/>
          </a:xfrm>
        </p:spPr>
        <p:txBody>
          <a:bodyPr/>
          <a:lstStyle>
            <a:lvl1pPr marL="0" indent="0">
              <a:buNone/>
              <a:defRPr>
                <a:solidFill>
                  <a:schemeClr val="accent5"/>
                </a:solidFill>
              </a:defRPr>
            </a:lvl1pPr>
            <a:lvl2pPr>
              <a:buNone/>
              <a:defRPr/>
            </a:lvl2pPr>
            <a:lvl3pPr>
              <a:buNone/>
              <a:defRPr/>
            </a:lvl3pPr>
            <a:lvl4pPr>
              <a:buNone/>
              <a:defRPr/>
            </a:lvl4pPr>
            <a:lvl5pPr>
              <a:buNone/>
              <a:defRPr/>
            </a:lvl5pPr>
          </a:lstStyle>
          <a:p>
            <a:pPr lvl="0"/>
            <a:r>
              <a:rPr lang="cs-CZ" dirty="0"/>
              <a:t>Po kliknutí můžete upravovat styly textu v předloze.</a:t>
            </a:r>
          </a:p>
        </p:txBody>
      </p:sp>
      <p:sp>
        <p:nvSpPr>
          <p:cNvPr id="10" name="Zástupný symbol pro číslo snímku 5">
            <a:extLst>
              <a:ext uri="{FF2B5EF4-FFF2-40B4-BE49-F238E27FC236}">
                <a16:creationId xmlns:a16="http://schemas.microsoft.com/office/drawing/2014/main" id="{506D5A9D-5B24-E761-D1A3-27947B1C890A}"/>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21705855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ři sloupce">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93601" y="2165625"/>
            <a:ext cx="3375982" cy="3960537"/>
          </a:xfrm>
        </p:spPr>
        <p:txBody>
          <a:bodyPr/>
          <a:lstStyle>
            <a:lvl1pPr marL="0" indent="0">
              <a:spcAft>
                <a:spcPts val="1800"/>
              </a:spcAft>
              <a:buFont typeface="Arial" panose="020B0604020202020204" pitchFamily="34" charset="0"/>
              <a:buNone/>
              <a:defRPr b="1">
                <a:solidFill>
                  <a:schemeClr val="accent3"/>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10" name="Zástupný symbol pro obsah 2">
            <a:extLst>
              <a:ext uri="{FF2B5EF4-FFF2-40B4-BE49-F238E27FC236}">
                <a16:creationId xmlns:a16="http://schemas.microsoft.com/office/drawing/2014/main" id="{7671851E-E145-B540-BFE6-BCB164F7650F}"/>
              </a:ext>
            </a:extLst>
          </p:cNvPr>
          <p:cNvSpPr>
            <a:spLocks noGrp="1"/>
          </p:cNvSpPr>
          <p:nvPr>
            <p:ph sz="half" idx="13" hasCustomPrompt="1"/>
          </p:nvPr>
        </p:nvSpPr>
        <p:spPr>
          <a:xfrm>
            <a:off x="8119333" y="2165625"/>
            <a:ext cx="3375982" cy="3960537"/>
          </a:xfrm>
        </p:spPr>
        <p:txBody>
          <a:bodyPr/>
          <a:lstStyle>
            <a:lvl1pPr marL="0" indent="0">
              <a:spcAft>
                <a:spcPts val="1800"/>
              </a:spcAft>
              <a:buFont typeface="Arial" panose="020B0604020202020204" pitchFamily="34" charset="0"/>
              <a:buNone/>
              <a:defRPr b="1">
                <a:solidFill>
                  <a:schemeClr val="accent3"/>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11" name="Zástupný symbol pro obsah 2">
            <a:extLst>
              <a:ext uri="{FF2B5EF4-FFF2-40B4-BE49-F238E27FC236}">
                <a16:creationId xmlns:a16="http://schemas.microsoft.com/office/drawing/2014/main" id="{C5DD8208-8E62-3BCD-5295-A5DE908611EA}"/>
              </a:ext>
            </a:extLst>
          </p:cNvPr>
          <p:cNvSpPr>
            <a:spLocks noGrp="1"/>
          </p:cNvSpPr>
          <p:nvPr>
            <p:ph sz="half" idx="14" hasCustomPrompt="1"/>
          </p:nvPr>
        </p:nvSpPr>
        <p:spPr>
          <a:xfrm>
            <a:off x="4408009" y="2165625"/>
            <a:ext cx="3375982" cy="3960537"/>
          </a:xfrm>
        </p:spPr>
        <p:txBody>
          <a:bodyPr/>
          <a:lstStyle>
            <a:lvl1pPr marL="0" indent="0">
              <a:spcAft>
                <a:spcPts val="1800"/>
              </a:spcAft>
              <a:buFont typeface="Arial" panose="020B0604020202020204" pitchFamily="34" charset="0"/>
              <a:buNone/>
              <a:defRPr b="1">
                <a:solidFill>
                  <a:schemeClr val="accent3"/>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12" name="Zástupný symbol pro číslo snímku 5">
            <a:extLst>
              <a:ext uri="{FF2B5EF4-FFF2-40B4-BE49-F238E27FC236}">
                <a16:creationId xmlns:a16="http://schemas.microsoft.com/office/drawing/2014/main" id="{C2D358F0-6A79-42DF-456E-F8DBAF212BBF}"/>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234631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dnadpis, 3 sloupce podbarvené">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0" y="2257436"/>
            <a:ext cx="3355437" cy="3590706"/>
          </a:xfrm>
          <a:solidFill>
            <a:schemeClr val="accent1"/>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dirty="0"/>
              <a:t>Upravte styly předlohy textu.</a:t>
            </a:r>
          </a:p>
          <a:p>
            <a:pPr lvl="1"/>
            <a:r>
              <a:rPr lang="cs-CZ" dirty="0"/>
              <a:t>Druhá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9" name="Zástupný text 8">
            <a:extLst>
              <a:ext uri="{FF2B5EF4-FFF2-40B4-BE49-F238E27FC236}">
                <a16:creationId xmlns:a16="http://schemas.microsoft.com/office/drawing/2014/main" id="{6F99AF0C-D583-5D11-E4A5-C93DED75A4D9}"/>
              </a:ext>
            </a:extLst>
          </p:cNvPr>
          <p:cNvSpPr>
            <a:spLocks noGrp="1"/>
          </p:cNvSpPr>
          <p:nvPr>
            <p:ph type="body" sz="quarter" idx="14"/>
          </p:nvPr>
        </p:nvSpPr>
        <p:spPr>
          <a:xfrm>
            <a:off x="684000" y="1243809"/>
            <a:ext cx="9900000" cy="772560"/>
          </a:xfrm>
        </p:spPr>
        <p:txBody>
          <a:bodyPr/>
          <a:lstStyle>
            <a:lvl1pPr marL="0" indent="0">
              <a:buNone/>
              <a:defRPr>
                <a:solidFill>
                  <a:schemeClr val="accent5"/>
                </a:solidFill>
              </a:defRPr>
            </a:lvl1pPr>
            <a:lvl2pPr>
              <a:buNone/>
              <a:defRPr/>
            </a:lvl2pPr>
            <a:lvl3pPr>
              <a:buNone/>
              <a:defRPr/>
            </a:lvl3pPr>
            <a:lvl4pPr>
              <a:buNone/>
              <a:defRPr/>
            </a:lvl4pPr>
            <a:lvl5pPr>
              <a:buNone/>
              <a:defRPr/>
            </a:lvl5pPr>
          </a:lstStyle>
          <a:p>
            <a:pPr lvl="0"/>
            <a:r>
              <a:rPr lang="cs-CZ"/>
              <a:t>Po kliknutí můžete upravovat styly textu v předloze.</a:t>
            </a:r>
          </a:p>
        </p:txBody>
      </p:sp>
      <p:sp>
        <p:nvSpPr>
          <p:cNvPr id="4" name="Zástupný symbol pro obsah 2">
            <a:extLst>
              <a:ext uri="{FF2B5EF4-FFF2-40B4-BE49-F238E27FC236}">
                <a16:creationId xmlns:a16="http://schemas.microsoft.com/office/drawing/2014/main" id="{2C9E7C88-D105-85BB-7817-7828128845B7}"/>
              </a:ext>
            </a:extLst>
          </p:cNvPr>
          <p:cNvSpPr>
            <a:spLocks noGrp="1"/>
          </p:cNvSpPr>
          <p:nvPr>
            <p:ph sz="half" idx="15" hasCustomPrompt="1"/>
          </p:nvPr>
        </p:nvSpPr>
        <p:spPr>
          <a:xfrm>
            <a:off x="8156517" y="2257436"/>
            <a:ext cx="3355437" cy="3590706"/>
          </a:xfrm>
          <a:solidFill>
            <a:schemeClr val="accent1"/>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8" name="Zástupný symbol pro obsah 2">
            <a:extLst>
              <a:ext uri="{FF2B5EF4-FFF2-40B4-BE49-F238E27FC236}">
                <a16:creationId xmlns:a16="http://schemas.microsoft.com/office/drawing/2014/main" id="{F3B495C6-E9D9-BB16-034D-BB35D518475B}"/>
              </a:ext>
            </a:extLst>
          </p:cNvPr>
          <p:cNvSpPr>
            <a:spLocks noGrp="1"/>
          </p:cNvSpPr>
          <p:nvPr>
            <p:ph sz="half" idx="16" hasCustomPrompt="1"/>
          </p:nvPr>
        </p:nvSpPr>
        <p:spPr>
          <a:xfrm>
            <a:off x="4420259" y="2257436"/>
            <a:ext cx="3355437" cy="3590706"/>
          </a:xfrm>
          <a:solidFill>
            <a:schemeClr val="accent1"/>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10" name="Zástupný symbol pro číslo snímku 5">
            <a:extLst>
              <a:ext uri="{FF2B5EF4-FFF2-40B4-BE49-F238E27FC236}">
                <a16:creationId xmlns:a16="http://schemas.microsoft.com/office/drawing/2014/main" id="{6362B212-FD62-9F50-CE3D-DFF199FD57C2}"/>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683013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 sloupce podbarvené se šipkami">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1" y="2257436"/>
            <a:ext cx="3105680" cy="3590706"/>
          </a:xfrm>
          <a:solidFill>
            <a:schemeClr val="accent1"/>
          </a:solidFill>
        </p:spPr>
        <p:txBody>
          <a:bodyPr lIns="180000" tIns="180000" rIns="144000" bIns="72000"/>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pic>
        <p:nvPicPr>
          <p:cNvPr id="6" name="Obrázek 5">
            <a:extLst>
              <a:ext uri="{FF2B5EF4-FFF2-40B4-BE49-F238E27FC236}">
                <a16:creationId xmlns:a16="http://schemas.microsoft.com/office/drawing/2014/main" id="{36B0AA4C-B328-7C47-A4DA-F8ED2EFC4710}"/>
              </a:ext>
            </a:extLst>
          </p:cNvPr>
          <p:cNvPicPr>
            <a:picLocks noChangeAspect="1"/>
          </p:cNvPicPr>
          <p:nvPr userDrawn="1"/>
        </p:nvPicPr>
        <p:blipFill>
          <a:blip r:embed="rId2"/>
          <a:stretch>
            <a:fillRect/>
          </a:stretch>
        </p:blipFill>
        <p:spPr>
          <a:xfrm>
            <a:off x="3985314" y="3880589"/>
            <a:ext cx="363853" cy="301120"/>
          </a:xfrm>
          <a:prstGeom prst="rect">
            <a:avLst/>
          </a:prstGeom>
        </p:spPr>
      </p:pic>
      <p:sp>
        <p:nvSpPr>
          <p:cNvPr id="10" name="Zástupný symbol pro obsah 2">
            <a:extLst>
              <a:ext uri="{FF2B5EF4-FFF2-40B4-BE49-F238E27FC236}">
                <a16:creationId xmlns:a16="http://schemas.microsoft.com/office/drawing/2014/main" id="{963E211A-EC28-5A07-3501-03AC420E839A}"/>
              </a:ext>
            </a:extLst>
          </p:cNvPr>
          <p:cNvSpPr>
            <a:spLocks noGrp="1"/>
          </p:cNvSpPr>
          <p:nvPr>
            <p:ph sz="half" idx="13" hasCustomPrompt="1"/>
          </p:nvPr>
        </p:nvSpPr>
        <p:spPr>
          <a:xfrm>
            <a:off x="8405601" y="2257436"/>
            <a:ext cx="3105680" cy="3590706"/>
          </a:xfrm>
          <a:solidFill>
            <a:schemeClr val="accent1"/>
          </a:solidFill>
        </p:spPr>
        <p:txBody>
          <a:bodyPr lIns="180000" tIns="180000" rIns="144000" bIns="72000"/>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1" name="Zástupný symbol pro obsah 2">
            <a:extLst>
              <a:ext uri="{FF2B5EF4-FFF2-40B4-BE49-F238E27FC236}">
                <a16:creationId xmlns:a16="http://schemas.microsoft.com/office/drawing/2014/main" id="{CA544A6B-12C5-DC1B-EDF5-D0332255C4DE}"/>
              </a:ext>
            </a:extLst>
          </p:cNvPr>
          <p:cNvSpPr>
            <a:spLocks noGrp="1"/>
          </p:cNvSpPr>
          <p:nvPr>
            <p:ph sz="half" idx="14" hasCustomPrompt="1"/>
          </p:nvPr>
        </p:nvSpPr>
        <p:spPr>
          <a:xfrm>
            <a:off x="4544801" y="2257436"/>
            <a:ext cx="3105680" cy="3590706"/>
          </a:xfrm>
          <a:solidFill>
            <a:schemeClr val="accent1"/>
          </a:solidFill>
        </p:spPr>
        <p:txBody>
          <a:bodyPr lIns="180000" tIns="180000" rIns="144000" bIns="72000"/>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pic>
        <p:nvPicPr>
          <p:cNvPr id="12" name="Obrázek 11">
            <a:extLst>
              <a:ext uri="{FF2B5EF4-FFF2-40B4-BE49-F238E27FC236}">
                <a16:creationId xmlns:a16="http://schemas.microsoft.com/office/drawing/2014/main" id="{7D22E6FE-C4C5-B012-E7A4-C906162897C5}"/>
              </a:ext>
            </a:extLst>
          </p:cNvPr>
          <p:cNvPicPr>
            <a:picLocks noChangeAspect="1"/>
          </p:cNvPicPr>
          <p:nvPr userDrawn="1"/>
        </p:nvPicPr>
        <p:blipFill>
          <a:blip r:embed="rId2"/>
          <a:stretch>
            <a:fillRect/>
          </a:stretch>
        </p:blipFill>
        <p:spPr>
          <a:xfrm>
            <a:off x="7846114" y="3880589"/>
            <a:ext cx="363853" cy="301120"/>
          </a:xfrm>
          <a:prstGeom prst="rect">
            <a:avLst/>
          </a:prstGeom>
        </p:spPr>
      </p:pic>
      <p:sp>
        <p:nvSpPr>
          <p:cNvPr id="13" name="Zástupný text 8">
            <a:extLst>
              <a:ext uri="{FF2B5EF4-FFF2-40B4-BE49-F238E27FC236}">
                <a16:creationId xmlns:a16="http://schemas.microsoft.com/office/drawing/2014/main" id="{E61F4B55-11B4-1167-283D-55E922C63401}"/>
              </a:ext>
            </a:extLst>
          </p:cNvPr>
          <p:cNvSpPr>
            <a:spLocks noGrp="1"/>
          </p:cNvSpPr>
          <p:nvPr>
            <p:ph type="body" sz="quarter" idx="15"/>
          </p:nvPr>
        </p:nvSpPr>
        <p:spPr>
          <a:xfrm>
            <a:off x="683999" y="1243809"/>
            <a:ext cx="5259600" cy="772560"/>
          </a:xfrm>
        </p:spPr>
        <p:txBody>
          <a:bodyPr/>
          <a:lstStyle>
            <a:lvl1pPr marL="0" indent="0">
              <a:buNone/>
              <a:defRPr>
                <a:solidFill>
                  <a:schemeClr val="accent5"/>
                </a:solidFill>
              </a:defRPr>
            </a:lvl1pPr>
            <a:lvl2pPr>
              <a:buNone/>
              <a:defRPr/>
            </a:lvl2pPr>
            <a:lvl3pPr>
              <a:buNone/>
              <a:defRPr/>
            </a:lvl3pPr>
            <a:lvl4pPr>
              <a:buNone/>
              <a:defRPr/>
            </a:lvl4pPr>
            <a:lvl5pPr>
              <a:buNone/>
              <a:defRPr/>
            </a:lvl5pPr>
          </a:lstStyle>
          <a:p>
            <a:pPr lvl="0"/>
            <a:r>
              <a:rPr lang="cs-CZ"/>
              <a:t>Po kliknutí můžete upravovat styly textu v předloze.</a:t>
            </a:r>
          </a:p>
        </p:txBody>
      </p:sp>
      <p:sp>
        <p:nvSpPr>
          <p:cNvPr id="14" name="Zástupný symbol pro číslo snímku 5">
            <a:extLst>
              <a:ext uri="{FF2B5EF4-FFF2-40B4-BE49-F238E27FC236}">
                <a16:creationId xmlns:a16="http://schemas.microsoft.com/office/drawing/2014/main" id="{82C2015C-6855-8BFE-A304-EDB16134EE6C}"/>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1907722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 sloupce s obrázky">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1"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1492625"/>
            <a:ext cx="2428993" cy="2602004"/>
          </a:xfrm>
        </p:spPr>
        <p:txBody>
          <a:bodyPr/>
          <a:lstStyle/>
          <a:p>
            <a:endParaRPr lang="cs-CZ"/>
          </a:p>
        </p:txBody>
      </p:sp>
      <p:sp>
        <p:nvSpPr>
          <p:cNvPr id="9" name="Zástupný symbol pro obsah 2">
            <a:extLst>
              <a:ext uri="{FF2B5EF4-FFF2-40B4-BE49-F238E27FC236}">
                <a16:creationId xmlns:a16="http://schemas.microsoft.com/office/drawing/2014/main" id="{1FE252C3-C241-69C2-ACDF-A6765E53EC81}"/>
              </a:ext>
            </a:extLst>
          </p:cNvPr>
          <p:cNvSpPr>
            <a:spLocks noGrp="1"/>
          </p:cNvSpPr>
          <p:nvPr>
            <p:ph sz="half" idx="14" hasCustomPrompt="1"/>
          </p:nvPr>
        </p:nvSpPr>
        <p:spPr>
          <a:xfrm>
            <a:off x="9077724"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1492625"/>
            <a:ext cx="2428993" cy="2602004"/>
          </a:xfrm>
        </p:spPr>
        <p:txBody>
          <a:bodyPr/>
          <a:lstStyle/>
          <a:p>
            <a:endParaRPr lang="cs-CZ"/>
          </a:p>
        </p:txBody>
      </p:sp>
      <p:sp>
        <p:nvSpPr>
          <p:cNvPr id="14" name="Zástupný symbol pro obsah 2">
            <a:extLst>
              <a:ext uri="{FF2B5EF4-FFF2-40B4-BE49-F238E27FC236}">
                <a16:creationId xmlns:a16="http://schemas.microsoft.com/office/drawing/2014/main" id="{D5AA8550-16D6-4AA2-0FA5-8338C81AFAC5}"/>
              </a:ext>
            </a:extLst>
          </p:cNvPr>
          <p:cNvSpPr>
            <a:spLocks noGrp="1"/>
          </p:cNvSpPr>
          <p:nvPr>
            <p:ph sz="half" idx="16" hasCustomPrompt="1"/>
          </p:nvPr>
        </p:nvSpPr>
        <p:spPr>
          <a:xfrm>
            <a:off x="6279817"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1492625"/>
            <a:ext cx="2428993" cy="2602004"/>
          </a:xfrm>
        </p:spPr>
        <p:txBody>
          <a:bodyPr/>
          <a:lstStyle/>
          <a:p>
            <a:endParaRPr lang="cs-CZ"/>
          </a:p>
        </p:txBody>
      </p:sp>
      <p:sp>
        <p:nvSpPr>
          <p:cNvPr id="16" name="Zástupný symbol pro obsah 2">
            <a:extLst>
              <a:ext uri="{FF2B5EF4-FFF2-40B4-BE49-F238E27FC236}">
                <a16:creationId xmlns:a16="http://schemas.microsoft.com/office/drawing/2014/main" id="{1F7AACE7-568D-33D9-AF71-3ED0BB808ED7}"/>
              </a:ext>
            </a:extLst>
          </p:cNvPr>
          <p:cNvSpPr>
            <a:spLocks noGrp="1"/>
          </p:cNvSpPr>
          <p:nvPr>
            <p:ph sz="half" idx="18" hasCustomPrompt="1"/>
          </p:nvPr>
        </p:nvSpPr>
        <p:spPr>
          <a:xfrm>
            <a:off x="3481909"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1492625"/>
            <a:ext cx="2428993" cy="2602004"/>
          </a:xfrm>
        </p:spPr>
        <p:txBody>
          <a:bodyPr/>
          <a:lstStyle/>
          <a:p>
            <a:endParaRPr lang="cs-CZ"/>
          </a:p>
        </p:txBody>
      </p:sp>
      <p:sp>
        <p:nvSpPr>
          <p:cNvPr id="18" name="Zástupný symbol pro číslo snímku 5">
            <a:extLst>
              <a:ext uri="{FF2B5EF4-FFF2-40B4-BE49-F238E27FC236}">
                <a16:creationId xmlns:a16="http://schemas.microsoft.com/office/drawing/2014/main" id="{E6FDC1DE-B4B0-083B-CF86-1E57EC819B18}"/>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42547428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odnadpis, 4 sloupce s obrázky">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1"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2215662"/>
            <a:ext cx="2428993" cy="1878966"/>
          </a:xfrm>
        </p:spPr>
        <p:txBody>
          <a:bodyPr/>
          <a:lstStyle/>
          <a:p>
            <a:endParaRPr lang="cs-CZ"/>
          </a:p>
        </p:txBody>
      </p:sp>
      <p:sp>
        <p:nvSpPr>
          <p:cNvPr id="9" name="Zástupný symbol pro obsah 2">
            <a:extLst>
              <a:ext uri="{FF2B5EF4-FFF2-40B4-BE49-F238E27FC236}">
                <a16:creationId xmlns:a16="http://schemas.microsoft.com/office/drawing/2014/main" id="{1FE252C3-C241-69C2-ACDF-A6765E53EC81}"/>
              </a:ext>
            </a:extLst>
          </p:cNvPr>
          <p:cNvSpPr>
            <a:spLocks noGrp="1"/>
          </p:cNvSpPr>
          <p:nvPr>
            <p:ph sz="half" idx="14" hasCustomPrompt="1"/>
          </p:nvPr>
        </p:nvSpPr>
        <p:spPr>
          <a:xfrm>
            <a:off x="9077724"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2215662"/>
            <a:ext cx="2428993" cy="1878966"/>
          </a:xfrm>
        </p:spPr>
        <p:txBody>
          <a:bodyPr/>
          <a:lstStyle/>
          <a:p>
            <a:endParaRPr lang="cs-CZ"/>
          </a:p>
        </p:txBody>
      </p:sp>
      <p:sp>
        <p:nvSpPr>
          <p:cNvPr id="14" name="Zástupný symbol pro obsah 2">
            <a:extLst>
              <a:ext uri="{FF2B5EF4-FFF2-40B4-BE49-F238E27FC236}">
                <a16:creationId xmlns:a16="http://schemas.microsoft.com/office/drawing/2014/main" id="{D5AA8550-16D6-4AA2-0FA5-8338C81AFAC5}"/>
              </a:ext>
            </a:extLst>
          </p:cNvPr>
          <p:cNvSpPr>
            <a:spLocks noGrp="1"/>
          </p:cNvSpPr>
          <p:nvPr>
            <p:ph sz="half" idx="16" hasCustomPrompt="1"/>
          </p:nvPr>
        </p:nvSpPr>
        <p:spPr>
          <a:xfrm>
            <a:off x="6279817"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dirty="0"/>
              <a:t>Upravte styly předlohy textu.</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2215662"/>
            <a:ext cx="2428993" cy="1878966"/>
          </a:xfrm>
        </p:spPr>
        <p:txBody>
          <a:bodyPr/>
          <a:lstStyle/>
          <a:p>
            <a:endParaRPr lang="cs-CZ"/>
          </a:p>
        </p:txBody>
      </p:sp>
      <p:sp>
        <p:nvSpPr>
          <p:cNvPr id="16" name="Zástupný symbol pro obsah 2">
            <a:extLst>
              <a:ext uri="{FF2B5EF4-FFF2-40B4-BE49-F238E27FC236}">
                <a16:creationId xmlns:a16="http://schemas.microsoft.com/office/drawing/2014/main" id="{1F7AACE7-568D-33D9-AF71-3ED0BB808ED7}"/>
              </a:ext>
            </a:extLst>
          </p:cNvPr>
          <p:cNvSpPr>
            <a:spLocks noGrp="1"/>
          </p:cNvSpPr>
          <p:nvPr>
            <p:ph sz="half" idx="18" hasCustomPrompt="1"/>
          </p:nvPr>
        </p:nvSpPr>
        <p:spPr>
          <a:xfrm>
            <a:off x="3481909"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2215662"/>
            <a:ext cx="2428993" cy="1878966"/>
          </a:xfrm>
        </p:spPr>
        <p:txBody>
          <a:bodyPr/>
          <a:lstStyle/>
          <a:p>
            <a:endParaRPr lang="cs-CZ"/>
          </a:p>
        </p:txBody>
      </p:sp>
      <p:sp>
        <p:nvSpPr>
          <p:cNvPr id="4" name="Zástupný text 8">
            <a:extLst>
              <a:ext uri="{FF2B5EF4-FFF2-40B4-BE49-F238E27FC236}">
                <a16:creationId xmlns:a16="http://schemas.microsoft.com/office/drawing/2014/main" id="{3F155FFF-35D5-B4D6-8671-E1360187A54B}"/>
              </a:ext>
            </a:extLst>
          </p:cNvPr>
          <p:cNvSpPr>
            <a:spLocks noGrp="1"/>
          </p:cNvSpPr>
          <p:nvPr>
            <p:ph type="body" sz="quarter" idx="20"/>
          </p:nvPr>
        </p:nvSpPr>
        <p:spPr>
          <a:xfrm>
            <a:off x="683999" y="1243809"/>
            <a:ext cx="5259600" cy="772560"/>
          </a:xfrm>
        </p:spPr>
        <p:txBody>
          <a:bodyPr/>
          <a:lstStyle>
            <a:lvl1pPr indent="0">
              <a:buNone/>
              <a:defRPr lang="cs-CZ" sz="2000" kern="1200" dirty="0">
                <a:solidFill>
                  <a:schemeClr val="accent5"/>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1000"/>
              </a:spcBef>
              <a:spcAft>
                <a:spcPts val="1000"/>
              </a:spcAft>
              <a:buFont typeface="Wingdings" pitchFamily="2" charset="2"/>
              <a:buNone/>
            </a:pPr>
            <a:r>
              <a:rPr lang="cs-CZ"/>
              <a:t>Po kliknutí můžete upravovat styly textu v předloze.</a:t>
            </a:r>
          </a:p>
        </p:txBody>
      </p:sp>
      <p:sp>
        <p:nvSpPr>
          <p:cNvPr id="6" name="Zástupný symbol pro číslo snímku 5">
            <a:extLst>
              <a:ext uri="{FF2B5EF4-FFF2-40B4-BE49-F238E27FC236}">
                <a16:creationId xmlns:a16="http://schemas.microsoft.com/office/drawing/2014/main" id="{5F60B77F-477A-D5FB-8405-23971B2738BD}"/>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37128440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Podnadpis, 4 sloupce s obrázky">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2215662"/>
            <a:ext cx="2428993" cy="1878966"/>
          </a:xfrm>
        </p:spPr>
        <p:txBody>
          <a:bodyPr/>
          <a:lstStyle/>
          <a:p>
            <a:endParaRPr lang="cs-CZ"/>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2215662"/>
            <a:ext cx="2428993" cy="1878966"/>
          </a:xfrm>
        </p:spPr>
        <p:txBody>
          <a:bodyPr/>
          <a:lstStyle/>
          <a:p>
            <a:endParaRPr lang="cs-CZ"/>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2215662"/>
            <a:ext cx="2428993" cy="1878966"/>
          </a:xfrm>
        </p:spPr>
        <p:txBody>
          <a:bodyPr/>
          <a:lstStyle/>
          <a:p>
            <a:endParaRPr lang="cs-CZ"/>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2215662"/>
            <a:ext cx="2428993" cy="1878966"/>
          </a:xfrm>
        </p:spPr>
        <p:txBody>
          <a:bodyPr/>
          <a:lstStyle/>
          <a:p>
            <a:endParaRPr lang="cs-CZ"/>
          </a:p>
        </p:txBody>
      </p:sp>
      <p:sp>
        <p:nvSpPr>
          <p:cNvPr id="4" name="Zástupný text 8">
            <a:extLst>
              <a:ext uri="{FF2B5EF4-FFF2-40B4-BE49-F238E27FC236}">
                <a16:creationId xmlns:a16="http://schemas.microsoft.com/office/drawing/2014/main" id="{3F155FFF-35D5-B4D6-8671-E1360187A54B}"/>
              </a:ext>
            </a:extLst>
          </p:cNvPr>
          <p:cNvSpPr>
            <a:spLocks noGrp="1"/>
          </p:cNvSpPr>
          <p:nvPr>
            <p:ph type="body" sz="quarter" idx="20"/>
          </p:nvPr>
        </p:nvSpPr>
        <p:spPr>
          <a:xfrm>
            <a:off x="683999" y="1243809"/>
            <a:ext cx="5259600" cy="772560"/>
          </a:xfrm>
        </p:spPr>
        <p:txBody>
          <a:bodyPr/>
          <a:lstStyle>
            <a:lvl1pPr>
              <a:buNone/>
              <a:defRPr lang="cs-CZ" sz="2000" kern="1200" dirty="0">
                <a:solidFill>
                  <a:schemeClr val="accent5"/>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1000"/>
              </a:spcBef>
              <a:spcAft>
                <a:spcPts val="1000"/>
              </a:spcAft>
              <a:buFont typeface="Wingdings" pitchFamily="2" charset="2"/>
              <a:buNone/>
            </a:pPr>
            <a:r>
              <a:rPr lang="cs-CZ"/>
              <a:t>Po kliknutí můžete upravovat styly textu v předloze.</a:t>
            </a:r>
          </a:p>
        </p:txBody>
      </p:sp>
      <p:sp>
        <p:nvSpPr>
          <p:cNvPr id="6" name="Zástupný symbol pro obsah 2">
            <a:extLst>
              <a:ext uri="{FF2B5EF4-FFF2-40B4-BE49-F238E27FC236}">
                <a16:creationId xmlns:a16="http://schemas.microsoft.com/office/drawing/2014/main" id="{E7812EDD-8649-F4D5-7B51-E6CC2223D022}"/>
              </a:ext>
            </a:extLst>
          </p:cNvPr>
          <p:cNvSpPr>
            <a:spLocks noGrp="1"/>
          </p:cNvSpPr>
          <p:nvPr>
            <p:ph sz="half" idx="21" hasCustomPrompt="1"/>
          </p:nvPr>
        </p:nvSpPr>
        <p:spPr>
          <a:xfrm>
            <a:off x="693600" y="4444252"/>
            <a:ext cx="2419393" cy="1403889"/>
          </a:xfrm>
        </p:spPr>
        <p:txBody>
          <a:bodyPr>
            <a:noAutofit/>
          </a:bodyPr>
          <a:lstStyle>
            <a:lvl1pPr marL="0" indent="0">
              <a:spcAft>
                <a:spcPts val="1000"/>
              </a:spcAft>
              <a:buFont typeface="Arial" panose="020B0604020202020204" pitchFamily="34" charset="0"/>
              <a:buNone/>
              <a:defRPr sz="1500" b="1">
                <a:solidFill>
                  <a:schemeClr val="accent3"/>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0" name="Zástupný symbol pro obsah 2">
            <a:extLst>
              <a:ext uri="{FF2B5EF4-FFF2-40B4-BE49-F238E27FC236}">
                <a16:creationId xmlns:a16="http://schemas.microsoft.com/office/drawing/2014/main" id="{CAD76A9F-6DA0-AC18-4A06-8DD0C0F56CAD}"/>
              </a:ext>
            </a:extLst>
          </p:cNvPr>
          <p:cNvSpPr>
            <a:spLocks noGrp="1"/>
          </p:cNvSpPr>
          <p:nvPr>
            <p:ph sz="half" idx="22" hasCustomPrompt="1"/>
          </p:nvPr>
        </p:nvSpPr>
        <p:spPr>
          <a:xfrm>
            <a:off x="3484926" y="4444252"/>
            <a:ext cx="2419393" cy="1403889"/>
          </a:xfrm>
        </p:spPr>
        <p:txBody>
          <a:bodyPr>
            <a:noAutofit/>
          </a:bodyPr>
          <a:lstStyle>
            <a:lvl1pPr marL="0" indent="0">
              <a:spcAft>
                <a:spcPts val="1000"/>
              </a:spcAft>
              <a:buFont typeface="Arial" panose="020B0604020202020204" pitchFamily="34" charset="0"/>
              <a:buNone/>
              <a:defRPr sz="1500" b="1">
                <a:solidFill>
                  <a:schemeClr val="accent3"/>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1" name="Zástupný symbol pro obsah 2">
            <a:extLst>
              <a:ext uri="{FF2B5EF4-FFF2-40B4-BE49-F238E27FC236}">
                <a16:creationId xmlns:a16="http://schemas.microsoft.com/office/drawing/2014/main" id="{7FED81D5-414D-425B-67EE-DA3352694518}"/>
              </a:ext>
            </a:extLst>
          </p:cNvPr>
          <p:cNvSpPr>
            <a:spLocks noGrp="1"/>
          </p:cNvSpPr>
          <p:nvPr>
            <p:ph sz="half" idx="23" hasCustomPrompt="1"/>
          </p:nvPr>
        </p:nvSpPr>
        <p:spPr>
          <a:xfrm>
            <a:off x="6279400" y="4444252"/>
            <a:ext cx="2419393" cy="1403889"/>
          </a:xfrm>
        </p:spPr>
        <p:txBody>
          <a:bodyPr>
            <a:noAutofit/>
          </a:bodyPr>
          <a:lstStyle>
            <a:lvl1pPr marL="0" indent="0">
              <a:spcAft>
                <a:spcPts val="1000"/>
              </a:spcAft>
              <a:buFont typeface="Arial" panose="020B0604020202020204" pitchFamily="34" charset="0"/>
              <a:buNone/>
              <a:defRPr sz="1500" b="1">
                <a:solidFill>
                  <a:schemeClr val="accent3"/>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2" name="Zástupný symbol pro obsah 2">
            <a:extLst>
              <a:ext uri="{FF2B5EF4-FFF2-40B4-BE49-F238E27FC236}">
                <a16:creationId xmlns:a16="http://schemas.microsoft.com/office/drawing/2014/main" id="{BD1F73CC-2087-3052-FC89-2B1E982B6210}"/>
              </a:ext>
            </a:extLst>
          </p:cNvPr>
          <p:cNvSpPr>
            <a:spLocks noGrp="1"/>
          </p:cNvSpPr>
          <p:nvPr>
            <p:ph sz="half" idx="24" hasCustomPrompt="1"/>
          </p:nvPr>
        </p:nvSpPr>
        <p:spPr>
          <a:xfrm>
            <a:off x="9073875" y="4444252"/>
            <a:ext cx="2419393" cy="1403889"/>
          </a:xfrm>
        </p:spPr>
        <p:txBody>
          <a:bodyPr>
            <a:noAutofit/>
          </a:bodyPr>
          <a:lstStyle>
            <a:lvl1pPr marL="0" indent="0">
              <a:spcAft>
                <a:spcPts val="1000"/>
              </a:spcAft>
              <a:buFont typeface="Arial" panose="020B0604020202020204" pitchFamily="34" charset="0"/>
              <a:buNone/>
              <a:defRPr sz="1500" b="1">
                <a:solidFill>
                  <a:schemeClr val="accent3"/>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8" name="Zástupný symbol pro číslo snímku 5">
            <a:extLst>
              <a:ext uri="{FF2B5EF4-FFF2-40B4-BE49-F238E27FC236}">
                <a16:creationId xmlns:a16="http://schemas.microsoft.com/office/drawing/2014/main" id="{0E9E0BDC-B470-B4BC-892A-7CD72300D49D}"/>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520165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 sloupce s obrázky a popisem">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1486968"/>
            <a:ext cx="2428993" cy="2607660"/>
          </a:xfrm>
        </p:spPr>
        <p:txBody>
          <a:bodyPr/>
          <a:lstStyle/>
          <a:p>
            <a:endParaRPr lang="cs-CZ"/>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1486968"/>
            <a:ext cx="2428993" cy="2607660"/>
          </a:xfrm>
        </p:spPr>
        <p:txBody>
          <a:bodyPr/>
          <a:lstStyle/>
          <a:p>
            <a:endParaRPr lang="cs-CZ"/>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1486968"/>
            <a:ext cx="2428993" cy="2607660"/>
          </a:xfrm>
        </p:spPr>
        <p:txBody>
          <a:bodyPr/>
          <a:lstStyle/>
          <a:p>
            <a:endParaRPr lang="cs-CZ"/>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1486968"/>
            <a:ext cx="2428993" cy="2607660"/>
          </a:xfrm>
        </p:spPr>
        <p:txBody>
          <a:bodyPr/>
          <a:lstStyle/>
          <a:p>
            <a:endParaRPr lang="cs-CZ"/>
          </a:p>
        </p:txBody>
      </p:sp>
      <p:sp>
        <p:nvSpPr>
          <p:cNvPr id="6" name="Zástupný symbol pro obsah 2">
            <a:extLst>
              <a:ext uri="{FF2B5EF4-FFF2-40B4-BE49-F238E27FC236}">
                <a16:creationId xmlns:a16="http://schemas.microsoft.com/office/drawing/2014/main" id="{E7812EDD-8649-F4D5-7B51-E6CC2223D022}"/>
              </a:ext>
            </a:extLst>
          </p:cNvPr>
          <p:cNvSpPr>
            <a:spLocks noGrp="1"/>
          </p:cNvSpPr>
          <p:nvPr>
            <p:ph sz="half" idx="21" hasCustomPrompt="1"/>
          </p:nvPr>
        </p:nvSpPr>
        <p:spPr>
          <a:xfrm>
            <a:off x="693600" y="4444252"/>
            <a:ext cx="2419393" cy="1403889"/>
          </a:xfrm>
        </p:spPr>
        <p:txBody>
          <a:bodyPr>
            <a:noAutofit/>
          </a:bodyPr>
          <a:lstStyle>
            <a:lvl1pPr marL="0" indent="0">
              <a:spcAft>
                <a:spcPts val="1000"/>
              </a:spcAft>
              <a:buFont typeface="Arial" panose="020B0604020202020204" pitchFamily="34" charset="0"/>
              <a:buNone/>
              <a:defRPr sz="1800" b="1">
                <a:solidFill>
                  <a:schemeClr val="accent3"/>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0" name="Zástupný symbol pro obsah 2">
            <a:extLst>
              <a:ext uri="{FF2B5EF4-FFF2-40B4-BE49-F238E27FC236}">
                <a16:creationId xmlns:a16="http://schemas.microsoft.com/office/drawing/2014/main" id="{CAD76A9F-6DA0-AC18-4A06-8DD0C0F56CAD}"/>
              </a:ext>
            </a:extLst>
          </p:cNvPr>
          <p:cNvSpPr>
            <a:spLocks noGrp="1"/>
          </p:cNvSpPr>
          <p:nvPr>
            <p:ph sz="half" idx="22" hasCustomPrompt="1"/>
          </p:nvPr>
        </p:nvSpPr>
        <p:spPr>
          <a:xfrm>
            <a:off x="3484926" y="4444252"/>
            <a:ext cx="2419393" cy="1403889"/>
          </a:xfrm>
        </p:spPr>
        <p:txBody>
          <a:bodyPr>
            <a:noAutofit/>
          </a:bodyPr>
          <a:lstStyle>
            <a:lvl1pPr marL="0" indent="0">
              <a:spcAft>
                <a:spcPts val="1000"/>
              </a:spcAft>
              <a:buFont typeface="Arial" panose="020B0604020202020204" pitchFamily="34" charset="0"/>
              <a:buNone/>
              <a:defRPr sz="1800" b="1">
                <a:solidFill>
                  <a:schemeClr val="accent3"/>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1" name="Zástupný symbol pro obsah 2">
            <a:extLst>
              <a:ext uri="{FF2B5EF4-FFF2-40B4-BE49-F238E27FC236}">
                <a16:creationId xmlns:a16="http://schemas.microsoft.com/office/drawing/2014/main" id="{7FED81D5-414D-425B-67EE-DA3352694518}"/>
              </a:ext>
            </a:extLst>
          </p:cNvPr>
          <p:cNvSpPr>
            <a:spLocks noGrp="1"/>
          </p:cNvSpPr>
          <p:nvPr>
            <p:ph sz="half" idx="23" hasCustomPrompt="1"/>
          </p:nvPr>
        </p:nvSpPr>
        <p:spPr>
          <a:xfrm>
            <a:off x="6279400" y="4444252"/>
            <a:ext cx="2419393" cy="1403889"/>
          </a:xfrm>
        </p:spPr>
        <p:txBody>
          <a:bodyPr>
            <a:noAutofit/>
          </a:bodyPr>
          <a:lstStyle>
            <a:lvl1pPr marL="0" indent="0">
              <a:spcAft>
                <a:spcPts val="1000"/>
              </a:spcAft>
              <a:buFont typeface="Arial" panose="020B0604020202020204" pitchFamily="34" charset="0"/>
              <a:buNone/>
              <a:defRPr sz="1800" b="1">
                <a:solidFill>
                  <a:schemeClr val="accent3"/>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2" name="Zástupný symbol pro obsah 2">
            <a:extLst>
              <a:ext uri="{FF2B5EF4-FFF2-40B4-BE49-F238E27FC236}">
                <a16:creationId xmlns:a16="http://schemas.microsoft.com/office/drawing/2014/main" id="{BD1F73CC-2087-3052-FC89-2B1E982B6210}"/>
              </a:ext>
            </a:extLst>
          </p:cNvPr>
          <p:cNvSpPr>
            <a:spLocks noGrp="1"/>
          </p:cNvSpPr>
          <p:nvPr>
            <p:ph sz="half" idx="24" hasCustomPrompt="1"/>
          </p:nvPr>
        </p:nvSpPr>
        <p:spPr>
          <a:xfrm>
            <a:off x="9073875" y="4444252"/>
            <a:ext cx="2419393" cy="1403889"/>
          </a:xfrm>
        </p:spPr>
        <p:txBody>
          <a:bodyPr>
            <a:noAutofit/>
          </a:bodyPr>
          <a:lstStyle>
            <a:lvl1pPr marL="0" indent="0">
              <a:spcAft>
                <a:spcPts val="1000"/>
              </a:spcAft>
              <a:buFont typeface="Arial" panose="020B0604020202020204" pitchFamily="34" charset="0"/>
              <a:buNone/>
              <a:defRPr sz="1800" b="1">
                <a:solidFill>
                  <a:schemeClr val="accent3"/>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3" name="Zástupný symbol pro číslo snímku 5">
            <a:extLst>
              <a:ext uri="{FF2B5EF4-FFF2-40B4-BE49-F238E27FC236}">
                <a16:creationId xmlns:a16="http://schemas.microsoft.com/office/drawing/2014/main" id="{7556DA22-95D2-B84C-8D36-C93C88F1A70B}"/>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998650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a graf">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1620001" y="2165625"/>
            <a:ext cx="3516021" cy="3960537"/>
          </a:xfrm>
        </p:spPr>
        <p:txBody>
          <a:bodyPr/>
          <a:lstStyle>
            <a:lvl1pPr marL="0" indent="0">
              <a:spcAft>
                <a:spcPts val="1800"/>
              </a:spcAft>
              <a:buFont typeface="Wingdings" pitchFamily="2" charset="2"/>
              <a:buNone/>
              <a:defRPr b="0">
                <a:solidFill>
                  <a:schemeClr val="bg1"/>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Text</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objekt grafu 7">
            <a:extLst>
              <a:ext uri="{FF2B5EF4-FFF2-40B4-BE49-F238E27FC236}">
                <a16:creationId xmlns:a16="http://schemas.microsoft.com/office/drawing/2014/main" id="{7C54CE2A-0CB4-8467-2966-0F4B4D0EA706}"/>
              </a:ext>
            </a:extLst>
          </p:cNvPr>
          <p:cNvSpPr>
            <a:spLocks noGrp="1"/>
          </p:cNvSpPr>
          <p:nvPr>
            <p:ph type="chart" sz="quarter" idx="13"/>
          </p:nvPr>
        </p:nvSpPr>
        <p:spPr>
          <a:xfrm>
            <a:off x="5341121" y="1846262"/>
            <a:ext cx="6157278" cy="3383763"/>
          </a:xfrm>
        </p:spPr>
        <p:txBody>
          <a:bodyPr/>
          <a:lstStyle/>
          <a:p>
            <a:endParaRPr lang="cs-CZ"/>
          </a:p>
        </p:txBody>
      </p:sp>
      <p:sp>
        <p:nvSpPr>
          <p:cNvPr id="10" name="Zástupný symbol pro číslo snímku 5">
            <a:extLst>
              <a:ext uri="{FF2B5EF4-FFF2-40B4-BE49-F238E27FC236}">
                <a16:creationId xmlns:a16="http://schemas.microsoft.com/office/drawing/2014/main" id="{56068FBD-80A0-A131-94EA-3F77B4064DBE}"/>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12338423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odnadpis, text a graf">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1620001" y="2165625"/>
            <a:ext cx="3516021" cy="3960537"/>
          </a:xfrm>
        </p:spPr>
        <p:txBody>
          <a:bodyPr/>
          <a:lstStyle>
            <a:lvl1pPr marL="0" indent="0">
              <a:spcAft>
                <a:spcPts val="1800"/>
              </a:spcAft>
              <a:buFont typeface="Wingdings" pitchFamily="2" charset="2"/>
              <a:buNone/>
              <a:defRPr b="0">
                <a:solidFill>
                  <a:schemeClr val="bg1"/>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Text</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objekt grafu 7">
            <a:extLst>
              <a:ext uri="{FF2B5EF4-FFF2-40B4-BE49-F238E27FC236}">
                <a16:creationId xmlns:a16="http://schemas.microsoft.com/office/drawing/2014/main" id="{7C54CE2A-0CB4-8467-2966-0F4B4D0EA706}"/>
              </a:ext>
            </a:extLst>
          </p:cNvPr>
          <p:cNvSpPr>
            <a:spLocks noGrp="1"/>
          </p:cNvSpPr>
          <p:nvPr>
            <p:ph type="chart" sz="quarter" idx="13"/>
          </p:nvPr>
        </p:nvSpPr>
        <p:spPr>
          <a:xfrm>
            <a:off x="5341121" y="2175418"/>
            <a:ext cx="6157278" cy="3383763"/>
          </a:xfrm>
        </p:spPr>
        <p:txBody>
          <a:bodyPr/>
          <a:lstStyle/>
          <a:p>
            <a:endParaRPr lang="cs-CZ"/>
          </a:p>
        </p:txBody>
      </p:sp>
      <p:sp>
        <p:nvSpPr>
          <p:cNvPr id="4" name="Zástupný text 8">
            <a:extLst>
              <a:ext uri="{FF2B5EF4-FFF2-40B4-BE49-F238E27FC236}">
                <a16:creationId xmlns:a16="http://schemas.microsoft.com/office/drawing/2014/main" id="{4979A1C8-AB56-208C-E695-4985A095C3CE}"/>
              </a:ext>
            </a:extLst>
          </p:cNvPr>
          <p:cNvSpPr>
            <a:spLocks noGrp="1"/>
          </p:cNvSpPr>
          <p:nvPr>
            <p:ph type="body" sz="quarter" idx="20"/>
          </p:nvPr>
        </p:nvSpPr>
        <p:spPr>
          <a:xfrm>
            <a:off x="684000" y="1243809"/>
            <a:ext cx="5259600" cy="772560"/>
          </a:xfrm>
        </p:spPr>
        <p:txBody>
          <a:bodyPr/>
          <a:lstStyle>
            <a:lvl1pPr>
              <a:buNone/>
              <a:defRPr lang="cs-CZ" sz="2000" kern="1200" dirty="0">
                <a:solidFill>
                  <a:schemeClr val="accent5"/>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1000"/>
              </a:spcBef>
              <a:spcAft>
                <a:spcPts val="1000"/>
              </a:spcAft>
              <a:buFont typeface="Wingdings" pitchFamily="2" charset="2"/>
              <a:buNone/>
            </a:pPr>
            <a:r>
              <a:rPr lang="cs-CZ"/>
              <a:t>Po kliknutí můžete upravovat styly textu v předloze.</a:t>
            </a:r>
          </a:p>
        </p:txBody>
      </p:sp>
      <p:sp>
        <p:nvSpPr>
          <p:cNvPr id="6" name="Zástupný symbol pro číslo snímku 5">
            <a:extLst>
              <a:ext uri="{FF2B5EF4-FFF2-40B4-BE49-F238E27FC236}">
                <a16:creationId xmlns:a16="http://schemas.microsoft.com/office/drawing/2014/main" id="{4FFB432D-C3B5-D43F-DAB7-52E395EF4C41}"/>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30260777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odnadpis, text a tabulka">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4" name="Zástupný text 8">
            <a:extLst>
              <a:ext uri="{FF2B5EF4-FFF2-40B4-BE49-F238E27FC236}">
                <a16:creationId xmlns:a16="http://schemas.microsoft.com/office/drawing/2014/main" id="{88833E3E-D9C4-1B56-E700-3FE02CF54D68}"/>
              </a:ext>
            </a:extLst>
          </p:cNvPr>
          <p:cNvSpPr>
            <a:spLocks noGrp="1"/>
          </p:cNvSpPr>
          <p:nvPr>
            <p:ph type="body" sz="quarter" idx="20"/>
          </p:nvPr>
        </p:nvSpPr>
        <p:spPr>
          <a:xfrm>
            <a:off x="683999" y="1243809"/>
            <a:ext cx="5259600" cy="772560"/>
          </a:xfrm>
        </p:spPr>
        <p:txBody>
          <a:bodyPr/>
          <a:lstStyle>
            <a:lvl1pPr>
              <a:buNone/>
              <a:defRPr lang="cs-CZ" sz="2000" kern="1200" dirty="0">
                <a:solidFill>
                  <a:schemeClr val="accent5"/>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1000"/>
              </a:spcBef>
              <a:spcAft>
                <a:spcPts val="1000"/>
              </a:spcAft>
              <a:buFont typeface="Wingdings" pitchFamily="2" charset="2"/>
              <a:buNone/>
            </a:pPr>
            <a:r>
              <a:rPr lang="cs-CZ"/>
              <a:t>Po kliknutí můžete upravovat styly textu v předloze.</a:t>
            </a:r>
          </a:p>
        </p:txBody>
      </p:sp>
      <p:sp>
        <p:nvSpPr>
          <p:cNvPr id="9" name="Zástupný symbol pro tabulku 8">
            <a:extLst>
              <a:ext uri="{FF2B5EF4-FFF2-40B4-BE49-F238E27FC236}">
                <a16:creationId xmlns:a16="http://schemas.microsoft.com/office/drawing/2014/main" id="{38C15361-4216-1F02-862E-96F0428B738D}"/>
              </a:ext>
            </a:extLst>
          </p:cNvPr>
          <p:cNvSpPr>
            <a:spLocks noGrp="1"/>
          </p:cNvSpPr>
          <p:nvPr>
            <p:ph type="tbl" sz="quarter" idx="21"/>
          </p:nvPr>
        </p:nvSpPr>
        <p:spPr>
          <a:xfrm>
            <a:off x="5400942" y="2213361"/>
            <a:ext cx="6097458" cy="2836476"/>
          </a:xfrm>
        </p:spPr>
        <p:txBody>
          <a:bodyPr/>
          <a:lstStyle/>
          <a:p>
            <a:endParaRPr lang="cs-CZ"/>
          </a:p>
        </p:txBody>
      </p:sp>
      <p:sp>
        <p:nvSpPr>
          <p:cNvPr id="10" name="Zástupný symbol pro obsah 2">
            <a:extLst>
              <a:ext uri="{FF2B5EF4-FFF2-40B4-BE49-F238E27FC236}">
                <a16:creationId xmlns:a16="http://schemas.microsoft.com/office/drawing/2014/main" id="{B66658BE-27EF-DD53-8F17-938260B54B8F}"/>
              </a:ext>
            </a:extLst>
          </p:cNvPr>
          <p:cNvSpPr>
            <a:spLocks noGrp="1"/>
          </p:cNvSpPr>
          <p:nvPr>
            <p:ph idx="22" hasCustomPrompt="1"/>
          </p:nvPr>
        </p:nvSpPr>
        <p:spPr>
          <a:xfrm>
            <a:off x="1620000" y="2167003"/>
            <a:ext cx="3516021" cy="3915521"/>
          </a:xfrm>
        </p:spPr>
        <p:txBody>
          <a:bodyPr numCol="1" spcCol="360000">
            <a:noAutofit/>
          </a:bodyPr>
          <a:lstStyle>
            <a:lvl1pPr marL="288000" indent="-288000">
              <a:lnSpc>
                <a:spcPct val="100000"/>
              </a:lnSpc>
              <a:spcBef>
                <a:spcPts val="900"/>
              </a:spcBef>
              <a:spcAft>
                <a:spcPts val="900"/>
              </a:spcAft>
              <a:buClr>
                <a:schemeClr val="accent5"/>
              </a:buClr>
              <a:buSzPct val="90000"/>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11" name="Zástupný symbol pro číslo snímku 5">
            <a:extLst>
              <a:ext uri="{FF2B5EF4-FFF2-40B4-BE49-F238E27FC236}">
                <a16:creationId xmlns:a16="http://schemas.microsoft.com/office/drawing/2014/main" id="{E903755D-63C9-7F62-34B8-C0C2AFB43970}"/>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2652019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5" name="Zástupný symbol pro číslo snímku 4"/>
          <p:cNvSpPr>
            <a:spLocks noGrp="1"/>
          </p:cNvSpPr>
          <p:nvPr>
            <p:ph type="sldNum" sz="quarter" idx="12"/>
          </p:nvPr>
        </p:nvSpPr>
        <p:spPr/>
        <p:txBody>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44D3900D-FEF7-DC42-A070-58AF49658B8B}"/>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30792740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fld id="{1CF5A12E-3DFE-4C3E-9036-7893F29C52C1}" type="slidenum">
              <a:rPr lang="cs-CZ" smtClean="0"/>
              <a:t>‹#›</a:t>
            </a:fld>
            <a:endParaRPr lang="cs-CZ"/>
          </a:p>
        </p:txBody>
      </p:sp>
    </p:spTree>
    <p:extLst>
      <p:ext uri="{BB962C8B-B14F-4D97-AF65-F5344CB8AC3E}">
        <p14:creationId xmlns:p14="http://schemas.microsoft.com/office/powerpoint/2010/main" val="39469063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Závěr a shrnutí">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p:spPr>
        <p:txBody>
          <a:bodyPr numCol="2" spcCol="360000"/>
          <a:lstStyle>
            <a:lvl1pPr marL="0" indent="-504000">
              <a:lnSpc>
                <a:spcPct val="120000"/>
              </a:lnSpc>
              <a:spcAft>
                <a:spcPts val="1000"/>
              </a:spcAft>
              <a:buNone/>
              <a:defRPr sz="2000">
                <a:solidFill>
                  <a:schemeClr val="accent5"/>
                </a:solidFill>
              </a:defRPr>
            </a:lvl1pPr>
            <a:lvl2pPr marL="0" indent="0">
              <a:lnSpc>
                <a:spcPct val="120000"/>
              </a:lnSpc>
              <a:spcAft>
                <a:spcPts val="400"/>
              </a:spcAft>
              <a:buNone/>
              <a:defRPr sz="1800"/>
            </a:lvl2pPr>
            <a:lvl3pPr marL="0" indent="0">
              <a:lnSpc>
                <a:spcPct val="120000"/>
              </a:lnSpc>
              <a:spcAft>
                <a:spcPts val="400"/>
              </a:spcAft>
              <a:buNone/>
              <a:defRPr/>
            </a:lvl3pPr>
            <a:lvl4pPr marL="0" indent="0">
              <a:lnSpc>
                <a:spcPct val="120000"/>
              </a:lnSpc>
              <a:spcAft>
                <a:spcPts val="400"/>
              </a:spcAft>
              <a:buNone/>
              <a:defRPr/>
            </a:lvl4pPr>
            <a:lvl5pPr marL="0" indent="0">
              <a:lnSpc>
                <a:spcPct val="120000"/>
              </a:lnSpc>
              <a:spcAft>
                <a:spcPts val="400"/>
              </a:spcAft>
              <a:buNone/>
              <a:defRPr/>
            </a:lvl5pPr>
          </a:lstStyle>
          <a:p>
            <a:pPr lvl="0"/>
            <a:r>
              <a:rPr lang="cs-CZ"/>
              <a:t>Upravte styly předlohy textu.</a:t>
            </a:r>
          </a:p>
        </p:txBody>
      </p:sp>
    </p:spTree>
    <p:extLst>
      <p:ext uri="{BB962C8B-B14F-4D97-AF65-F5344CB8AC3E}">
        <p14:creationId xmlns:p14="http://schemas.microsoft.com/office/powerpoint/2010/main" val="925495628"/>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cSld name="Porovnání">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cs-CZ"/>
              <a:t>Kliknutím lze upravit styl.</a:t>
            </a:r>
            <a:endParaRPr lang="en-US"/>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Content Placeholder 3"/>
          <p:cNvSpPr>
            <a:spLocks noGrp="1"/>
          </p:cNvSpPr>
          <p:nvPr>
            <p:ph sz="half" idx="2"/>
          </p:nvPr>
        </p:nvSpPr>
        <p:spPr>
          <a:xfrm>
            <a:off x="839789"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Content Placeholder 5"/>
          <p:cNvSpPr>
            <a:spLocks noGrp="1"/>
          </p:cNvSpPr>
          <p:nvPr>
            <p:ph sz="quarter" idx="4"/>
          </p:nvPr>
        </p:nvSpPr>
        <p:spPr>
          <a:xfrm>
            <a:off x="6172201"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7" name="Date Placeholder 6"/>
          <p:cNvSpPr>
            <a:spLocks noGrp="1"/>
          </p:cNvSpPr>
          <p:nvPr>
            <p:ph type="dt" sz="half" idx="10"/>
          </p:nvPr>
        </p:nvSpPr>
        <p:spPr/>
        <p:txBody>
          <a:bodyPr/>
          <a:lstStyle/>
          <a:p>
            <a:fld id="{E5ABBC76-6064-4C91-922D-ADD0F27134F0}" type="datetimeFigureOut">
              <a:rPr lang="cs-CZ" smtClean="0"/>
              <a:t>20.10.2026</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471ADDA6-D629-44E6-B234-A73E9F4FF45C}" type="slidenum">
              <a:rPr lang="cs-CZ" smtClean="0"/>
              <a:t>‹#›</a:t>
            </a:fld>
            <a:endParaRPr lang="cs-CZ"/>
          </a:p>
        </p:txBody>
      </p:sp>
    </p:spTree>
    <p:extLst>
      <p:ext uri="{BB962C8B-B14F-4D97-AF65-F5344CB8AC3E}">
        <p14:creationId xmlns:p14="http://schemas.microsoft.com/office/powerpoint/2010/main" val="42895577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Základní">
    <p:bg>
      <p:bgPr>
        <a:solidFill>
          <a:schemeClr val="bg1"/>
        </a:solidFill>
        <a:effectLst/>
      </p:bgPr>
    </p:bg>
    <p:spTree>
      <p:nvGrpSpPr>
        <p:cNvPr id="1" name=""/>
        <p:cNvGrpSpPr/>
        <p:nvPr/>
      </p:nvGrpSpPr>
      <p:grpSpPr>
        <a:xfrm>
          <a:off x="0" y="0"/>
          <a:ext cx="0" cy="0"/>
          <a:chOff x="0" y="0"/>
          <a:chExt cx="0" cy="0"/>
        </a:xfrm>
      </p:grpSpPr>
      <p:sp>
        <p:nvSpPr>
          <p:cNvPr id="3" name="Zástupný symbol pro obsah 2"/>
          <p:cNvSpPr>
            <a:spLocks noGrp="1"/>
          </p:cNvSpPr>
          <p:nvPr>
            <p:ph sz="half" idx="1" hasCustomPrompt="1"/>
          </p:nvPr>
        </p:nvSpPr>
        <p:spPr>
          <a:xfrm>
            <a:off x="1620000" y="2160000"/>
            <a:ext cx="8964000" cy="4078068"/>
          </a:xfrm>
          <a:prstGeom prst="rect">
            <a:avLst/>
          </a:prstGeom>
        </p:spPr>
        <p:txBody>
          <a:bodyPr/>
          <a:lstStyle>
            <a:lvl1pPr>
              <a:spcBef>
                <a:spcPts val="1000"/>
              </a:spcBef>
              <a:spcAft>
                <a:spcPts val="1000"/>
              </a:spcAft>
              <a:defRPr/>
            </a:lvl1pPr>
            <a:lvl2pPr>
              <a:spcAft>
                <a:spcPts val="1000"/>
              </a:spcAft>
              <a:defRPr sz="1800"/>
            </a:lvl2pPr>
            <a:lvl3pPr marL="720000" indent="-216000">
              <a:spcAft>
                <a:spcPts val="1000"/>
              </a:spcAft>
              <a:defRPr>
                <a:solidFill>
                  <a:schemeClr val="accent2"/>
                </a:solidFill>
              </a:defRPr>
            </a:lvl3pPr>
            <a:lvl4pPr marL="936000" indent="-216000">
              <a:spcAft>
                <a:spcPts val="1000"/>
              </a:spcAft>
              <a:defRPr/>
            </a:lvl4pPr>
            <a:lvl5pPr marL="1152000" indent="-216000">
              <a:spcAft>
                <a:spcPts val="1000"/>
              </a:spcAft>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42833127-FA44-2449-652E-7C7C47C7D871}"/>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cs-CZ" sz="1000">
                <a:solidFill>
                  <a:schemeClr val="bg2"/>
                </a:solidFill>
              </a:rPr>
              <a:t>Ministerstvo pro místní rozvoj</a:t>
            </a:r>
          </a:p>
        </p:txBody>
      </p:sp>
      <p:sp>
        <p:nvSpPr>
          <p:cNvPr id="5" name="Nadpis 4">
            <a:extLst>
              <a:ext uri="{FF2B5EF4-FFF2-40B4-BE49-F238E27FC236}">
                <a16:creationId xmlns:a16="http://schemas.microsoft.com/office/drawing/2014/main" id="{4CC50D58-9C13-7041-41AC-823B5DE454BA}"/>
              </a:ext>
            </a:extLst>
          </p:cNvPr>
          <p:cNvSpPr>
            <a:spLocks noGrp="1"/>
          </p:cNvSpPr>
          <p:nvPr>
            <p:ph type="title"/>
          </p:nvPr>
        </p:nvSpPr>
        <p:spPr/>
        <p:txBody>
          <a:bodyPr/>
          <a:lstStyle/>
          <a:p>
            <a:r>
              <a:rPr lang="cs-CZ"/>
              <a:t>Kliknutím lze upravit styl.</a:t>
            </a:r>
          </a:p>
        </p:txBody>
      </p:sp>
    </p:spTree>
    <p:extLst>
      <p:ext uri="{BB962C8B-B14F-4D97-AF65-F5344CB8AC3E}">
        <p14:creationId xmlns:p14="http://schemas.microsoft.com/office/powerpoint/2010/main" val="13980106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Tree>
    <p:extLst>
      <p:ext uri="{BB962C8B-B14F-4D97-AF65-F5344CB8AC3E}">
        <p14:creationId xmlns:p14="http://schemas.microsoft.com/office/powerpoint/2010/main" val="27388244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40832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300000" y="2109600"/>
            <a:ext cx="5400000" cy="1916866"/>
          </a:xfrm>
        </p:spPr>
        <p:txBody>
          <a:bodyPr lIns="0" tIns="0" rIns="0" bIns="0" anchor="t"/>
          <a:lstStyle>
            <a:lvl1pPr algn="l">
              <a:lnSpc>
                <a:spcPct val="100000"/>
              </a:lnSpc>
              <a:defRPr sz="3700" b="1">
                <a:solidFill>
                  <a:schemeClr val="accent1"/>
                </a:solidFill>
              </a:defRPr>
            </a:lvl1pPr>
          </a:lstStyle>
          <a:p>
            <a:r>
              <a:rPr lang="cs-CZ"/>
              <a:t>Kliknutím lze upravit styl.</a:t>
            </a:r>
          </a:p>
        </p:txBody>
      </p:sp>
      <p:sp>
        <p:nvSpPr>
          <p:cNvPr id="3" name="Podnadpis 2"/>
          <p:cNvSpPr>
            <a:spLocks noGrp="1"/>
          </p:cNvSpPr>
          <p:nvPr>
            <p:ph type="subTitle" idx="1"/>
          </p:nvPr>
        </p:nvSpPr>
        <p:spPr>
          <a:xfrm>
            <a:off x="6300000" y="4237200"/>
            <a:ext cx="5400000" cy="1968940"/>
          </a:xfrm>
          <a:prstGeom prst="rect">
            <a:avLst/>
          </a:prstGeom>
        </p:spPr>
        <p:txBody>
          <a:bodyPr lIns="0" tIns="0" rIns="0" bIns="0"/>
          <a:lstStyle>
            <a:lvl1pPr marL="0" indent="0" algn="l">
              <a:lnSpc>
                <a:spcPct val="100000"/>
              </a:lnSpc>
              <a:spcBef>
                <a:spcPts val="0"/>
              </a:spcBef>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pic>
        <p:nvPicPr>
          <p:cNvPr id="7" name="Grafický objekt 6">
            <a:extLst>
              <a:ext uri="{FF2B5EF4-FFF2-40B4-BE49-F238E27FC236}">
                <a16:creationId xmlns:a16="http://schemas.microsoft.com/office/drawing/2014/main" id="{C63B8EDC-7F1F-3C09-E76A-D5B19D3D53A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84000" y="648000"/>
            <a:ext cx="3366847" cy="1598400"/>
          </a:xfrm>
          <a:prstGeom prst="rect">
            <a:avLst/>
          </a:prstGeom>
        </p:spPr>
      </p:pic>
    </p:spTree>
    <p:extLst>
      <p:ext uri="{BB962C8B-B14F-4D97-AF65-F5344CB8AC3E}">
        <p14:creationId xmlns:p14="http://schemas.microsoft.com/office/powerpoint/2010/main" val="1491793839"/>
      </p:ext>
    </p:extLst>
  </p:cSld>
  <p:clrMapOvr>
    <a:masterClrMapping/>
  </p:clrMapOvr>
  <p:extLst>
    <p:ext uri="{DCECCB84-F9BA-43D5-87BE-67443E8EF086}">
      <p15:sldGuideLst xmlns:p15="http://schemas.microsoft.com/office/powerpoint/2012/main">
        <p15:guide id="1" orient="horz" pos="1402">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2_Úvodní snímek">
    <p:spTree>
      <p:nvGrpSpPr>
        <p:cNvPr id="1" name=""/>
        <p:cNvGrpSpPr/>
        <p:nvPr/>
      </p:nvGrpSpPr>
      <p:grpSpPr>
        <a:xfrm>
          <a:off x="0" y="0"/>
          <a:ext cx="0" cy="0"/>
          <a:chOff x="0" y="0"/>
          <a:chExt cx="0" cy="0"/>
        </a:xfrm>
      </p:grpSpPr>
      <p:sp>
        <p:nvSpPr>
          <p:cNvPr id="6" name="Zástupný symbol obrázku 5">
            <a:extLst>
              <a:ext uri="{FF2B5EF4-FFF2-40B4-BE49-F238E27FC236}">
                <a16:creationId xmlns:a16="http://schemas.microsoft.com/office/drawing/2014/main" id="{9F0403E7-BC0D-3F6B-6A17-DC5CF67E19DD}"/>
              </a:ext>
            </a:extLst>
          </p:cNvPr>
          <p:cNvSpPr>
            <a:spLocks noGrp="1"/>
          </p:cNvSpPr>
          <p:nvPr>
            <p:ph type="pic" sz="quarter" idx="10"/>
          </p:nvPr>
        </p:nvSpPr>
        <p:spPr>
          <a:xfrm>
            <a:off x="1" y="0"/>
            <a:ext cx="5905499" cy="6858000"/>
          </a:xfrm>
          <a:prstGeom prst="rect">
            <a:avLst/>
          </a:prstGeom>
        </p:spPr>
        <p:txBody>
          <a:bodyPr/>
          <a:lstStyle/>
          <a:p>
            <a:endParaRPr lang="cs-CZ"/>
          </a:p>
        </p:txBody>
      </p:sp>
      <p:sp>
        <p:nvSpPr>
          <p:cNvPr id="2" name="Nadpis 1"/>
          <p:cNvSpPr>
            <a:spLocks noGrp="1"/>
          </p:cNvSpPr>
          <p:nvPr>
            <p:ph type="ctrTitle"/>
          </p:nvPr>
        </p:nvSpPr>
        <p:spPr>
          <a:xfrm>
            <a:off x="6300000" y="2109516"/>
            <a:ext cx="5400000" cy="1916866"/>
          </a:xfrm>
        </p:spPr>
        <p:txBody>
          <a:bodyPr lIns="0" tIns="0" rIns="0" bIns="0" anchor="t"/>
          <a:lstStyle>
            <a:lvl1pPr algn="l">
              <a:lnSpc>
                <a:spcPct val="100000"/>
              </a:lnSpc>
              <a:defRPr sz="3700" b="1">
                <a:solidFill>
                  <a:schemeClr val="accent1"/>
                </a:solidFill>
              </a:defRPr>
            </a:lvl1pPr>
          </a:lstStyle>
          <a:p>
            <a:r>
              <a:rPr lang="cs-CZ"/>
              <a:t>Kliknutím lze upravit styl.</a:t>
            </a:r>
          </a:p>
        </p:txBody>
      </p:sp>
      <p:sp>
        <p:nvSpPr>
          <p:cNvPr id="3" name="Podnadpis 2"/>
          <p:cNvSpPr>
            <a:spLocks noGrp="1"/>
          </p:cNvSpPr>
          <p:nvPr>
            <p:ph type="subTitle" idx="1"/>
          </p:nvPr>
        </p:nvSpPr>
        <p:spPr>
          <a:xfrm>
            <a:off x="6300000" y="4237731"/>
            <a:ext cx="5400000" cy="1968940"/>
          </a:xfrm>
          <a:prstGeom prst="rect">
            <a:avLst/>
          </a:prstGeom>
        </p:spPr>
        <p:txBody>
          <a:bodyPr lIns="0" tIns="0" rIns="0" bIns="0"/>
          <a:lstStyle>
            <a:lvl1pPr marL="0" indent="0" algn="l">
              <a:lnSpc>
                <a:spcPct val="100000"/>
              </a:lnSpc>
              <a:spcBef>
                <a:spcPts val="0"/>
              </a:spcBef>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Tree>
    <p:extLst>
      <p:ext uri="{BB962C8B-B14F-4D97-AF65-F5344CB8AC3E}">
        <p14:creationId xmlns:p14="http://schemas.microsoft.com/office/powerpoint/2010/main" val="3313178687"/>
      </p:ext>
    </p:extLst>
  </p:cSld>
  <p:clrMapOvr>
    <a:masterClrMapping/>
  </p:clrMapOvr>
  <p:extLst>
    <p:ext uri="{DCECCB84-F9BA-43D5-87BE-67443E8EF086}">
      <p15:sldGuideLst xmlns:p15="http://schemas.microsoft.com/office/powerpoint/2012/main">
        <p15:guide id="1" orient="horz" pos="1402">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1_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5400000" y="2340000"/>
            <a:ext cx="6300000" cy="1916866"/>
          </a:xfrm>
        </p:spPr>
        <p:txBody>
          <a:bodyPr lIns="0" tIns="0" rIns="0" bIns="0" anchor="t"/>
          <a:lstStyle>
            <a:lvl1pPr algn="l">
              <a:lnSpc>
                <a:spcPct val="100000"/>
              </a:lnSpc>
              <a:defRPr sz="3700" b="1">
                <a:solidFill>
                  <a:schemeClr val="accent1"/>
                </a:solidFill>
              </a:defRPr>
            </a:lvl1pPr>
          </a:lstStyle>
          <a:p>
            <a:r>
              <a:rPr lang="cs-CZ"/>
              <a:t>Kliknutím lze upravit styl.</a:t>
            </a:r>
          </a:p>
        </p:txBody>
      </p:sp>
      <p:sp>
        <p:nvSpPr>
          <p:cNvPr id="3" name="Podnadpis 2"/>
          <p:cNvSpPr>
            <a:spLocks noGrp="1"/>
          </p:cNvSpPr>
          <p:nvPr>
            <p:ph type="subTitle" idx="1"/>
          </p:nvPr>
        </p:nvSpPr>
        <p:spPr>
          <a:xfrm>
            <a:off x="5400000" y="4500000"/>
            <a:ext cx="6300000" cy="1968940"/>
          </a:xfrm>
          <a:prstGeom prst="rect">
            <a:avLst/>
          </a:prstGeom>
        </p:spPr>
        <p:txBody>
          <a:bodyPr lIns="0" tIns="0" rIns="0" bIns="0"/>
          <a:lstStyle>
            <a:lvl1pPr marL="0" indent="0" algn="l">
              <a:lnSpc>
                <a:spcPct val="100000"/>
              </a:lnSpc>
              <a:spcBef>
                <a:spcPts val="0"/>
              </a:spcBef>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pic>
        <p:nvPicPr>
          <p:cNvPr id="5" name="Grafický objekt 4">
            <a:extLst>
              <a:ext uri="{FF2B5EF4-FFF2-40B4-BE49-F238E27FC236}">
                <a16:creationId xmlns:a16="http://schemas.microsoft.com/office/drawing/2014/main" id="{B90272BE-40A8-FF09-B72B-2D0BA2A4EF6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84000" y="648000"/>
            <a:ext cx="3366847" cy="1598400"/>
          </a:xfrm>
          <a:prstGeom prst="rect">
            <a:avLst/>
          </a:prstGeom>
        </p:spPr>
      </p:pic>
    </p:spTree>
    <p:extLst>
      <p:ext uri="{BB962C8B-B14F-4D97-AF65-F5344CB8AC3E}">
        <p14:creationId xmlns:p14="http://schemas.microsoft.com/office/powerpoint/2010/main" val="7214048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Nadpis a obsah">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a:prstGeom prst="rect">
            <a:avLst/>
          </a:prstGeom>
        </p:spPr>
        <p:txBody>
          <a:bodyPr numCol="2" spcCol="360000"/>
          <a:lstStyle>
            <a:lvl1pPr marL="288000" indent="-288000">
              <a:lnSpc>
                <a:spcPct val="100000"/>
              </a:lnSpc>
              <a:spcAft>
                <a:spcPts val="1000"/>
              </a:spcAft>
              <a:buFont typeface="Wingdings" pitchFamily="2" charset="2"/>
              <a:buChar char="§"/>
              <a:defRPr sz="2000"/>
            </a:lvl1pPr>
            <a:lvl2pPr marL="288000" indent="216000">
              <a:lnSpc>
                <a:spcPct val="100000"/>
              </a:lnSpc>
              <a:spcAft>
                <a:spcPts val="1000"/>
              </a:spcAft>
              <a:buFont typeface="Wingdings" pitchFamily="2" charset="2"/>
              <a:buChar char="§"/>
              <a:defRPr sz="1800"/>
            </a:lvl2pPr>
            <a:lvl3pPr marL="720000" indent="-216000">
              <a:lnSpc>
                <a:spcPct val="100000"/>
              </a:lnSpc>
              <a:spcAft>
                <a:spcPts val="1000"/>
              </a:spcAft>
              <a:buFont typeface="Wingdings" pitchFamily="2" charset="2"/>
              <a:buChar char="§"/>
              <a:defRPr/>
            </a:lvl3pPr>
            <a:lvl4pPr marL="936000" indent="-216000">
              <a:lnSpc>
                <a:spcPct val="100000"/>
              </a:lnSpc>
              <a:spcAft>
                <a:spcPts val="1000"/>
              </a:spcAft>
              <a:buFont typeface="Wingdings" pitchFamily="2" charset="2"/>
              <a:buChar char="§"/>
              <a:defRPr/>
            </a:lvl4pPr>
            <a:lvl5pPr indent="-216000">
              <a:lnSpc>
                <a:spcPct val="100000"/>
              </a:lnSpc>
              <a:spcAft>
                <a:spcPts val="1000"/>
              </a:spcAft>
              <a:buFont typeface="Wingdings" pitchFamily="2" charset="2"/>
              <a:buChar char="§"/>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Tree>
    <p:extLst>
      <p:ext uri="{BB962C8B-B14F-4D97-AF65-F5344CB8AC3E}">
        <p14:creationId xmlns:p14="http://schemas.microsoft.com/office/powerpoint/2010/main" val="1095514258"/>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ext velký">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a:prstGeom prst="rect">
            <a:avLst/>
          </a:prstGeom>
        </p:spPr>
        <p:txBody>
          <a:bodyPr numCol="1" spcCol="360000">
            <a:noAutofit/>
          </a:bodyPr>
          <a:lstStyle>
            <a:lvl1pPr marL="0" indent="0">
              <a:lnSpc>
                <a:spcPct val="100000"/>
              </a:lnSpc>
              <a:spcAft>
                <a:spcPts val="1000"/>
              </a:spcAft>
              <a:buNone/>
              <a:defRPr sz="32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FB23D414-7544-6455-E8D2-C72A3EBC3FA9}"/>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cs-CZ" sz="1000">
                <a:solidFill>
                  <a:schemeClr val="bg2"/>
                </a:solidFill>
              </a:rPr>
              <a:t>Ministerstvo pro místní rozvoj</a:t>
            </a:r>
          </a:p>
        </p:txBody>
      </p:sp>
    </p:spTree>
    <p:extLst>
      <p:ext uri="{BB962C8B-B14F-4D97-AF65-F5344CB8AC3E}">
        <p14:creationId xmlns:p14="http://schemas.microsoft.com/office/powerpoint/2010/main" val="1833162793"/>
      </p:ext>
    </p:extLst>
  </p:cSld>
  <p:clrMapOvr>
    <a:masterClrMapping/>
  </p:clrMapOvr>
  <p:extLst>
    <p:ext uri="{DCECCB84-F9BA-43D5-87BE-67443E8EF086}">
      <p15:sldGuideLst xmlns:p15="http://schemas.microsoft.com/office/powerpoint/2012/main">
        <p15:guide id="1" pos="415">
          <p15:clr>
            <a:srgbClr val="FBAE40"/>
          </p15:clr>
        </p15:guide>
        <p15:guide id="2" orient="horz" pos="4110"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ext běžný">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26021"/>
          </a:xfrm>
          <a:prstGeom prst="rect">
            <a:avLst/>
          </a:prstGeom>
        </p:spPr>
        <p:txBody>
          <a:bodyPr numCol="1" spcCol="360000">
            <a:noAutofit/>
          </a:bodyPr>
          <a:lstStyle>
            <a:lvl1pPr marL="0" indent="0">
              <a:lnSpc>
                <a:spcPct val="100000"/>
              </a:lnSpc>
              <a:spcAft>
                <a:spcPts val="1000"/>
              </a:spcAft>
              <a:buNone/>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2BBC0884-F87E-1907-FF5F-2AB324A5C47E}"/>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816794560"/>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Odrážky velké">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46919"/>
          </a:xfrm>
          <a:prstGeom prst="rect">
            <a:avLst/>
          </a:prstGeom>
        </p:spPr>
        <p:txBody>
          <a:bodyPr numCol="1" spcCol="360000">
            <a:noAutofit/>
          </a:bodyPr>
          <a:lstStyle>
            <a:lvl1pPr marL="504000" indent="-504000">
              <a:lnSpc>
                <a:spcPct val="100000"/>
              </a:lnSpc>
              <a:spcAft>
                <a:spcPts val="1000"/>
              </a:spcAft>
              <a:buClr>
                <a:schemeClr val="accent1"/>
              </a:buClr>
              <a:buSzPct val="90000"/>
              <a:buFont typeface="Wingdings" pitchFamily="2" charset="2"/>
              <a:buChar char="§"/>
              <a:defRPr sz="32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84905BBB-F9FE-9FBF-15BB-B1658C5A09FF}"/>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785083271"/>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Odrážky malé">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15521"/>
          </a:xfrm>
          <a:prstGeom prst="rect">
            <a:avLst/>
          </a:prstGeom>
        </p:spPr>
        <p:txBody>
          <a:bodyPr numCol="1" spcCol="360000">
            <a:noAutofit/>
          </a:bodyPr>
          <a:lstStyle>
            <a:lvl1pPr marL="360000" indent="-360000">
              <a:lnSpc>
                <a:spcPct val="100000"/>
              </a:lnSpc>
              <a:spcBef>
                <a:spcPts val="900"/>
              </a:spcBef>
              <a:spcAft>
                <a:spcPts val="900"/>
              </a:spcAft>
              <a:buClr>
                <a:schemeClr val="accent1"/>
              </a:buClr>
              <a:buSzPct val="90000"/>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93163992-C525-2C66-6CAF-F1C6D7A2FF4B}"/>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300737552"/>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Předělový slide">
    <p:bg>
      <p:bgPr>
        <a:solidFill>
          <a:schemeClr val="accent5"/>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1015999"/>
            <a:ext cx="9900000" cy="2413001"/>
          </a:xfrm>
        </p:spPr>
        <p:txBody>
          <a:bodyPr anchor="b"/>
          <a:lstStyle>
            <a:lvl1pPr>
              <a:lnSpc>
                <a:spcPct val="100000"/>
              </a:lnSpc>
              <a:defRPr sz="4800">
                <a:solidFill>
                  <a:schemeClr val="tx2"/>
                </a:solidFill>
              </a:defRPr>
            </a:lvl1pPr>
          </a:lstStyle>
          <a:p>
            <a:r>
              <a:rPr lang="cs-CZ"/>
              <a:t>Kliknutím lze upravit styl.</a:t>
            </a:r>
          </a:p>
        </p:txBody>
      </p:sp>
      <p:sp>
        <p:nvSpPr>
          <p:cNvPr id="3" name="Zástupný symbol pro text 2"/>
          <p:cNvSpPr>
            <a:spLocks noGrp="1"/>
          </p:cNvSpPr>
          <p:nvPr>
            <p:ph type="body" idx="1" hasCustomPrompt="1"/>
          </p:nvPr>
        </p:nvSpPr>
        <p:spPr>
          <a:xfrm>
            <a:off x="684000" y="3676651"/>
            <a:ext cx="9900000" cy="2413000"/>
          </a:xfrm>
          <a:prstGeom prst="rect">
            <a:avLst/>
          </a:prstGeom>
        </p:spPr>
        <p:txBody>
          <a:bodyPr/>
          <a:lstStyle>
            <a:lvl1pPr marL="0" indent="0">
              <a:lnSpc>
                <a:spcPct val="120000"/>
              </a:lnSpc>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Tree>
    <p:extLst>
      <p:ext uri="{BB962C8B-B14F-4D97-AF65-F5344CB8AC3E}">
        <p14:creationId xmlns:p14="http://schemas.microsoft.com/office/powerpoint/2010/main" val="39749703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Předělový slide 1">
    <p:bg>
      <p:bgPr>
        <a:solidFill>
          <a:schemeClr val="accent5"/>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561599"/>
            <a:ext cx="9900000" cy="2160000"/>
          </a:xfrm>
        </p:spPr>
        <p:txBody>
          <a:bodyPr anchor="t">
            <a:noAutofit/>
          </a:bodyPr>
          <a:lstStyle>
            <a:lvl1pPr>
              <a:lnSpc>
                <a:spcPct val="100000"/>
              </a:lnSpc>
              <a:defRPr sz="3600">
                <a:solidFill>
                  <a:schemeClr val="tx2"/>
                </a:solidFill>
              </a:defRPr>
            </a:lvl1pPr>
          </a:lstStyle>
          <a:p>
            <a:r>
              <a:rPr lang="cs-CZ"/>
              <a:t>Kliknutím lze upravit styl.</a:t>
            </a:r>
          </a:p>
        </p:txBody>
      </p:sp>
    </p:spTree>
    <p:extLst>
      <p:ext uri="{BB962C8B-B14F-4D97-AF65-F5344CB8AC3E}">
        <p14:creationId xmlns:p14="http://schemas.microsoft.com/office/powerpoint/2010/main" val="85686477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Předělový slide s obrázkem">
    <p:bg>
      <p:bgPr>
        <a:solidFill>
          <a:schemeClr val="accent5"/>
        </a:solidFill>
        <a:effectLst/>
      </p:bgPr>
    </p:bg>
    <p:spTree>
      <p:nvGrpSpPr>
        <p:cNvPr id="1" name=""/>
        <p:cNvGrpSpPr/>
        <p:nvPr/>
      </p:nvGrpSpPr>
      <p:grpSpPr>
        <a:xfrm>
          <a:off x="0" y="0"/>
          <a:ext cx="0" cy="0"/>
          <a:chOff x="0" y="0"/>
          <a:chExt cx="0" cy="0"/>
        </a:xfrm>
      </p:grpSpPr>
      <p:sp>
        <p:nvSpPr>
          <p:cNvPr id="3" name="Zástupný symbol obrázku 5">
            <a:extLst>
              <a:ext uri="{FF2B5EF4-FFF2-40B4-BE49-F238E27FC236}">
                <a16:creationId xmlns:a16="http://schemas.microsoft.com/office/drawing/2014/main" id="{0EED0200-723A-192F-A0AB-3C11FC5331B7}"/>
              </a:ext>
            </a:extLst>
          </p:cNvPr>
          <p:cNvSpPr>
            <a:spLocks noGrp="1"/>
          </p:cNvSpPr>
          <p:nvPr>
            <p:ph type="pic" sz="quarter" idx="10"/>
          </p:nvPr>
        </p:nvSpPr>
        <p:spPr>
          <a:xfrm>
            <a:off x="6286501" y="0"/>
            <a:ext cx="5905499" cy="6858000"/>
          </a:xfrm>
          <a:prstGeom prst="rect">
            <a:avLst/>
          </a:prstGeom>
        </p:spPr>
        <p:txBody>
          <a:bodyPr/>
          <a:lstStyle/>
          <a:p>
            <a:endParaRPr lang="cs-CZ"/>
          </a:p>
        </p:txBody>
      </p:sp>
      <p:sp>
        <p:nvSpPr>
          <p:cNvPr id="2" name="Nadpis 1"/>
          <p:cNvSpPr>
            <a:spLocks noGrp="1"/>
          </p:cNvSpPr>
          <p:nvPr>
            <p:ph type="title"/>
          </p:nvPr>
        </p:nvSpPr>
        <p:spPr>
          <a:xfrm>
            <a:off x="684000" y="563174"/>
            <a:ext cx="5412000" cy="3384358"/>
          </a:xfrm>
        </p:spPr>
        <p:txBody>
          <a:bodyPr anchor="t">
            <a:noAutofit/>
          </a:bodyPr>
          <a:lstStyle>
            <a:lvl1pPr>
              <a:lnSpc>
                <a:spcPct val="100000"/>
              </a:lnSpc>
              <a:defRPr sz="3600">
                <a:solidFill>
                  <a:schemeClr val="tx2"/>
                </a:solidFill>
              </a:defRPr>
            </a:lvl1pPr>
          </a:lstStyle>
          <a:p>
            <a:r>
              <a:rPr lang="cs-CZ"/>
              <a:t>Kliknutím lze upravit styl.</a:t>
            </a:r>
          </a:p>
        </p:txBody>
      </p:sp>
    </p:spTree>
    <p:extLst>
      <p:ext uri="{BB962C8B-B14F-4D97-AF65-F5344CB8AC3E}">
        <p14:creationId xmlns:p14="http://schemas.microsoft.com/office/powerpoint/2010/main" val="268091953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ext běžný s obrázkem">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4476000" cy="3797036"/>
          </a:xfrm>
          <a:prstGeom prst="rect">
            <a:avLst/>
          </a:prstGeom>
        </p:spPr>
        <p:txBody>
          <a:bodyPr numCol="1" spcCol="360000">
            <a:noAutofit/>
          </a:bodyPr>
          <a:lstStyle>
            <a:lvl1pPr marL="360000" indent="-360000">
              <a:lnSpc>
                <a:spcPct val="100000"/>
              </a:lnSpc>
              <a:spcAft>
                <a:spcPts val="1000"/>
              </a:spcAft>
              <a:buSzPct val="90000"/>
              <a:buFont typeface="Wingdings" pitchFamily="2" charset="2"/>
              <a:buChar char="§"/>
              <a:tabLst/>
              <a:defRPr sz="2000"/>
            </a:lvl1pPr>
            <a:lvl2pPr indent="0">
              <a:lnSpc>
                <a:spcPct val="120000"/>
              </a:lnSpc>
              <a:spcAft>
                <a:spcPts val="400"/>
              </a:spcAft>
              <a:buFont typeface="Arial" panose="020B0604020202020204" pitchFamily="34" charset="0"/>
              <a:buChar char="•"/>
              <a:defRPr sz="1800"/>
            </a:lvl2pPr>
            <a:lvl3pPr indent="0">
              <a:lnSpc>
                <a:spcPct val="120000"/>
              </a:lnSpc>
              <a:spcAft>
                <a:spcPts val="400"/>
              </a:spcAft>
              <a:buFont typeface="Arial" panose="020B0604020202020204" pitchFamily="34" charset="0"/>
              <a:buChar char="•"/>
              <a:defRPr sz="1800"/>
            </a:lvl3pPr>
            <a:lvl4pPr indent="0">
              <a:lnSpc>
                <a:spcPct val="120000"/>
              </a:lnSpc>
              <a:spcAft>
                <a:spcPts val="400"/>
              </a:spcAft>
              <a:buFont typeface="Arial" panose="020B0604020202020204" pitchFamily="34" charset="0"/>
              <a:buChar char="•"/>
              <a:defRPr sz="1800"/>
            </a:lvl4pPr>
            <a:lvl5pPr indent="0">
              <a:lnSpc>
                <a:spcPct val="120000"/>
              </a:lnSpc>
              <a:spcAft>
                <a:spcPts val="400"/>
              </a:spcAft>
              <a:buFont typeface="Arial" panose="020B0604020202020204" pitchFamily="34" charset="0"/>
              <a:buChar char="•"/>
              <a:defRPr sz="1800"/>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obrázku 5">
            <a:extLst>
              <a:ext uri="{FF2B5EF4-FFF2-40B4-BE49-F238E27FC236}">
                <a16:creationId xmlns:a16="http://schemas.microsoft.com/office/drawing/2014/main" id="{BB38CCEF-CF1A-B72B-D67E-9A39E14D3EA2}"/>
              </a:ext>
            </a:extLst>
          </p:cNvPr>
          <p:cNvSpPr>
            <a:spLocks noGrp="1"/>
          </p:cNvSpPr>
          <p:nvPr>
            <p:ph type="pic" sz="quarter" idx="10"/>
          </p:nvPr>
        </p:nvSpPr>
        <p:spPr>
          <a:xfrm>
            <a:off x="6298501" y="2213429"/>
            <a:ext cx="4285499" cy="3618660"/>
          </a:xfrm>
          <a:prstGeom prst="rect">
            <a:avLst/>
          </a:prstGeom>
        </p:spPr>
        <p:txBody>
          <a:bodyPr/>
          <a:lstStyle/>
          <a:p>
            <a:endParaRPr lang="cs-CZ"/>
          </a:p>
        </p:txBody>
      </p:sp>
      <p:sp>
        <p:nvSpPr>
          <p:cNvPr id="7" name="Zástupný symbol pro číslo snímku 5">
            <a:extLst>
              <a:ext uri="{FF2B5EF4-FFF2-40B4-BE49-F238E27FC236}">
                <a16:creationId xmlns:a16="http://schemas.microsoft.com/office/drawing/2014/main" id="{2C7EEF15-9663-FDF8-3786-E9D1170BC091}"/>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394102900"/>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Podnadpis, dva sloupce">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1620000" y="2160000"/>
            <a:ext cx="4323523" cy="3960537"/>
          </a:xfrm>
          <a:prstGeom prst="rect">
            <a:avLst/>
          </a:prstGeom>
        </p:spPr>
        <p:txBody>
          <a:bodyPr/>
          <a:lstStyle>
            <a:lvl1pPr>
              <a:spcAft>
                <a:spcPts val="1800"/>
              </a:spcAft>
              <a:buFont typeface="Wingdings" pitchFamily="2" charset="2"/>
              <a:buNone/>
              <a:defRPr b="1">
                <a:solidFill>
                  <a:schemeClr val="accent2"/>
                </a:solidFill>
              </a:defRPr>
            </a:lvl1pPr>
            <a:lvl2pPr marL="0" indent="-288000">
              <a:buClr>
                <a:schemeClr val="accent1"/>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9" name="Zástupný text 8">
            <a:extLst>
              <a:ext uri="{FF2B5EF4-FFF2-40B4-BE49-F238E27FC236}">
                <a16:creationId xmlns:a16="http://schemas.microsoft.com/office/drawing/2014/main" id="{6F99AF0C-D583-5D11-E4A5-C93DED75A4D9}"/>
              </a:ext>
            </a:extLst>
          </p:cNvPr>
          <p:cNvSpPr>
            <a:spLocks noGrp="1"/>
          </p:cNvSpPr>
          <p:nvPr>
            <p:ph type="body" sz="quarter" idx="14"/>
          </p:nvPr>
        </p:nvSpPr>
        <p:spPr>
          <a:xfrm>
            <a:off x="684000" y="1243809"/>
            <a:ext cx="5259600" cy="772560"/>
          </a:xfrm>
          <a:prstGeom prst="rect">
            <a:avLst/>
          </a:prstGeom>
        </p:spPr>
        <p:txBody>
          <a:bodyPr/>
          <a:lstStyle>
            <a:lvl1pPr marL="0" indent="0">
              <a:buNone/>
              <a:defRPr>
                <a:solidFill>
                  <a:schemeClr val="accent1"/>
                </a:solidFill>
              </a:defRPr>
            </a:lvl1pPr>
            <a:lvl2pPr>
              <a:buNone/>
              <a:defRPr/>
            </a:lvl2pPr>
            <a:lvl3pPr>
              <a:buNone/>
              <a:defRPr/>
            </a:lvl3pPr>
            <a:lvl4pPr>
              <a:buNone/>
              <a:defRPr/>
            </a:lvl4pPr>
            <a:lvl5pPr>
              <a:buNone/>
              <a:defRPr/>
            </a:lvl5pPr>
          </a:lstStyle>
          <a:p>
            <a:pPr lvl="0"/>
            <a:r>
              <a:rPr lang="cs-CZ" dirty="0"/>
              <a:t>Po kliknutí můžete upravovat styly textu v předloze.</a:t>
            </a:r>
          </a:p>
        </p:txBody>
      </p:sp>
      <p:sp>
        <p:nvSpPr>
          <p:cNvPr id="4" name="Zástupný symbol pro obsah 2">
            <a:extLst>
              <a:ext uri="{FF2B5EF4-FFF2-40B4-BE49-F238E27FC236}">
                <a16:creationId xmlns:a16="http://schemas.microsoft.com/office/drawing/2014/main" id="{C2843CF9-B3FD-9E68-3D7A-392FEBCB4FEE}"/>
              </a:ext>
            </a:extLst>
          </p:cNvPr>
          <p:cNvSpPr>
            <a:spLocks noGrp="1"/>
          </p:cNvSpPr>
          <p:nvPr>
            <p:ph sz="half" idx="15" hasCustomPrompt="1"/>
          </p:nvPr>
        </p:nvSpPr>
        <p:spPr>
          <a:xfrm>
            <a:off x="6266427" y="2160000"/>
            <a:ext cx="4323523" cy="3960537"/>
          </a:xfrm>
          <a:prstGeom prst="rect">
            <a:avLst/>
          </a:prstGeom>
        </p:spPr>
        <p:txBody>
          <a:bodyPr/>
          <a:lstStyle>
            <a:lvl1pPr>
              <a:spcAft>
                <a:spcPts val="1800"/>
              </a:spcAft>
              <a:buFont typeface="Wingdings" pitchFamily="2" charset="2"/>
              <a:buNone/>
              <a:defRPr b="1">
                <a:solidFill>
                  <a:schemeClr val="accent2"/>
                </a:solidFill>
              </a:defRPr>
            </a:lvl1pPr>
            <a:lvl2pPr marL="0" indent="-288000">
              <a:buClr>
                <a:schemeClr val="accent1"/>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8" name="Zástupný symbol pro číslo snímku 5">
            <a:extLst>
              <a:ext uri="{FF2B5EF4-FFF2-40B4-BE49-F238E27FC236}">
                <a16:creationId xmlns:a16="http://schemas.microsoft.com/office/drawing/2014/main" id="{1A2E329E-B047-5BCC-C0F2-88F14A418F05}"/>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18202800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ři sloupce">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93601" y="2160000"/>
            <a:ext cx="3375982" cy="3960537"/>
          </a:xfrm>
          <a:prstGeom prst="rect">
            <a:avLst/>
          </a:prstGeom>
        </p:spPr>
        <p:txBody>
          <a:bodyPr/>
          <a:lstStyle>
            <a:lvl1pPr marL="0" indent="0">
              <a:spcAft>
                <a:spcPts val="1800"/>
              </a:spcAft>
              <a:buFont typeface="Arial" panose="020B0604020202020204" pitchFamily="34" charset="0"/>
              <a:buNone/>
              <a:defRPr b="1">
                <a:solidFill>
                  <a:schemeClr val="accent2"/>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10" name="Zástupný symbol pro obsah 2">
            <a:extLst>
              <a:ext uri="{FF2B5EF4-FFF2-40B4-BE49-F238E27FC236}">
                <a16:creationId xmlns:a16="http://schemas.microsoft.com/office/drawing/2014/main" id="{7671851E-E145-B540-BFE6-BCB164F7650F}"/>
              </a:ext>
            </a:extLst>
          </p:cNvPr>
          <p:cNvSpPr>
            <a:spLocks noGrp="1"/>
          </p:cNvSpPr>
          <p:nvPr>
            <p:ph sz="half" idx="13" hasCustomPrompt="1"/>
          </p:nvPr>
        </p:nvSpPr>
        <p:spPr>
          <a:xfrm>
            <a:off x="8119333" y="2160000"/>
            <a:ext cx="3375982" cy="3960537"/>
          </a:xfrm>
          <a:prstGeom prst="rect">
            <a:avLst/>
          </a:prstGeom>
        </p:spPr>
        <p:txBody>
          <a:bodyPr/>
          <a:lstStyle>
            <a:lvl1pPr marL="0" indent="0">
              <a:spcAft>
                <a:spcPts val="1800"/>
              </a:spcAft>
              <a:buFont typeface="Arial" panose="020B0604020202020204" pitchFamily="34" charset="0"/>
              <a:buNone/>
              <a:defRPr b="1">
                <a:solidFill>
                  <a:schemeClr val="accent2"/>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11" name="Zástupný symbol pro obsah 2">
            <a:extLst>
              <a:ext uri="{FF2B5EF4-FFF2-40B4-BE49-F238E27FC236}">
                <a16:creationId xmlns:a16="http://schemas.microsoft.com/office/drawing/2014/main" id="{C5DD8208-8E62-3BCD-5295-A5DE908611EA}"/>
              </a:ext>
            </a:extLst>
          </p:cNvPr>
          <p:cNvSpPr>
            <a:spLocks noGrp="1"/>
          </p:cNvSpPr>
          <p:nvPr>
            <p:ph sz="half" idx="14" hasCustomPrompt="1"/>
          </p:nvPr>
        </p:nvSpPr>
        <p:spPr>
          <a:xfrm>
            <a:off x="4408009" y="2160000"/>
            <a:ext cx="3375982" cy="3960537"/>
          </a:xfrm>
          <a:prstGeom prst="rect">
            <a:avLst/>
          </a:prstGeom>
        </p:spPr>
        <p:txBody>
          <a:bodyPr/>
          <a:lstStyle>
            <a:lvl1pPr marL="0" indent="0">
              <a:spcAft>
                <a:spcPts val="1800"/>
              </a:spcAft>
              <a:buFont typeface="Arial" panose="020B0604020202020204" pitchFamily="34" charset="0"/>
              <a:buNone/>
              <a:defRPr b="1">
                <a:solidFill>
                  <a:schemeClr val="accent2"/>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4" name="Zástupný symbol pro číslo snímku 5">
            <a:extLst>
              <a:ext uri="{FF2B5EF4-FFF2-40B4-BE49-F238E27FC236}">
                <a16:creationId xmlns:a16="http://schemas.microsoft.com/office/drawing/2014/main" id="{7B9A68AD-FB4B-8978-5212-ECDC03A6FB0B}"/>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4355645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odnadpis, 3 sloupce podbarvené">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0" y="2257436"/>
            <a:ext cx="3355437" cy="3590706"/>
          </a:xfrm>
          <a:prstGeom prst="rect">
            <a:avLst/>
          </a:prstGeom>
          <a:solidFill>
            <a:schemeClr val="tx2"/>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9" name="Zástupný text 8">
            <a:extLst>
              <a:ext uri="{FF2B5EF4-FFF2-40B4-BE49-F238E27FC236}">
                <a16:creationId xmlns:a16="http://schemas.microsoft.com/office/drawing/2014/main" id="{6F99AF0C-D583-5D11-E4A5-C93DED75A4D9}"/>
              </a:ext>
            </a:extLst>
          </p:cNvPr>
          <p:cNvSpPr>
            <a:spLocks noGrp="1"/>
          </p:cNvSpPr>
          <p:nvPr>
            <p:ph type="body" sz="quarter" idx="14"/>
          </p:nvPr>
        </p:nvSpPr>
        <p:spPr>
          <a:xfrm>
            <a:off x="684000" y="1243809"/>
            <a:ext cx="5259600" cy="772560"/>
          </a:xfrm>
          <a:prstGeom prst="rect">
            <a:avLst/>
          </a:prstGeom>
        </p:spPr>
        <p:txBody>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4" name="Zástupný symbol pro obsah 2">
            <a:extLst>
              <a:ext uri="{FF2B5EF4-FFF2-40B4-BE49-F238E27FC236}">
                <a16:creationId xmlns:a16="http://schemas.microsoft.com/office/drawing/2014/main" id="{2C9E7C88-D105-85BB-7817-7828128845B7}"/>
              </a:ext>
            </a:extLst>
          </p:cNvPr>
          <p:cNvSpPr>
            <a:spLocks noGrp="1"/>
          </p:cNvSpPr>
          <p:nvPr>
            <p:ph sz="half" idx="15" hasCustomPrompt="1"/>
          </p:nvPr>
        </p:nvSpPr>
        <p:spPr>
          <a:xfrm>
            <a:off x="8156517" y="2257436"/>
            <a:ext cx="3355437" cy="3590706"/>
          </a:xfrm>
          <a:prstGeom prst="rect">
            <a:avLst/>
          </a:prstGeom>
          <a:solidFill>
            <a:schemeClr val="tx2"/>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8" name="Zástupný symbol pro obsah 2">
            <a:extLst>
              <a:ext uri="{FF2B5EF4-FFF2-40B4-BE49-F238E27FC236}">
                <a16:creationId xmlns:a16="http://schemas.microsoft.com/office/drawing/2014/main" id="{F3B495C6-E9D9-BB16-034D-BB35D518475B}"/>
              </a:ext>
            </a:extLst>
          </p:cNvPr>
          <p:cNvSpPr>
            <a:spLocks noGrp="1"/>
          </p:cNvSpPr>
          <p:nvPr>
            <p:ph sz="half" idx="16" hasCustomPrompt="1"/>
          </p:nvPr>
        </p:nvSpPr>
        <p:spPr>
          <a:xfrm>
            <a:off x="4420259" y="2257436"/>
            <a:ext cx="3355437" cy="3590706"/>
          </a:xfrm>
          <a:prstGeom prst="rect">
            <a:avLst/>
          </a:prstGeom>
          <a:solidFill>
            <a:schemeClr val="tx2"/>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6" name="Zástupný symbol pro číslo snímku 5">
            <a:extLst>
              <a:ext uri="{FF2B5EF4-FFF2-40B4-BE49-F238E27FC236}">
                <a16:creationId xmlns:a16="http://schemas.microsoft.com/office/drawing/2014/main" id="{4CC1C452-BE80-BC5C-7921-09A8FE89B918}"/>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4288470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3 sloupce podbarvené se šipkami">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684001" y="2257436"/>
            <a:ext cx="3105680" cy="3590706"/>
          </a:xfrm>
          <a:prstGeom prst="rect">
            <a:avLst/>
          </a:prstGeom>
          <a:solidFill>
            <a:schemeClr val="accent1"/>
          </a:solidFill>
        </p:spPr>
        <p:txBody>
          <a:bodyPr lIns="180000" tIns="180000" rIns="144000" bIns="7200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10" name="Zástupný symbol pro obsah 2">
            <a:extLst>
              <a:ext uri="{FF2B5EF4-FFF2-40B4-BE49-F238E27FC236}">
                <a16:creationId xmlns:a16="http://schemas.microsoft.com/office/drawing/2014/main" id="{963E211A-EC28-5A07-3501-03AC420E839A}"/>
              </a:ext>
            </a:extLst>
          </p:cNvPr>
          <p:cNvSpPr>
            <a:spLocks noGrp="1"/>
          </p:cNvSpPr>
          <p:nvPr>
            <p:ph sz="half" idx="13" hasCustomPrompt="1"/>
          </p:nvPr>
        </p:nvSpPr>
        <p:spPr>
          <a:xfrm>
            <a:off x="8405601" y="2246803"/>
            <a:ext cx="3105680" cy="3590706"/>
          </a:xfrm>
          <a:prstGeom prst="rect">
            <a:avLst/>
          </a:prstGeom>
          <a:solidFill>
            <a:schemeClr val="accent1"/>
          </a:solidFill>
        </p:spPr>
        <p:txBody>
          <a:bodyPr lIns="180000" tIns="180000" rIns="144000" bIns="7200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1" name="Zástupný symbol pro obsah 2">
            <a:extLst>
              <a:ext uri="{FF2B5EF4-FFF2-40B4-BE49-F238E27FC236}">
                <a16:creationId xmlns:a16="http://schemas.microsoft.com/office/drawing/2014/main" id="{CA544A6B-12C5-DC1B-EDF5-D0332255C4DE}"/>
              </a:ext>
            </a:extLst>
          </p:cNvPr>
          <p:cNvSpPr>
            <a:spLocks noGrp="1"/>
          </p:cNvSpPr>
          <p:nvPr>
            <p:ph sz="half" idx="14" hasCustomPrompt="1"/>
          </p:nvPr>
        </p:nvSpPr>
        <p:spPr>
          <a:xfrm>
            <a:off x="4544801" y="2257436"/>
            <a:ext cx="3105680" cy="3590706"/>
          </a:xfrm>
          <a:prstGeom prst="rect">
            <a:avLst/>
          </a:prstGeom>
          <a:solidFill>
            <a:schemeClr val="accent1"/>
          </a:solidFill>
        </p:spPr>
        <p:txBody>
          <a:bodyPr lIns="180000" tIns="180000" rIns="144000" bIns="7200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pic>
        <p:nvPicPr>
          <p:cNvPr id="18" name="Obrázek 17">
            <a:extLst>
              <a:ext uri="{FF2B5EF4-FFF2-40B4-BE49-F238E27FC236}">
                <a16:creationId xmlns:a16="http://schemas.microsoft.com/office/drawing/2014/main" id="{2A3086D1-EC65-B74C-A8BB-C58567182BE6}"/>
              </a:ext>
            </a:extLst>
          </p:cNvPr>
          <p:cNvPicPr>
            <a:picLocks noChangeAspect="1"/>
          </p:cNvPicPr>
          <p:nvPr userDrawn="1"/>
        </p:nvPicPr>
        <p:blipFill>
          <a:blip r:embed="rId2"/>
          <a:stretch>
            <a:fillRect/>
          </a:stretch>
        </p:blipFill>
        <p:spPr>
          <a:xfrm>
            <a:off x="3985314" y="3880589"/>
            <a:ext cx="360717" cy="301120"/>
          </a:xfrm>
          <a:prstGeom prst="rect">
            <a:avLst/>
          </a:prstGeom>
        </p:spPr>
      </p:pic>
      <p:pic>
        <p:nvPicPr>
          <p:cNvPr id="20" name="Obrázek 19">
            <a:extLst>
              <a:ext uri="{FF2B5EF4-FFF2-40B4-BE49-F238E27FC236}">
                <a16:creationId xmlns:a16="http://schemas.microsoft.com/office/drawing/2014/main" id="{CAAABE1A-E3F7-8D77-4BC1-22DA8776E5AB}"/>
              </a:ext>
            </a:extLst>
          </p:cNvPr>
          <p:cNvPicPr>
            <a:picLocks noChangeAspect="1"/>
          </p:cNvPicPr>
          <p:nvPr userDrawn="1"/>
        </p:nvPicPr>
        <p:blipFill>
          <a:blip r:embed="rId2"/>
          <a:stretch>
            <a:fillRect/>
          </a:stretch>
        </p:blipFill>
        <p:spPr>
          <a:xfrm>
            <a:off x="7846114" y="3880589"/>
            <a:ext cx="360717" cy="301120"/>
          </a:xfrm>
          <a:prstGeom prst="rect">
            <a:avLst/>
          </a:prstGeom>
        </p:spPr>
      </p:pic>
      <p:sp>
        <p:nvSpPr>
          <p:cNvPr id="21" name="Zástupný text 8">
            <a:extLst>
              <a:ext uri="{FF2B5EF4-FFF2-40B4-BE49-F238E27FC236}">
                <a16:creationId xmlns:a16="http://schemas.microsoft.com/office/drawing/2014/main" id="{EE858B53-D403-C768-50C6-B820DCD4E564}"/>
              </a:ext>
            </a:extLst>
          </p:cNvPr>
          <p:cNvSpPr>
            <a:spLocks noGrp="1"/>
          </p:cNvSpPr>
          <p:nvPr>
            <p:ph type="body" sz="quarter" idx="15"/>
          </p:nvPr>
        </p:nvSpPr>
        <p:spPr>
          <a:xfrm>
            <a:off x="684000" y="1243809"/>
            <a:ext cx="5259600" cy="772560"/>
          </a:xfrm>
          <a:prstGeom prst="rect">
            <a:avLst/>
          </a:prstGeom>
        </p:spPr>
        <p:txBody>
          <a:bodyPr>
            <a:noAutofit/>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22" name="Zástupný symbol pro číslo snímku 5">
            <a:extLst>
              <a:ext uri="{FF2B5EF4-FFF2-40B4-BE49-F238E27FC236}">
                <a16:creationId xmlns:a16="http://schemas.microsoft.com/office/drawing/2014/main" id="{7BDEE34E-2AD1-D45A-CDC5-B7356B87F969}"/>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92248586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4 sloupce s obrázky">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684001"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1492625"/>
            <a:ext cx="2428993" cy="2602004"/>
          </a:xfrm>
          <a:prstGeom prst="rect">
            <a:avLst/>
          </a:prstGeom>
        </p:spPr>
        <p:txBody>
          <a:bodyPr>
            <a:noAutofit/>
          </a:bodyPr>
          <a:lstStyle/>
          <a:p>
            <a:endParaRPr lang="cs-CZ"/>
          </a:p>
        </p:txBody>
      </p:sp>
      <p:sp>
        <p:nvSpPr>
          <p:cNvPr id="9" name="Zástupný symbol pro obsah 2">
            <a:extLst>
              <a:ext uri="{FF2B5EF4-FFF2-40B4-BE49-F238E27FC236}">
                <a16:creationId xmlns:a16="http://schemas.microsoft.com/office/drawing/2014/main" id="{1FE252C3-C241-69C2-ACDF-A6765E53EC81}"/>
              </a:ext>
            </a:extLst>
          </p:cNvPr>
          <p:cNvSpPr>
            <a:spLocks noGrp="1"/>
          </p:cNvSpPr>
          <p:nvPr>
            <p:ph sz="half" idx="14" hasCustomPrompt="1"/>
          </p:nvPr>
        </p:nvSpPr>
        <p:spPr>
          <a:xfrm>
            <a:off x="9077724"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1492625"/>
            <a:ext cx="2428993" cy="2602004"/>
          </a:xfrm>
          <a:prstGeom prst="rect">
            <a:avLst/>
          </a:prstGeom>
        </p:spPr>
        <p:txBody>
          <a:bodyPr>
            <a:noAutofit/>
          </a:bodyPr>
          <a:lstStyle/>
          <a:p>
            <a:endParaRPr lang="cs-CZ"/>
          </a:p>
        </p:txBody>
      </p:sp>
      <p:sp>
        <p:nvSpPr>
          <p:cNvPr id="14" name="Zástupný symbol pro obsah 2">
            <a:extLst>
              <a:ext uri="{FF2B5EF4-FFF2-40B4-BE49-F238E27FC236}">
                <a16:creationId xmlns:a16="http://schemas.microsoft.com/office/drawing/2014/main" id="{D5AA8550-16D6-4AA2-0FA5-8338C81AFAC5}"/>
              </a:ext>
            </a:extLst>
          </p:cNvPr>
          <p:cNvSpPr>
            <a:spLocks noGrp="1"/>
          </p:cNvSpPr>
          <p:nvPr>
            <p:ph sz="half" idx="16" hasCustomPrompt="1"/>
          </p:nvPr>
        </p:nvSpPr>
        <p:spPr>
          <a:xfrm>
            <a:off x="6279817"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1492625"/>
            <a:ext cx="2428993" cy="2602004"/>
          </a:xfrm>
          <a:prstGeom prst="rect">
            <a:avLst/>
          </a:prstGeom>
        </p:spPr>
        <p:txBody>
          <a:bodyPr>
            <a:noAutofit/>
          </a:bodyPr>
          <a:lstStyle/>
          <a:p>
            <a:endParaRPr lang="cs-CZ"/>
          </a:p>
        </p:txBody>
      </p:sp>
      <p:sp>
        <p:nvSpPr>
          <p:cNvPr id="16" name="Zástupný symbol pro obsah 2">
            <a:extLst>
              <a:ext uri="{FF2B5EF4-FFF2-40B4-BE49-F238E27FC236}">
                <a16:creationId xmlns:a16="http://schemas.microsoft.com/office/drawing/2014/main" id="{1F7AACE7-568D-33D9-AF71-3ED0BB808ED7}"/>
              </a:ext>
            </a:extLst>
          </p:cNvPr>
          <p:cNvSpPr>
            <a:spLocks noGrp="1"/>
          </p:cNvSpPr>
          <p:nvPr>
            <p:ph sz="half" idx="18" hasCustomPrompt="1"/>
          </p:nvPr>
        </p:nvSpPr>
        <p:spPr>
          <a:xfrm>
            <a:off x="3481909"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1492625"/>
            <a:ext cx="2428993" cy="2602004"/>
          </a:xfrm>
          <a:prstGeom prst="rect">
            <a:avLst/>
          </a:prstGeom>
        </p:spPr>
        <p:txBody>
          <a:bodyPr>
            <a:noAutofit/>
          </a:bodyPr>
          <a:lstStyle/>
          <a:p>
            <a:endParaRPr lang="cs-CZ"/>
          </a:p>
        </p:txBody>
      </p:sp>
      <p:sp>
        <p:nvSpPr>
          <p:cNvPr id="4" name="Zástupný symbol pro číslo snímku 5">
            <a:extLst>
              <a:ext uri="{FF2B5EF4-FFF2-40B4-BE49-F238E27FC236}">
                <a16:creationId xmlns:a16="http://schemas.microsoft.com/office/drawing/2014/main" id="{496F11FE-78A2-69C8-0643-BE729D4F1FDE}"/>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34406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Podnadpis, 4 sloupce s obrázky">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684001"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2215662"/>
            <a:ext cx="2428993" cy="1878966"/>
          </a:xfrm>
          <a:prstGeom prst="rect">
            <a:avLst/>
          </a:prstGeom>
        </p:spPr>
        <p:txBody>
          <a:bodyPr>
            <a:noAutofit/>
          </a:bodyPr>
          <a:lstStyle/>
          <a:p>
            <a:endParaRPr lang="cs-CZ"/>
          </a:p>
        </p:txBody>
      </p:sp>
      <p:sp>
        <p:nvSpPr>
          <p:cNvPr id="9" name="Zástupný symbol pro obsah 2">
            <a:extLst>
              <a:ext uri="{FF2B5EF4-FFF2-40B4-BE49-F238E27FC236}">
                <a16:creationId xmlns:a16="http://schemas.microsoft.com/office/drawing/2014/main" id="{1FE252C3-C241-69C2-ACDF-A6765E53EC81}"/>
              </a:ext>
            </a:extLst>
          </p:cNvPr>
          <p:cNvSpPr>
            <a:spLocks noGrp="1"/>
          </p:cNvSpPr>
          <p:nvPr>
            <p:ph sz="half" idx="14" hasCustomPrompt="1"/>
          </p:nvPr>
        </p:nvSpPr>
        <p:spPr>
          <a:xfrm>
            <a:off x="9077724"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2215662"/>
            <a:ext cx="2428993" cy="1878966"/>
          </a:xfrm>
          <a:prstGeom prst="rect">
            <a:avLst/>
          </a:prstGeom>
        </p:spPr>
        <p:txBody>
          <a:bodyPr>
            <a:noAutofit/>
          </a:bodyPr>
          <a:lstStyle/>
          <a:p>
            <a:endParaRPr lang="cs-CZ"/>
          </a:p>
        </p:txBody>
      </p:sp>
      <p:sp>
        <p:nvSpPr>
          <p:cNvPr id="14" name="Zástupný symbol pro obsah 2">
            <a:extLst>
              <a:ext uri="{FF2B5EF4-FFF2-40B4-BE49-F238E27FC236}">
                <a16:creationId xmlns:a16="http://schemas.microsoft.com/office/drawing/2014/main" id="{D5AA8550-16D6-4AA2-0FA5-8338C81AFAC5}"/>
              </a:ext>
            </a:extLst>
          </p:cNvPr>
          <p:cNvSpPr>
            <a:spLocks noGrp="1"/>
          </p:cNvSpPr>
          <p:nvPr>
            <p:ph sz="half" idx="16" hasCustomPrompt="1"/>
          </p:nvPr>
        </p:nvSpPr>
        <p:spPr>
          <a:xfrm>
            <a:off x="6279817"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2215662"/>
            <a:ext cx="2428993" cy="1878966"/>
          </a:xfrm>
          <a:prstGeom prst="rect">
            <a:avLst/>
          </a:prstGeom>
        </p:spPr>
        <p:txBody>
          <a:bodyPr>
            <a:noAutofit/>
          </a:bodyPr>
          <a:lstStyle/>
          <a:p>
            <a:endParaRPr lang="cs-CZ"/>
          </a:p>
        </p:txBody>
      </p:sp>
      <p:sp>
        <p:nvSpPr>
          <p:cNvPr id="16" name="Zástupný symbol pro obsah 2">
            <a:extLst>
              <a:ext uri="{FF2B5EF4-FFF2-40B4-BE49-F238E27FC236}">
                <a16:creationId xmlns:a16="http://schemas.microsoft.com/office/drawing/2014/main" id="{1F7AACE7-568D-33D9-AF71-3ED0BB808ED7}"/>
              </a:ext>
            </a:extLst>
          </p:cNvPr>
          <p:cNvSpPr>
            <a:spLocks noGrp="1"/>
          </p:cNvSpPr>
          <p:nvPr>
            <p:ph sz="half" idx="18" hasCustomPrompt="1"/>
          </p:nvPr>
        </p:nvSpPr>
        <p:spPr>
          <a:xfrm>
            <a:off x="3481909"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2215662"/>
            <a:ext cx="2428993" cy="1878966"/>
          </a:xfrm>
          <a:prstGeom prst="rect">
            <a:avLst/>
          </a:prstGeom>
        </p:spPr>
        <p:txBody>
          <a:bodyPr>
            <a:noAutofit/>
          </a:bodyPr>
          <a:lstStyle/>
          <a:p>
            <a:endParaRPr lang="cs-CZ"/>
          </a:p>
        </p:txBody>
      </p:sp>
      <p:sp>
        <p:nvSpPr>
          <p:cNvPr id="4" name="Zástupný text 8">
            <a:extLst>
              <a:ext uri="{FF2B5EF4-FFF2-40B4-BE49-F238E27FC236}">
                <a16:creationId xmlns:a16="http://schemas.microsoft.com/office/drawing/2014/main" id="{3F155FFF-35D5-B4D6-8671-E1360187A54B}"/>
              </a:ext>
            </a:extLst>
          </p:cNvPr>
          <p:cNvSpPr>
            <a:spLocks noGrp="1"/>
          </p:cNvSpPr>
          <p:nvPr>
            <p:ph type="body" sz="quarter" idx="20"/>
          </p:nvPr>
        </p:nvSpPr>
        <p:spPr>
          <a:xfrm>
            <a:off x="684000" y="1243809"/>
            <a:ext cx="5259600" cy="772560"/>
          </a:xfrm>
          <a:prstGeom prst="rect">
            <a:avLst/>
          </a:prstGeom>
        </p:spPr>
        <p:txBody>
          <a:bodyPr>
            <a:noAutofit/>
          </a:bodyPr>
          <a:lstStyle>
            <a:lvl1pPr>
              <a:buNone/>
              <a:defRPr lang="cs-CZ" sz="2000" kern="1200" dirty="0">
                <a:solidFill>
                  <a:schemeClr val="accent2"/>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6" name="Zástupný symbol pro číslo snímku 5">
            <a:extLst>
              <a:ext uri="{FF2B5EF4-FFF2-40B4-BE49-F238E27FC236}">
                <a16:creationId xmlns:a16="http://schemas.microsoft.com/office/drawing/2014/main" id="{D034D6FE-BA08-8A8E-D5AE-55D3E756260C}"/>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361014844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Podnadpis, 4 sloupce s obrázky">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2215662"/>
            <a:ext cx="2428993" cy="1878966"/>
          </a:xfrm>
          <a:prstGeom prst="rect">
            <a:avLst/>
          </a:prstGeom>
        </p:spPr>
        <p:txBody>
          <a:bodyPr>
            <a:noAutofit/>
          </a:bodyPr>
          <a:lstStyle/>
          <a:p>
            <a:endParaRPr lang="cs-CZ"/>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2215662"/>
            <a:ext cx="2428993" cy="1878966"/>
          </a:xfrm>
          <a:prstGeom prst="rect">
            <a:avLst/>
          </a:prstGeom>
        </p:spPr>
        <p:txBody>
          <a:bodyPr>
            <a:noAutofit/>
          </a:bodyPr>
          <a:lstStyle/>
          <a:p>
            <a:endParaRPr lang="cs-CZ"/>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2215662"/>
            <a:ext cx="2428993" cy="1878966"/>
          </a:xfrm>
          <a:prstGeom prst="rect">
            <a:avLst/>
          </a:prstGeom>
        </p:spPr>
        <p:txBody>
          <a:bodyPr>
            <a:noAutofit/>
          </a:bodyPr>
          <a:lstStyle/>
          <a:p>
            <a:endParaRPr lang="cs-CZ"/>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2215662"/>
            <a:ext cx="2428993" cy="1878966"/>
          </a:xfrm>
          <a:prstGeom prst="rect">
            <a:avLst/>
          </a:prstGeom>
        </p:spPr>
        <p:txBody>
          <a:bodyPr>
            <a:noAutofit/>
          </a:bodyPr>
          <a:lstStyle/>
          <a:p>
            <a:endParaRPr lang="cs-CZ"/>
          </a:p>
        </p:txBody>
      </p:sp>
      <p:sp>
        <p:nvSpPr>
          <p:cNvPr id="4" name="Zástupný text 8">
            <a:extLst>
              <a:ext uri="{FF2B5EF4-FFF2-40B4-BE49-F238E27FC236}">
                <a16:creationId xmlns:a16="http://schemas.microsoft.com/office/drawing/2014/main" id="{3F155FFF-35D5-B4D6-8671-E1360187A54B}"/>
              </a:ext>
            </a:extLst>
          </p:cNvPr>
          <p:cNvSpPr>
            <a:spLocks noGrp="1"/>
          </p:cNvSpPr>
          <p:nvPr>
            <p:ph type="body" sz="quarter" idx="20"/>
          </p:nvPr>
        </p:nvSpPr>
        <p:spPr>
          <a:xfrm>
            <a:off x="684000" y="1243809"/>
            <a:ext cx="5259600" cy="772560"/>
          </a:xfrm>
          <a:prstGeom prst="rect">
            <a:avLst/>
          </a:prstGeom>
        </p:spPr>
        <p:txBody>
          <a:bodyPr>
            <a:noAutofit/>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6" name="Zástupný symbol pro obsah 2">
            <a:extLst>
              <a:ext uri="{FF2B5EF4-FFF2-40B4-BE49-F238E27FC236}">
                <a16:creationId xmlns:a16="http://schemas.microsoft.com/office/drawing/2014/main" id="{E7812EDD-8649-F4D5-7B51-E6CC2223D022}"/>
              </a:ext>
            </a:extLst>
          </p:cNvPr>
          <p:cNvSpPr>
            <a:spLocks noGrp="1"/>
          </p:cNvSpPr>
          <p:nvPr>
            <p:ph sz="half" idx="21" hasCustomPrompt="1"/>
          </p:nvPr>
        </p:nvSpPr>
        <p:spPr>
          <a:xfrm>
            <a:off x="693600" y="4444252"/>
            <a:ext cx="2419393" cy="1403889"/>
          </a:xfrm>
          <a:prstGeom prst="rect">
            <a:avLst/>
          </a:prstGeom>
        </p:spPr>
        <p:txBody>
          <a:bodyPr>
            <a:noAutofit/>
          </a:bodyPr>
          <a:lstStyle>
            <a:lvl1pPr marL="0" indent="0">
              <a:spcAft>
                <a:spcPts val="1000"/>
              </a:spcAft>
              <a:buFont typeface="Arial" panose="020B0604020202020204" pitchFamily="34" charset="0"/>
              <a:buNone/>
              <a:defRPr sz="1800" b="1">
                <a:solidFill>
                  <a:schemeClr val="accent2"/>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0" name="Zástupný symbol pro obsah 2">
            <a:extLst>
              <a:ext uri="{FF2B5EF4-FFF2-40B4-BE49-F238E27FC236}">
                <a16:creationId xmlns:a16="http://schemas.microsoft.com/office/drawing/2014/main" id="{CAD76A9F-6DA0-AC18-4A06-8DD0C0F56CAD}"/>
              </a:ext>
            </a:extLst>
          </p:cNvPr>
          <p:cNvSpPr>
            <a:spLocks noGrp="1"/>
          </p:cNvSpPr>
          <p:nvPr>
            <p:ph sz="half" idx="22" hasCustomPrompt="1"/>
          </p:nvPr>
        </p:nvSpPr>
        <p:spPr>
          <a:xfrm>
            <a:off x="3484926" y="4444252"/>
            <a:ext cx="2419393" cy="1403889"/>
          </a:xfrm>
          <a:prstGeom prst="rect">
            <a:avLst/>
          </a:prstGeom>
        </p:spPr>
        <p:txBody>
          <a:bodyPr>
            <a:noAutofit/>
          </a:bodyPr>
          <a:lstStyle>
            <a:lvl1pPr marL="0" indent="0">
              <a:spcAft>
                <a:spcPts val="1000"/>
              </a:spcAft>
              <a:buFont typeface="Arial" panose="020B0604020202020204" pitchFamily="34" charset="0"/>
              <a:buNone/>
              <a:defRPr sz="1800" b="1">
                <a:solidFill>
                  <a:schemeClr val="accent2"/>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1" name="Zástupný symbol pro obsah 2">
            <a:extLst>
              <a:ext uri="{FF2B5EF4-FFF2-40B4-BE49-F238E27FC236}">
                <a16:creationId xmlns:a16="http://schemas.microsoft.com/office/drawing/2014/main" id="{7FED81D5-414D-425B-67EE-DA3352694518}"/>
              </a:ext>
            </a:extLst>
          </p:cNvPr>
          <p:cNvSpPr>
            <a:spLocks noGrp="1"/>
          </p:cNvSpPr>
          <p:nvPr>
            <p:ph sz="half" idx="23" hasCustomPrompt="1"/>
          </p:nvPr>
        </p:nvSpPr>
        <p:spPr>
          <a:xfrm>
            <a:off x="6279400" y="4444252"/>
            <a:ext cx="2419393" cy="1403889"/>
          </a:xfrm>
          <a:prstGeom prst="rect">
            <a:avLst/>
          </a:prstGeom>
        </p:spPr>
        <p:txBody>
          <a:bodyPr>
            <a:noAutofit/>
          </a:bodyPr>
          <a:lstStyle>
            <a:lvl1pPr marL="0" indent="0">
              <a:spcAft>
                <a:spcPts val="1000"/>
              </a:spcAft>
              <a:buFont typeface="Arial" panose="020B0604020202020204" pitchFamily="34" charset="0"/>
              <a:buNone/>
              <a:defRPr sz="1800" b="1">
                <a:solidFill>
                  <a:schemeClr val="accent2"/>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2" name="Zástupný symbol pro obsah 2">
            <a:extLst>
              <a:ext uri="{FF2B5EF4-FFF2-40B4-BE49-F238E27FC236}">
                <a16:creationId xmlns:a16="http://schemas.microsoft.com/office/drawing/2014/main" id="{BD1F73CC-2087-3052-FC89-2B1E982B6210}"/>
              </a:ext>
            </a:extLst>
          </p:cNvPr>
          <p:cNvSpPr>
            <a:spLocks noGrp="1"/>
          </p:cNvSpPr>
          <p:nvPr>
            <p:ph sz="half" idx="24" hasCustomPrompt="1"/>
          </p:nvPr>
        </p:nvSpPr>
        <p:spPr>
          <a:xfrm>
            <a:off x="9073875" y="4444252"/>
            <a:ext cx="2419393" cy="1403889"/>
          </a:xfrm>
          <a:prstGeom prst="rect">
            <a:avLst/>
          </a:prstGeom>
        </p:spPr>
        <p:txBody>
          <a:bodyPr>
            <a:noAutofit/>
          </a:bodyPr>
          <a:lstStyle>
            <a:lvl1pPr marL="0" indent="0">
              <a:spcAft>
                <a:spcPts val="1000"/>
              </a:spcAft>
              <a:buFont typeface="Arial" panose="020B0604020202020204" pitchFamily="34" charset="0"/>
              <a:buNone/>
              <a:defRPr sz="1800" b="1">
                <a:solidFill>
                  <a:schemeClr val="accent2"/>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9" name="Zástupný symbol pro číslo snímku 5">
            <a:extLst>
              <a:ext uri="{FF2B5EF4-FFF2-40B4-BE49-F238E27FC236}">
                <a16:creationId xmlns:a16="http://schemas.microsoft.com/office/drawing/2014/main" id="{6BCC6951-FCF3-7B03-5562-7840A02525D2}"/>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76891814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4 sloupce s obrázky a popisem">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1486968"/>
            <a:ext cx="2428993" cy="2607660"/>
          </a:xfrm>
          <a:prstGeom prst="rect">
            <a:avLst/>
          </a:prstGeom>
        </p:spPr>
        <p:txBody>
          <a:bodyPr>
            <a:noAutofit/>
          </a:bodyPr>
          <a:lstStyle/>
          <a:p>
            <a:endParaRPr lang="cs-CZ"/>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1486968"/>
            <a:ext cx="2428993" cy="2607660"/>
          </a:xfrm>
          <a:prstGeom prst="rect">
            <a:avLst/>
          </a:prstGeom>
        </p:spPr>
        <p:txBody>
          <a:bodyPr>
            <a:noAutofit/>
          </a:bodyPr>
          <a:lstStyle/>
          <a:p>
            <a:endParaRPr lang="cs-CZ"/>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1486968"/>
            <a:ext cx="2428993" cy="2607660"/>
          </a:xfrm>
          <a:prstGeom prst="rect">
            <a:avLst/>
          </a:prstGeom>
        </p:spPr>
        <p:txBody>
          <a:bodyPr>
            <a:noAutofit/>
          </a:bodyPr>
          <a:lstStyle/>
          <a:p>
            <a:endParaRPr lang="cs-CZ"/>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1486968"/>
            <a:ext cx="2428993" cy="2607660"/>
          </a:xfrm>
          <a:prstGeom prst="rect">
            <a:avLst/>
          </a:prstGeom>
        </p:spPr>
        <p:txBody>
          <a:bodyPr>
            <a:noAutofit/>
          </a:bodyPr>
          <a:lstStyle/>
          <a:p>
            <a:endParaRPr lang="cs-CZ"/>
          </a:p>
        </p:txBody>
      </p:sp>
      <p:sp>
        <p:nvSpPr>
          <p:cNvPr id="6" name="Zástupný symbol pro obsah 2">
            <a:extLst>
              <a:ext uri="{FF2B5EF4-FFF2-40B4-BE49-F238E27FC236}">
                <a16:creationId xmlns:a16="http://schemas.microsoft.com/office/drawing/2014/main" id="{E7812EDD-8649-F4D5-7B51-E6CC2223D022}"/>
              </a:ext>
            </a:extLst>
          </p:cNvPr>
          <p:cNvSpPr>
            <a:spLocks noGrp="1"/>
          </p:cNvSpPr>
          <p:nvPr>
            <p:ph sz="half" idx="21" hasCustomPrompt="1"/>
          </p:nvPr>
        </p:nvSpPr>
        <p:spPr>
          <a:xfrm>
            <a:off x="693600" y="4444252"/>
            <a:ext cx="2419393" cy="1403889"/>
          </a:xfrm>
          <a:prstGeom prst="rect">
            <a:avLst/>
          </a:prstGeom>
        </p:spPr>
        <p:txBody>
          <a:bodyPr>
            <a:noAutofit/>
          </a:bodyPr>
          <a:lstStyle>
            <a:lvl1pPr marL="0" indent="0">
              <a:spcAft>
                <a:spcPts val="1000"/>
              </a:spcAft>
              <a:buFont typeface="Arial" panose="020B0604020202020204" pitchFamily="34" charset="0"/>
              <a:buNone/>
              <a:defRPr sz="1500" b="1">
                <a:solidFill>
                  <a:schemeClr val="accent2"/>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0" name="Zástupný symbol pro obsah 2">
            <a:extLst>
              <a:ext uri="{FF2B5EF4-FFF2-40B4-BE49-F238E27FC236}">
                <a16:creationId xmlns:a16="http://schemas.microsoft.com/office/drawing/2014/main" id="{CAD76A9F-6DA0-AC18-4A06-8DD0C0F56CAD}"/>
              </a:ext>
            </a:extLst>
          </p:cNvPr>
          <p:cNvSpPr>
            <a:spLocks noGrp="1"/>
          </p:cNvSpPr>
          <p:nvPr>
            <p:ph sz="half" idx="22" hasCustomPrompt="1"/>
          </p:nvPr>
        </p:nvSpPr>
        <p:spPr>
          <a:xfrm>
            <a:off x="3484926" y="4444252"/>
            <a:ext cx="2419393" cy="1403889"/>
          </a:xfrm>
          <a:prstGeom prst="rect">
            <a:avLst/>
          </a:prstGeom>
        </p:spPr>
        <p:txBody>
          <a:bodyPr>
            <a:noAutofit/>
          </a:bodyPr>
          <a:lstStyle>
            <a:lvl1pPr marL="0" indent="0">
              <a:spcAft>
                <a:spcPts val="1000"/>
              </a:spcAft>
              <a:buFont typeface="Arial" panose="020B0604020202020204" pitchFamily="34" charset="0"/>
              <a:buNone/>
              <a:defRPr sz="1500" b="1">
                <a:solidFill>
                  <a:schemeClr val="accent2"/>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1" name="Zástupný symbol pro obsah 2">
            <a:extLst>
              <a:ext uri="{FF2B5EF4-FFF2-40B4-BE49-F238E27FC236}">
                <a16:creationId xmlns:a16="http://schemas.microsoft.com/office/drawing/2014/main" id="{7FED81D5-414D-425B-67EE-DA3352694518}"/>
              </a:ext>
            </a:extLst>
          </p:cNvPr>
          <p:cNvSpPr>
            <a:spLocks noGrp="1"/>
          </p:cNvSpPr>
          <p:nvPr>
            <p:ph sz="half" idx="23" hasCustomPrompt="1"/>
          </p:nvPr>
        </p:nvSpPr>
        <p:spPr>
          <a:xfrm>
            <a:off x="6279400" y="4444252"/>
            <a:ext cx="2419393" cy="1403889"/>
          </a:xfrm>
          <a:prstGeom prst="rect">
            <a:avLst/>
          </a:prstGeom>
        </p:spPr>
        <p:txBody>
          <a:bodyPr>
            <a:noAutofit/>
          </a:bodyPr>
          <a:lstStyle>
            <a:lvl1pPr marL="0" indent="0">
              <a:spcAft>
                <a:spcPts val="1000"/>
              </a:spcAft>
              <a:buFont typeface="Arial" panose="020B0604020202020204" pitchFamily="34" charset="0"/>
              <a:buNone/>
              <a:defRPr sz="1500" b="1">
                <a:solidFill>
                  <a:schemeClr val="accent2"/>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2" name="Zástupný symbol pro obsah 2">
            <a:extLst>
              <a:ext uri="{FF2B5EF4-FFF2-40B4-BE49-F238E27FC236}">
                <a16:creationId xmlns:a16="http://schemas.microsoft.com/office/drawing/2014/main" id="{BD1F73CC-2087-3052-FC89-2B1E982B6210}"/>
              </a:ext>
            </a:extLst>
          </p:cNvPr>
          <p:cNvSpPr>
            <a:spLocks noGrp="1"/>
          </p:cNvSpPr>
          <p:nvPr>
            <p:ph sz="half" idx="24" hasCustomPrompt="1"/>
          </p:nvPr>
        </p:nvSpPr>
        <p:spPr>
          <a:xfrm>
            <a:off x="9073875" y="4444252"/>
            <a:ext cx="2419393" cy="1403889"/>
          </a:xfrm>
          <a:prstGeom prst="rect">
            <a:avLst/>
          </a:prstGeom>
        </p:spPr>
        <p:txBody>
          <a:bodyPr>
            <a:noAutofit/>
          </a:bodyPr>
          <a:lstStyle>
            <a:lvl1pPr marL="0" indent="0">
              <a:spcAft>
                <a:spcPts val="1000"/>
              </a:spcAft>
              <a:buFont typeface="Arial" panose="020B0604020202020204" pitchFamily="34" charset="0"/>
              <a:buNone/>
              <a:defRPr sz="1500" b="1">
                <a:solidFill>
                  <a:schemeClr val="accent2"/>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3" name="Zástupný symbol pro číslo snímku 5">
            <a:extLst>
              <a:ext uri="{FF2B5EF4-FFF2-40B4-BE49-F238E27FC236}">
                <a16:creationId xmlns:a16="http://schemas.microsoft.com/office/drawing/2014/main" id="{893E901C-6AA0-0F75-C9B1-BE19FABFC393}"/>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258338000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ext a graf">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1620001" y="2165625"/>
            <a:ext cx="3516021" cy="3960537"/>
          </a:xfrm>
          <a:prstGeom prst="rect">
            <a:avLst/>
          </a:prstGeom>
        </p:spPr>
        <p:txBody>
          <a:bodyPr>
            <a:noAutofit/>
          </a:bodyPr>
          <a:lstStyle>
            <a:lvl1pPr marL="0" indent="0">
              <a:spcAft>
                <a:spcPts val="1800"/>
              </a:spcAft>
              <a:buFont typeface="Wingdings" pitchFamily="2" charset="2"/>
              <a:buNone/>
              <a:defRPr b="0">
                <a:solidFill>
                  <a:schemeClr val="tx1"/>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Text</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objekt grafu 7">
            <a:extLst>
              <a:ext uri="{FF2B5EF4-FFF2-40B4-BE49-F238E27FC236}">
                <a16:creationId xmlns:a16="http://schemas.microsoft.com/office/drawing/2014/main" id="{7C54CE2A-0CB4-8467-2966-0F4B4D0EA706}"/>
              </a:ext>
            </a:extLst>
          </p:cNvPr>
          <p:cNvSpPr>
            <a:spLocks noGrp="1"/>
          </p:cNvSpPr>
          <p:nvPr>
            <p:ph type="chart" sz="quarter" idx="13"/>
          </p:nvPr>
        </p:nvSpPr>
        <p:spPr>
          <a:xfrm>
            <a:off x="5341121" y="1846262"/>
            <a:ext cx="6157278" cy="3383763"/>
          </a:xfrm>
          <a:prstGeom prst="rect">
            <a:avLst/>
          </a:prstGeom>
        </p:spPr>
        <p:txBody>
          <a:bodyPr>
            <a:noAutofit/>
          </a:bodyPr>
          <a:lstStyle/>
          <a:p>
            <a:endParaRPr lang="cs-CZ"/>
          </a:p>
        </p:txBody>
      </p:sp>
      <p:sp>
        <p:nvSpPr>
          <p:cNvPr id="4" name="Zástupný symbol pro číslo snímku 5">
            <a:extLst>
              <a:ext uri="{FF2B5EF4-FFF2-40B4-BE49-F238E27FC236}">
                <a16:creationId xmlns:a16="http://schemas.microsoft.com/office/drawing/2014/main" id="{C3AB57E5-30E5-1721-7ABB-F3BD27E78527}"/>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31508938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Podnadpis, text a graf">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1620001" y="2165625"/>
            <a:ext cx="3516021" cy="3960537"/>
          </a:xfrm>
          <a:prstGeom prst="rect">
            <a:avLst/>
          </a:prstGeom>
        </p:spPr>
        <p:txBody>
          <a:bodyPr>
            <a:noAutofit/>
          </a:bodyPr>
          <a:lstStyle>
            <a:lvl1pPr marL="0" indent="0">
              <a:spcAft>
                <a:spcPts val="1800"/>
              </a:spcAft>
              <a:buFont typeface="Wingdings" pitchFamily="2" charset="2"/>
              <a:buNone/>
              <a:defRPr b="0">
                <a:solidFill>
                  <a:schemeClr val="tx1"/>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Text</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objekt grafu 7">
            <a:extLst>
              <a:ext uri="{FF2B5EF4-FFF2-40B4-BE49-F238E27FC236}">
                <a16:creationId xmlns:a16="http://schemas.microsoft.com/office/drawing/2014/main" id="{7C54CE2A-0CB4-8467-2966-0F4B4D0EA706}"/>
              </a:ext>
            </a:extLst>
          </p:cNvPr>
          <p:cNvSpPr>
            <a:spLocks noGrp="1"/>
          </p:cNvSpPr>
          <p:nvPr>
            <p:ph type="chart" sz="quarter" idx="13"/>
          </p:nvPr>
        </p:nvSpPr>
        <p:spPr>
          <a:xfrm>
            <a:off x="5341121" y="2165625"/>
            <a:ext cx="6157278" cy="3383763"/>
          </a:xfrm>
          <a:prstGeom prst="rect">
            <a:avLst/>
          </a:prstGeom>
        </p:spPr>
        <p:txBody>
          <a:bodyPr>
            <a:noAutofit/>
          </a:bodyPr>
          <a:lstStyle/>
          <a:p>
            <a:endParaRPr lang="cs-CZ"/>
          </a:p>
        </p:txBody>
      </p:sp>
      <p:sp>
        <p:nvSpPr>
          <p:cNvPr id="4" name="Zástupný text 8">
            <a:extLst>
              <a:ext uri="{FF2B5EF4-FFF2-40B4-BE49-F238E27FC236}">
                <a16:creationId xmlns:a16="http://schemas.microsoft.com/office/drawing/2014/main" id="{4F692555-6195-4F09-FB48-4EF6E638FA7C}"/>
              </a:ext>
            </a:extLst>
          </p:cNvPr>
          <p:cNvSpPr>
            <a:spLocks noGrp="1"/>
          </p:cNvSpPr>
          <p:nvPr>
            <p:ph type="body" sz="quarter" idx="20"/>
          </p:nvPr>
        </p:nvSpPr>
        <p:spPr>
          <a:xfrm>
            <a:off x="684000" y="1243809"/>
            <a:ext cx="5259600" cy="772560"/>
          </a:xfrm>
          <a:prstGeom prst="rect">
            <a:avLst/>
          </a:prstGeom>
        </p:spPr>
        <p:txBody>
          <a:bodyPr>
            <a:noAutofit/>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6" name="Zástupný symbol pro číslo snímku 5">
            <a:extLst>
              <a:ext uri="{FF2B5EF4-FFF2-40B4-BE49-F238E27FC236}">
                <a16:creationId xmlns:a16="http://schemas.microsoft.com/office/drawing/2014/main" id="{8880B733-56AF-86CD-D756-629084A16536}"/>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361182848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odnadpis, text a tabulka">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4" name="Zástupný text 8">
            <a:extLst>
              <a:ext uri="{FF2B5EF4-FFF2-40B4-BE49-F238E27FC236}">
                <a16:creationId xmlns:a16="http://schemas.microsoft.com/office/drawing/2014/main" id="{88833E3E-D9C4-1B56-E700-3FE02CF54D68}"/>
              </a:ext>
            </a:extLst>
          </p:cNvPr>
          <p:cNvSpPr>
            <a:spLocks noGrp="1"/>
          </p:cNvSpPr>
          <p:nvPr>
            <p:ph type="body" sz="quarter" idx="20"/>
          </p:nvPr>
        </p:nvSpPr>
        <p:spPr>
          <a:xfrm>
            <a:off x="684000" y="1243809"/>
            <a:ext cx="5259600" cy="772560"/>
          </a:xfrm>
          <a:prstGeom prst="rect">
            <a:avLst/>
          </a:prstGeom>
        </p:spPr>
        <p:txBody>
          <a:bodyPr>
            <a:noAutofit/>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9" name="Zástupný symbol pro tabulku 8">
            <a:extLst>
              <a:ext uri="{FF2B5EF4-FFF2-40B4-BE49-F238E27FC236}">
                <a16:creationId xmlns:a16="http://schemas.microsoft.com/office/drawing/2014/main" id="{38C15361-4216-1F02-862E-96F0428B738D}"/>
              </a:ext>
            </a:extLst>
          </p:cNvPr>
          <p:cNvSpPr>
            <a:spLocks noGrp="1"/>
          </p:cNvSpPr>
          <p:nvPr>
            <p:ph type="tbl" sz="quarter" idx="21"/>
          </p:nvPr>
        </p:nvSpPr>
        <p:spPr>
          <a:xfrm>
            <a:off x="5400942" y="2213361"/>
            <a:ext cx="6097458" cy="2836476"/>
          </a:xfrm>
          <a:prstGeom prst="rect">
            <a:avLst/>
          </a:prstGeom>
        </p:spPr>
        <p:txBody>
          <a:bodyPr>
            <a:noAutofit/>
          </a:bodyPr>
          <a:lstStyle/>
          <a:p>
            <a:endParaRPr lang="cs-CZ"/>
          </a:p>
        </p:txBody>
      </p:sp>
      <p:sp>
        <p:nvSpPr>
          <p:cNvPr id="6" name="Zástupný symbol pro obsah 2">
            <a:extLst>
              <a:ext uri="{FF2B5EF4-FFF2-40B4-BE49-F238E27FC236}">
                <a16:creationId xmlns:a16="http://schemas.microsoft.com/office/drawing/2014/main" id="{1AA2B79E-EBDF-2530-1330-B70DF2E98A5F}"/>
              </a:ext>
            </a:extLst>
          </p:cNvPr>
          <p:cNvSpPr>
            <a:spLocks noGrp="1"/>
          </p:cNvSpPr>
          <p:nvPr>
            <p:ph idx="22" hasCustomPrompt="1"/>
          </p:nvPr>
        </p:nvSpPr>
        <p:spPr>
          <a:xfrm>
            <a:off x="1620000" y="2167003"/>
            <a:ext cx="3516021" cy="3915521"/>
          </a:xfrm>
          <a:prstGeom prst="rect">
            <a:avLst/>
          </a:prstGeom>
        </p:spPr>
        <p:txBody>
          <a:bodyPr numCol="1" spcCol="360000">
            <a:noAutofit/>
          </a:bodyPr>
          <a:lstStyle>
            <a:lvl1pPr marL="288000" indent="-288000">
              <a:lnSpc>
                <a:spcPct val="100000"/>
              </a:lnSpc>
              <a:spcBef>
                <a:spcPts val="900"/>
              </a:spcBef>
              <a:spcAft>
                <a:spcPts val="900"/>
              </a:spcAft>
              <a:buClr>
                <a:schemeClr val="accent1"/>
              </a:buClr>
              <a:buSzPct val="90000"/>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8" name="Zástupný symbol pro číslo snímku 5">
            <a:extLst>
              <a:ext uri="{FF2B5EF4-FFF2-40B4-BE49-F238E27FC236}">
                <a16:creationId xmlns:a16="http://schemas.microsoft.com/office/drawing/2014/main" id="{0CAAE527-231E-9248-0A0C-52E8BA0AF602}"/>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65724562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Závěr a shrnutí">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a:prstGeom prst="rect">
            <a:avLst/>
          </a:prstGeom>
        </p:spPr>
        <p:txBody>
          <a:bodyPr numCol="2" spcCol="360000">
            <a:noAutofit/>
          </a:bodyPr>
          <a:lstStyle>
            <a:lvl1pPr marL="0" indent="-504000">
              <a:lnSpc>
                <a:spcPct val="120000"/>
              </a:lnSpc>
              <a:spcAft>
                <a:spcPts val="1000"/>
              </a:spcAft>
              <a:buNone/>
              <a:defRPr sz="2000">
                <a:solidFill>
                  <a:schemeClr val="tx1"/>
                </a:solidFill>
              </a:defRPr>
            </a:lvl1pPr>
            <a:lvl2pPr marL="0" indent="0">
              <a:lnSpc>
                <a:spcPct val="120000"/>
              </a:lnSpc>
              <a:spcAft>
                <a:spcPts val="400"/>
              </a:spcAft>
              <a:buNone/>
              <a:defRPr sz="1800"/>
            </a:lvl2pPr>
            <a:lvl3pPr marL="0" indent="0">
              <a:lnSpc>
                <a:spcPct val="120000"/>
              </a:lnSpc>
              <a:spcAft>
                <a:spcPts val="400"/>
              </a:spcAft>
              <a:buNone/>
              <a:defRPr/>
            </a:lvl3pPr>
            <a:lvl4pPr marL="0" indent="0">
              <a:lnSpc>
                <a:spcPct val="120000"/>
              </a:lnSpc>
              <a:spcAft>
                <a:spcPts val="400"/>
              </a:spcAft>
              <a:buNone/>
              <a:defRPr/>
            </a:lvl4pPr>
            <a:lvl5pPr marL="0" indent="0">
              <a:lnSpc>
                <a:spcPct val="120000"/>
              </a:lnSpc>
              <a:spcAft>
                <a:spcPts val="400"/>
              </a:spcAft>
              <a:buNone/>
              <a:defRPr/>
            </a:lvl5pPr>
          </a:lstStyle>
          <a:p>
            <a:pPr lvl="0"/>
            <a:r>
              <a:rPr lang="cs-CZ"/>
              <a:t>Upravte styly předlohy textu.</a:t>
            </a:r>
          </a:p>
        </p:txBody>
      </p:sp>
    </p:spTree>
    <p:extLst>
      <p:ext uri="{BB962C8B-B14F-4D97-AF65-F5344CB8AC3E}">
        <p14:creationId xmlns:p14="http://schemas.microsoft.com/office/powerpoint/2010/main" val="371630684"/>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1_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a:t>Kliknutím lze upravit styl.</a:t>
            </a:r>
          </a:p>
        </p:txBody>
      </p:sp>
      <p:sp>
        <p:nvSpPr>
          <p:cNvPr id="5" name="Zástupný symbol pro číslo snímku 4"/>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71A0C973-C08E-95A7-04DC-A227455E46BF}"/>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8955910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1_Prázdný">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fld id="{1CF5A12E-3DFE-4C3E-9036-7893F29C52C1}" type="slidenum">
              <a:rPr lang="cs-CZ" smtClean="0"/>
              <a:t>‹#›</a:t>
            </a:fld>
            <a:endParaRPr lang="cs-CZ"/>
          </a:p>
        </p:txBody>
      </p:sp>
    </p:spTree>
    <p:extLst>
      <p:ext uri="{BB962C8B-B14F-4D97-AF65-F5344CB8AC3E}">
        <p14:creationId xmlns:p14="http://schemas.microsoft.com/office/powerpoint/2010/main" val="3685981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84000" y="619932"/>
            <a:ext cx="9900000" cy="1070756"/>
          </a:xfrm>
          <a:prstGeom prst="rect">
            <a:avLst/>
          </a:prstGeom>
        </p:spPr>
        <p:txBody>
          <a:bodyPr vert="horz" lIns="0" tIns="0" rIns="0" bIns="0" rtlCol="0" anchor="t">
            <a:noAutofit/>
          </a:bodyPr>
          <a:lstStyle/>
          <a:p>
            <a:r>
              <a:rPr lang="cs-CZ" dirty="0"/>
              <a:t>Kliknutím lze upravit styl.</a:t>
            </a:r>
          </a:p>
        </p:txBody>
      </p:sp>
      <p:sp>
        <p:nvSpPr>
          <p:cNvPr id="3" name="Zástupný symbol pro text 2"/>
          <p:cNvSpPr>
            <a:spLocks noGrp="1"/>
          </p:cNvSpPr>
          <p:nvPr>
            <p:ph type="body" idx="1"/>
          </p:nvPr>
        </p:nvSpPr>
        <p:spPr>
          <a:xfrm>
            <a:off x="1620000" y="2160000"/>
            <a:ext cx="8964000" cy="4078800"/>
          </a:xfrm>
          <a:prstGeom prst="rect">
            <a:avLst/>
          </a:prstGeom>
        </p:spPr>
        <p:txBody>
          <a:bodyPr vert="horz" lIns="0" tIns="0" rIns="0" bIns="0" rtlCol="0">
            <a:noAutofit/>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6" name="Zástupný symbol pro číslo snímku 5"/>
          <p:cNvSpPr>
            <a:spLocks noGrp="1"/>
          </p:cNvSpPr>
          <p:nvPr>
            <p:ph type="sldNum" sz="quarter" idx="4"/>
          </p:nvPr>
        </p:nvSpPr>
        <p:spPr>
          <a:xfrm>
            <a:off x="8755200" y="6300000"/>
            <a:ext cx="2743200" cy="365125"/>
          </a:xfrm>
          <a:prstGeom prst="rect">
            <a:avLst/>
          </a:prstGeom>
        </p:spPr>
        <p:txBody>
          <a:bodyPr vert="horz" lIns="0" tIns="0" rIns="0" bIns="0" rtlCol="0" anchor="ctr">
            <a:noAutofit/>
          </a:bodyPr>
          <a:lstStyle>
            <a:lvl1pPr algn="r">
              <a:defRPr sz="1200">
                <a:solidFill>
                  <a:schemeClr val="bg1"/>
                </a:solidFill>
                <a:latin typeface="Arial" panose="020B0604020202020204" pitchFamily="34" charset="0"/>
                <a:cs typeface="Arial" panose="020B0604020202020204" pitchFamily="34" charset="0"/>
              </a:defRPr>
            </a:lvl1pPr>
          </a:lstStyle>
          <a:p>
            <a:fld id="{1CF5A12E-3DFE-4C3E-9036-7893F29C52C1}" type="slidenum">
              <a:rPr lang="cs-CZ" smtClean="0"/>
              <a:pPr/>
              <a:t>‹#›</a:t>
            </a:fld>
            <a:endParaRPr lang="cs-CZ"/>
          </a:p>
        </p:txBody>
      </p:sp>
      <p:pic>
        <p:nvPicPr>
          <p:cNvPr id="8" name="Obrázek 7" descr="Obsah obrázku symbol, Grafika, logo, snímek obrazovky&#10;&#10;Obsah generovaný pomocí AI může být nesprávný.">
            <a:extLst>
              <a:ext uri="{FF2B5EF4-FFF2-40B4-BE49-F238E27FC236}">
                <a16:creationId xmlns:a16="http://schemas.microsoft.com/office/drawing/2014/main" id="{DF67F3F1-F3D2-EC43-5EB5-2BB7ED887C96}"/>
              </a:ext>
            </a:extLst>
          </p:cNvPr>
          <p:cNvPicPr>
            <a:picLocks noChangeAspect="1"/>
          </p:cNvPicPr>
          <p:nvPr userDrawn="1"/>
        </p:nvPicPr>
        <p:blipFill>
          <a:blip r:embed="rId30" cstate="print">
            <a:extLst>
              <a:ext uri="{28A0092B-C50C-407E-A947-70E740481C1C}">
                <a14:useLocalDpi xmlns:a14="http://schemas.microsoft.com/office/drawing/2010/main" val="0"/>
              </a:ext>
            </a:extLst>
          </a:blip>
          <a:srcRect l="32111" t="23639" r="32108" b="23684"/>
          <a:stretch>
            <a:fillRect/>
          </a:stretch>
        </p:blipFill>
        <p:spPr>
          <a:xfrm>
            <a:off x="11037600" y="0"/>
            <a:ext cx="504859" cy="1008000"/>
          </a:xfrm>
          <a:prstGeom prst="rect">
            <a:avLst/>
          </a:prstGeom>
        </p:spPr>
      </p:pic>
    </p:spTree>
    <p:extLst>
      <p:ext uri="{BB962C8B-B14F-4D97-AF65-F5344CB8AC3E}">
        <p14:creationId xmlns:p14="http://schemas.microsoft.com/office/powerpoint/2010/main" val="4163724584"/>
      </p:ext>
    </p:extLst>
  </p:cSld>
  <p:clrMap bg1="lt1" tx1="dk1" bg2="lt2" tx2="dk2" accent1="accent1" accent2="accent2" accent3="accent3" accent4="accent4" accent5="accent5" accent6="accent6" hlink="hlink" folHlink="folHlink"/>
  <p:sldLayoutIdLst>
    <p:sldLayoutId id="2147483649" r:id="rId1"/>
    <p:sldLayoutId id="2147483675" r:id="rId2"/>
    <p:sldLayoutId id="2147483660" r:id="rId3"/>
    <p:sldLayoutId id="2147483718" r:id="rId4"/>
    <p:sldLayoutId id="2147483650" r:id="rId5"/>
    <p:sldLayoutId id="2147483676" r:id="rId6"/>
    <p:sldLayoutId id="2147483677" r:id="rId7"/>
    <p:sldLayoutId id="2147483678" r:id="rId8"/>
    <p:sldLayoutId id="2147483679" r:id="rId9"/>
    <p:sldLayoutId id="2147483651" r:id="rId10"/>
    <p:sldLayoutId id="2147483680" r:id="rId11"/>
    <p:sldLayoutId id="2147483681" r:id="rId12"/>
    <p:sldLayoutId id="2147483682" r:id="rId13"/>
    <p:sldLayoutId id="214748365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716" r:id="rId23"/>
    <p:sldLayoutId id="2147483691" r:id="rId24"/>
    <p:sldLayoutId id="2147483654" r:id="rId25"/>
    <p:sldLayoutId id="2147483655" r:id="rId26"/>
    <p:sldLayoutId id="2147483719" r:id="rId27"/>
    <p:sldLayoutId id="2147483721" r:id="rId28"/>
  </p:sldLayoutIdLst>
  <p:hf hdr="0" dt="0"/>
  <p:txStyles>
    <p:titleStyle>
      <a:lvl1pPr algn="l" defTabSz="914400" rtl="0" eaLnBrk="1" latinLnBrk="0" hangingPunct="1">
        <a:lnSpc>
          <a:spcPct val="90000"/>
        </a:lnSpc>
        <a:spcBef>
          <a:spcPct val="0"/>
        </a:spcBef>
        <a:buNone/>
        <a:defRPr sz="3600" b="1" kern="1200">
          <a:solidFill>
            <a:schemeClr val="bg1"/>
          </a:solidFill>
          <a:latin typeface="Arial" panose="020B0604020202020204" pitchFamily="34" charset="0"/>
          <a:ea typeface="+mj-ea"/>
          <a:cs typeface="Arial" panose="020B0604020202020204" pitchFamily="34" charset="0"/>
        </a:defRPr>
      </a:lvl1pPr>
    </p:titleStyle>
    <p:bodyStyle>
      <a:lvl1pPr marL="288000" indent="-288000" algn="l" defTabSz="914400" rtl="0" eaLnBrk="1" latinLnBrk="0" hangingPunct="1">
        <a:lnSpc>
          <a:spcPct val="100000"/>
        </a:lnSpc>
        <a:spcBef>
          <a:spcPts val="1000"/>
        </a:spcBef>
        <a:spcAft>
          <a:spcPts val="1000"/>
        </a:spcAft>
        <a:buFont typeface="Wingdings" pitchFamily="2" charset="2"/>
        <a:buChar char="§"/>
        <a:defRPr sz="2000" b="0" i="0" kern="1200">
          <a:solidFill>
            <a:schemeClr val="bg1"/>
          </a:solidFill>
          <a:latin typeface="Arial" panose="020B0604020202020204" pitchFamily="34" charset="0"/>
          <a:ea typeface="+mn-ea"/>
          <a:cs typeface="Arial" panose="020B0604020202020204" pitchFamily="34" charset="0"/>
        </a:defRPr>
      </a:lvl1pPr>
      <a:lvl2pPr marL="504000" indent="-216000" algn="l" defTabSz="914400" rtl="0" eaLnBrk="1" latinLnBrk="0" hangingPunct="1">
        <a:lnSpc>
          <a:spcPct val="100000"/>
        </a:lnSpc>
        <a:spcBef>
          <a:spcPts val="0"/>
        </a:spcBef>
        <a:spcAft>
          <a:spcPts val="1000"/>
        </a:spcAft>
        <a:buFont typeface="Wingdings" pitchFamily="2" charset="2"/>
        <a:buChar char="§"/>
        <a:defRPr sz="2000" b="0" i="0" kern="1200">
          <a:solidFill>
            <a:schemeClr val="bg1"/>
          </a:solidFill>
          <a:latin typeface="Arial" panose="020B0604020202020204" pitchFamily="34" charset="0"/>
          <a:ea typeface="+mn-ea"/>
          <a:cs typeface="Arial" panose="020B0604020202020204" pitchFamily="34" charset="0"/>
        </a:defRPr>
      </a:lvl2pPr>
      <a:lvl3pPr marL="720000" indent="-216000" algn="l" defTabSz="914400" rtl="0" eaLnBrk="1" latinLnBrk="0" hangingPunct="1">
        <a:lnSpc>
          <a:spcPct val="100000"/>
        </a:lnSpc>
        <a:spcBef>
          <a:spcPts val="0"/>
        </a:spcBef>
        <a:spcAft>
          <a:spcPts val="1000"/>
        </a:spcAft>
        <a:buFont typeface="Wingdings" pitchFamily="2" charset="2"/>
        <a:buChar char="§"/>
        <a:defRPr sz="1500" b="0" i="0" kern="1200">
          <a:solidFill>
            <a:schemeClr val="accent3"/>
          </a:solidFill>
          <a:latin typeface="Arial" panose="020B0604020202020204" pitchFamily="34" charset="0"/>
          <a:ea typeface="+mn-ea"/>
          <a:cs typeface="Arial" panose="020B0604020202020204" pitchFamily="34" charset="0"/>
        </a:defRPr>
      </a:lvl3pPr>
      <a:lvl4pPr marL="936000" indent="-216000" algn="l" defTabSz="914400" rtl="0" eaLnBrk="1" latinLnBrk="0" hangingPunct="1">
        <a:lnSpc>
          <a:spcPct val="100000"/>
        </a:lnSpc>
        <a:spcBef>
          <a:spcPts val="0"/>
        </a:spcBef>
        <a:spcAft>
          <a:spcPts val="1000"/>
        </a:spcAft>
        <a:buFont typeface="Wingdings" pitchFamily="2" charset="2"/>
        <a:buChar char="§"/>
        <a:defRPr sz="1500" b="0" i="0" kern="1200">
          <a:solidFill>
            <a:schemeClr val="accent5"/>
          </a:solidFill>
          <a:latin typeface="Arial" panose="020B0604020202020204" pitchFamily="34" charset="0"/>
          <a:ea typeface="+mn-ea"/>
          <a:cs typeface="Arial" panose="020B0604020202020204" pitchFamily="34" charset="0"/>
        </a:defRPr>
      </a:lvl4pPr>
      <a:lvl5pPr marL="1152000" indent="-216000" algn="l" defTabSz="914400" rtl="0" eaLnBrk="1" latinLnBrk="0" hangingPunct="1">
        <a:lnSpc>
          <a:spcPct val="100000"/>
        </a:lnSpc>
        <a:spcBef>
          <a:spcPts val="0"/>
        </a:spcBef>
        <a:spcAft>
          <a:spcPts val="1000"/>
        </a:spcAft>
        <a:buFont typeface="Wingdings" pitchFamily="2" charset="2"/>
        <a:buChar char="§"/>
        <a:defRPr sz="1200" b="0" i="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3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84000" y="619932"/>
            <a:ext cx="9900000" cy="1070756"/>
          </a:xfrm>
          <a:prstGeom prst="rect">
            <a:avLst/>
          </a:prstGeom>
        </p:spPr>
        <p:txBody>
          <a:bodyPr vert="horz" lIns="0" tIns="0" rIns="0" bIns="0" rtlCol="0" anchor="t">
            <a:noAutofit/>
          </a:bodyPr>
          <a:lstStyle/>
          <a:p>
            <a:r>
              <a:rPr lang="cs-CZ"/>
              <a:t>Kliknutím lze upravit styl.</a:t>
            </a:r>
          </a:p>
        </p:txBody>
      </p:sp>
      <p:sp>
        <p:nvSpPr>
          <p:cNvPr id="3" name="Zástupný symbol pro text 2"/>
          <p:cNvSpPr>
            <a:spLocks noGrp="1"/>
          </p:cNvSpPr>
          <p:nvPr>
            <p:ph type="body" idx="1"/>
          </p:nvPr>
        </p:nvSpPr>
        <p:spPr>
          <a:xfrm>
            <a:off x="1620000" y="2160000"/>
            <a:ext cx="8964000" cy="4078068"/>
          </a:xfrm>
          <a:prstGeom prst="rect">
            <a:avLst/>
          </a:prstGeom>
        </p:spPr>
        <p:txBody>
          <a:bodyPr vert="horz" lIns="0" tIns="0" rIns="0" bIns="0" rtlCol="0">
            <a:noAutofit/>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6" name="Zástupný symbol pro číslo snímku 5"/>
          <p:cNvSpPr>
            <a:spLocks noGrp="1"/>
          </p:cNvSpPr>
          <p:nvPr>
            <p:ph type="sldNum" sz="quarter" idx="4"/>
          </p:nvPr>
        </p:nvSpPr>
        <p:spPr>
          <a:xfrm>
            <a:off x="8755200" y="6300000"/>
            <a:ext cx="2743200" cy="365125"/>
          </a:xfrm>
          <a:prstGeom prst="rect">
            <a:avLst/>
          </a:prstGeom>
        </p:spPr>
        <p:txBody>
          <a:bodyPr vert="horz" lIns="0" tIns="0" rIns="0" bIns="0" rtlCol="0" anchor="ctr"/>
          <a:lstStyle>
            <a:lvl1pPr algn="r">
              <a:defRPr sz="1200">
                <a:solidFill>
                  <a:schemeClr val="tx1"/>
                </a:solidFill>
                <a:latin typeface="Arial" panose="020B0604020202020204" pitchFamily="34" charset="0"/>
                <a:cs typeface="Arial" panose="020B0604020202020204" pitchFamily="34" charset="0"/>
              </a:defRPr>
            </a:lvl1pPr>
          </a:lstStyle>
          <a:p>
            <a:fld id="{1CF5A12E-3DFE-4C3E-9036-7893F29C52C1}" type="slidenum">
              <a:rPr lang="cs-CZ" smtClean="0"/>
              <a:pPr/>
              <a:t>‹#›</a:t>
            </a:fld>
            <a:endParaRPr lang="cs-CZ"/>
          </a:p>
        </p:txBody>
      </p:sp>
      <p:pic>
        <p:nvPicPr>
          <p:cNvPr id="4" name="Obrázek 3" descr="Obsah obrázku symbol, Grafika, logo, snímek obrazovky&#10;&#10;Obsah generovaný pomocí AI může být nesprávný.">
            <a:extLst>
              <a:ext uri="{FF2B5EF4-FFF2-40B4-BE49-F238E27FC236}">
                <a16:creationId xmlns:a16="http://schemas.microsoft.com/office/drawing/2014/main" id="{025FCB21-8AB5-EA3D-1803-9CBD8B12DF84}"/>
              </a:ext>
            </a:extLst>
          </p:cNvPr>
          <p:cNvPicPr>
            <a:picLocks noChangeAspect="1"/>
          </p:cNvPicPr>
          <p:nvPr userDrawn="1"/>
        </p:nvPicPr>
        <p:blipFill>
          <a:blip r:embed="rId31" cstate="print">
            <a:extLst>
              <a:ext uri="{28A0092B-C50C-407E-A947-70E740481C1C}">
                <a14:useLocalDpi xmlns:a14="http://schemas.microsoft.com/office/drawing/2010/main" val="0"/>
              </a:ext>
            </a:extLst>
          </a:blip>
          <a:srcRect l="32111" t="23639" r="32108" b="23684"/>
          <a:stretch>
            <a:fillRect/>
          </a:stretch>
        </p:blipFill>
        <p:spPr>
          <a:xfrm>
            <a:off x="11037600" y="0"/>
            <a:ext cx="504859" cy="1008000"/>
          </a:xfrm>
          <a:prstGeom prst="rect">
            <a:avLst/>
          </a:prstGeom>
        </p:spPr>
      </p:pic>
    </p:spTree>
    <p:extLst>
      <p:ext uri="{BB962C8B-B14F-4D97-AF65-F5344CB8AC3E}">
        <p14:creationId xmlns:p14="http://schemas.microsoft.com/office/powerpoint/2010/main" val="628316029"/>
      </p:ext>
    </p:extLst>
  </p:cSld>
  <p:clrMap bg1="lt1" tx1="dk1" bg2="lt2" tx2="dk2" accent1="accent1" accent2="accent2" accent3="accent3" accent4="accent4" accent5="accent5" accent6="accent6" hlink="hlink" folHlink="folHlink"/>
  <p:sldLayoutIdLst>
    <p:sldLayoutId id="2147483666" r:id="rId1"/>
    <p:sldLayoutId id="2147483668" r:id="rId2"/>
    <p:sldLayoutId id="2147483669"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 id="2147483704" r:id="rId16"/>
    <p:sldLayoutId id="2147483705" r:id="rId17"/>
    <p:sldLayoutId id="2147483706" r:id="rId18"/>
    <p:sldLayoutId id="2147483707" r:id="rId19"/>
    <p:sldLayoutId id="2147483708" r:id="rId20"/>
    <p:sldLayoutId id="2147483709" r:id="rId21"/>
    <p:sldLayoutId id="2147483710" r:id="rId22"/>
    <p:sldLayoutId id="2147483711" r:id="rId23"/>
    <p:sldLayoutId id="2147483712" r:id="rId24"/>
    <p:sldLayoutId id="2147483717" r:id="rId25"/>
    <p:sldLayoutId id="2147483713" r:id="rId26"/>
    <p:sldLayoutId id="2147483720" r:id="rId27"/>
    <p:sldLayoutId id="2147483714" r:id="rId28"/>
    <p:sldLayoutId id="2147483715" r:id="rId29"/>
  </p:sldLayoutIdLst>
  <p:hf hdr="0" dt="0"/>
  <p:txStyles>
    <p:titleStyle>
      <a:lvl1pPr algn="l" defTabSz="914400" rtl="0" eaLnBrk="1" latinLnBrk="0" hangingPunct="1">
        <a:lnSpc>
          <a:spcPct val="90000"/>
        </a:lnSpc>
        <a:spcBef>
          <a:spcPct val="0"/>
        </a:spcBef>
        <a:buNone/>
        <a:defRPr sz="3600" b="1" kern="1200">
          <a:solidFill>
            <a:schemeClr val="accent1"/>
          </a:solidFill>
          <a:latin typeface="Arial" panose="020B0604020202020204" pitchFamily="34" charset="0"/>
          <a:ea typeface="+mj-ea"/>
          <a:cs typeface="Arial" panose="020B0604020202020204" pitchFamily="34" charset="0"/>
        </a:defRPr>
      </a:lvl1pPr>
    </p:titleStyle>
    <p:bodyStyle>
      <a:lvl1pPr marL="288000" indent="-288000" algn="l" defTabSz="914400" rtl="0" eaLnBrk="1" latinLnBrk="0" hangingPunct="1">
        <a:lnSpc>
          <a:spcPct val="100000"/>
        </a:lnSpc>
        <a:spcBef>
          <a:spcPts val="0"/>
        </a:spcBef>
        <a:spcAft>
          <a:spcPts val="1000"/>
        </a:spcAft>
        <a:buClr>
          <a:schemeClr val="accent1"/>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504000" indent="-216000" algn="l" defTabSz="914400" rtl="0" eaLnBrk="1" latinLnBrk="0" hangingPunct="1">
        <a:lnSpc>
          <a:spcPct val="100000"/>
        </a:lnSpc>
        <a:spcBef>
          <a:spcPts val="0"/>
        </a:spcBef>
        <a:spcAft>
          <a:spcPts val="1000"/>
        </a:spcAft>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720000" indent="-216000" algn="l" defTabSz="914400" rtl="0" eaLnBrk="1" latinLnBrk="0" hangingPunct="1">
        <a:lnSpc>
          <a:spcPct val="100000"/>
        </a:lnSpc>
        <a:spcBef>
          <a:spcPts val="0"/>
        </a:spcBef>
        <a:spcAft>
          <a:spcPts val="1000"/>
        </a:spcAft>
        <a:buFont typeface="Wingdings" pitchFamily="2" charset="2"/>
        <a:buChar char="§"/>
        <a:defRPr sz="1500" kern="1200">
          <a:solidFill>
            <a:schemeClr val="accent2"/>
          </a:solidFill>
          <a:latin typeface="Arial" panose="020B0604020202020204" pitchFamily="34" charset="0"/>
          <a:ea typeface="+mn-ea"/>
          <a:cs typeface="Arial" panose="020B0604020202020204" pitchFamily="34" charset="0"/>
        </a:defRPr>
      </a:lvl3pPr>
      <a:lvl4pPr marL="936000" indent="-216000" algn="l" defTabSz="914400" rtl="0" eaLnBrk="1" latinLnBrk="0" hangingPunct="1">
        <a:lnSpc>
          <a:spcPct val="100000"/>
        </a:lnSpc>
        <a:spcBef>
          <a:spcPts val="0"/>
        </a:spcBef>
        <a:spcAft>
          <a:spcPts val="1000"/>
        </a:spcAft>
        <a:buFont typeface="Wingdings" pitchFamily="2" charset="2"/>
        <a:buChar char="§"/>
        <a:defRPr sz="1500" kern="1200">
          <a:solidFill>
            <a:schemeClr val="accent1"/>
          </a:solidFill>
          <a:latin typeface="Arial" panose="020B0604020202020204" pitchFamily="34" charset="0"/>
          <a:ea typeface="+mn-ea"/>
          <a:cs typeface="Arial" panose="020B0604020202020204" pitchFamily="34" charset="0"/>
        </a:defRPr>
      </a:lvl4pPr>
      <a:lvl5pPr marL="1152000" indent="-216000" algn="l" defTabSz="914400" rtl="0" eaLnBrk="1" latinLnBrk="0" hangingPunct="1">
        <a:lnSpc>
          <a:spcPct val="100000"/>
        </a:lnSpc>
        <a:spcBef>
          <a:spcPts val="0"/>
        </a:spcBef>
        <a:spcAft>
          <a:spcPts val="1000"/>
        </a:spcAft>
        <a:buFont typeface="Wingdings" pitchFamily="2" charset="2"/>
        <a:buChar char="§"/>
        <a:defRPr sz="12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40" userDrawn="1">
          <p15:clr>
            <a:srgbClr val="F26B43"/>
          </p15:clr>
        </p15:guide>
        <p15:guide id="2" pos="415"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D2FEACA-1020-20A3-E183-1CEB85D8DDD0}"/>
              </a:ext>
            </a:extLst>
          </p:cNvPr>
          <p:cNvSpPr>
            <a:spLocks noGrp="1"/>
          </p:cNvSpPr>
          <p:nvPr>
            <p:ph type="ctrTitle"/>
          </p:nvPr>
        </p:nvSpPr>
        <p:spPr>
          <a:xfrm>
            <a:off x="4691743" y="783771"/>
            <a:ext cx="6392817" cy="4235269"/>
          </a:xfrm>
        </p:spPr>
        <p:txBody>
          <a:bodyPr/>
          <a:lstStyle/>
          <a:p>
            <a:pPr algn="ctr"/>
            <a:br>
              <a:rPr lang="cs-CZ" dirty="0"/>
            </a:br>
            <a:br>
              <a:rPr lang="cs-CZ" dirty="0"/>
            </a:br>
            <a:r>
              <a:rPr lang="cs-CZ" dirty="0"/>
              <a:t>Dokumentace v zadávacím (výběrovém) řízení</a:t>
            </a:r>
          </a:p>
        </p:txBody>
      </p:sp>
      <p:sp>
        <p:nvSpPr>
          <p:cNvPr id="3" name="Podnadpis 2">
            <a:extLst>
              <a:ext uri="{FF2B5EF4-FFF2-40B4-BE49-F238E27FC236}">
                <a16:creationId xmlns:a16="http://schemas.microsoft.com/office/drawing/2014/main" id="{55F2B8E6-3E8B-6703-D17B-D3F0D3B656D0}"/>
              </a:ext>
            </a:extLst>
          </p:cNvPr>
          <p:cNvSpPr>
            <a:spLocks noGrp="1"/>
          </p:cNvSpPr>
          <p:nvPr>
            <p:ph type="subTitle" idx="1"/>
          </p:nvPr>
        </p:nvSpPr>
        <p:spPr/>
        <p:txBody>
          <a:bodyPr/>
          <a:lstStyle/>
          <a:p>
            <a:r>
              <a:rPr lang="cs-CZ" dirty="0">
                <a:solidFill>
                  <a:schemeClr val="accent5"/>
                </a:solidFill>
              </a:rPr>
              <a:t>Mgr et. Mgr. Lenka Dudová</a:t>
            </a:r>
          </a:p>
        </p:txBody>
      </p:sp>
      <p:sp>
        <p:nvSpPr>
          <p:cNvPr id="4" name="Zástupný symbol pro datum 3">
            <a:extLst>
              <a:ext uri="{FF2B5EF4-FFF2-40B4-BE49-F238E27FC236}">
                <a16:creationId xmlns:a16="http://schemas.microsoft.com/office/drawing/2014/main" id="{86131F65-3A82-DFF0-E99A-6E04CBE1E18B}"/>
              </a:ext>
            </a:extLst>
          </p:cNvPr>
          <p:cNvSpPr txBox="1">
            <a:spLocks/>
          </p:cNvSpPr>
          <p:nvPr/>
        </p:nvSpPr>
        <p:spPr>
          <a:xfrm>
            <a:off x="720000" y="5976000"/>
            <a:ext cx="2743200" cy="365125"/>
          </a:xfrm>
          <a:prstGeom prst="rect">
            <a:avLst/>
          </a:prstGeom>
        </p:spPr>
        <p:txBody>
          <a:bodyPr vert="horz" lIns="0" tIns="0" rIns="0" bIns="0" rtlCol="0" anchor="ctr"/>
          <a:lstStyle>
            <a:defPPr>
              <a:defRPr lang="cs-CZ"/>
            </a:defPPr>
            <a:lvl1pPr marL="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a:latin typeface="Arial"/>
                <a:cs typeface="Arial"/>
              </a:rPr>
              <a:t>20. </a:t>
            </a:r>
            <a:r>
              <a:rPr lang="cs-CZ" dirty="0">
                <a:latin typeface="Arial"/>
                <a:cs typeface="Arial"/>
              </a:rPr>
              <a:t>10. 2026</a:t>
            </a:r>
            <a:endParaRPr lang="cs-CZ" dirty="0"/>
          </a:p>
        </p:txBody>
      </p:sp>
    </p:spTree>
    <p:extLst>
      <p:ext uri="{BB962C8B-B14F-4D97-AF65-F5344CB8AC3E}">
        <p14:creationId xmlns:p14="http://schemas.microsoft.com/office/powerpoint/2010/main" val="2709259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81489-4AB1-62B1-7B84-DBCD4B1563BF}"/>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7E8009EC-0490-1DAF-18F4-9E595C90FE8E}"/>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7A013BB6-22EB-E481-9107-BB21F1C90B59}"/>
              </a:ext>
            </a:extLst>
          </p:cNvPr>
          <p:cNvSpPr>
            <a:spLocks noGrp="1"/>
          </p:cNvSpPr>
          <p:nvPr>
            <p:ph idx="1"/>
          </p:nvPr>
        </p:nvSpPr>
        <p:spPr>
          <a:xfrm>
            <a:off x="446313" y="894080"/>
            <a:ext cx="11244943" cy="5405919"/>
          </a:xfrm>
        </p:spPr>
        <p:txBody>
          <a:bodyPr/>
          <a:lstStyle/>
          <a:p>
            <a:pPr marL="0" indent="0" algn="just">
              <a:buNone/>
            </a:pPr>
            <a:endParaRPr lang="cs-CZ" sz="2800" b="1" dirty="0">
              <a:solidFill>
                <a:schemeClr val="tx2"/>
              </a:solidFill>
            </a:endParaRPr>
          </a:p>
          <a:p>
            <a:pPr marL="0" indent="0" algn="just">
              <a:buNone/>
            </a:pPr>
            <a:r>
              <a:rPr lang="cs-CZ" sz="2800" b="1" dirty="0">
                <a:solidFill>
                  <a:schemeClr val="tx2"/>
                </a:solidFill>
              </a:rPr>
              <a:t>V průběhu zadávacího řízení zadavatel vyhotovuje dokumenty, které ZZVZ předvídá (např. zadávací dokumentace, výzva k podání nabídky, vysvětlení zadávací (změna/doplnění) dokumentace, protokol o otevírání nabídek v listinné podobě, oznámení o výsledku zadávacího řízení, zpráva o hodnocení nabídek, výsledek posouzení splnění podmínek účasti, výzva k doplnění/objasnění nabídky, objasnění nabídky dodavatelem, výzva k součinnosti před podpisem smlouvy, nabídky, písemná zpráva zadavatele, formuláře, smlouva).</a:t>
            </a:r>
          </a:p>
        </p:txBody>
      </p:sp>
      <p:sp>
        <p:nvSpPr>
          <p:cNvPr id="4" name="Zástupný symbol pro číslo snímku 3">
            <a:extLst>
              <a:ext uri="{FF2B5EF4-FFF2-40B4-BE49-F238E27FC236}">
                <a16:creationId xmlns:a16="http://schemas.microsoft.com/office/drawing/2014/main" id="{1AFFC150-67D8-0939-A104-5E22CE4109D3}"/>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a:t>
            </a:fld>
            <a:endParaRPr lang="cs-CZ"/>
          </a:p>
        </p:txBody>
      </p:sp>
    </p:spTree>
    <p:extLst>
      <p:ext uri="{BB962C8B-B14F-4D97-AF65-F5344CB8AC3E}">
        <p14:creationId xmlns:p14="http://schemas.microsoft.com/office/powerpoint/2010/main" val="543075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1F43E-707A-C8D3-06D7-E76311143F0E}"/>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E352F7E2-781E-D3B9-3672-32BF2EE9F6BA}"/>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5CA79D1B-84FF-D5A3-FC8C-189ECC721765}"/>
              </a:ext>
            </a:extLst>
          </p:cNvPr>
          <p:cNvSpPr>
            <a:spLocks noGrp="1"/>
          </p:cNvSpPr>
          <p:nvPr>
            <p:ph idx="1"/>
          </p:nvPr>
        </p:nvSpPr>
        <p:spPr>
          <a:xfrm>
            <a:off x="446313" y="894080"/>
            <a:ext cx="11244943" cy="5405919"/>
          </a:xfrm>
        </p:spPr>
        <p:txBody>
          <a:bodyPr/>
          <a:lstStyle/>
          <a:p>
            <a:pPr marL="0" indent="0" algn="just">
              <a:buNone/>
            </a:pPr>
            <a:endParaRPr lang="cs-CZ" sz="2800" b="1" dirty="0">
              <a:solidFill>
                <a:schemeClr val="tx2"/>
              </a:solidFill>
            </a:endParaRPr>
          </a:p>
          <a:p>
            <a:pPr marL="0" indent="0" algn="just">
              <a:buNone/>
            </a:pPr>
            <a:r>
              <a:rPr lang="cs-CZ" sz="2800" b="1" dirty="0">
                <a:solidFill>
                  <a:schemeClr val="tx2"/>
                </a:solidFill>
              </a:rPr>
              <a:t>Každý úkon, který ZZVZ ukládá zadavateli odeslat, uveřejnit, oznámit, zaznamenat nebo odůvodnit, musí zadavatel nejprve vyhotovit, a následně uchovat jako součást dokumentace o zadávacím řízení.</a:t>
            </a:r>
          </a:p>
        </p:txBody>
      </p:sp>
      <p:sp>
        <p:nvSpPr>
          <p:cNvPr id="4" name="Zástupný symbol pro číslo snímku 3">
            <a:extLst>
              <a:ext uri="{FF2B5EF4-FFF2-40B4-BE49-F238E27FC236}">
                <a16:creationId xmlns:a16="http://schemas.microsoft.com/office/drawing/2014/main" id="{FC96DC20-5CB0-4A13-84B8-DF429EE27B87}"/>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a:t>
            </a:fld>
            <a:endParaRPr lang="cs-CZ"/>
          </a:p>
        </p:txBody>
      </p:sp>
    </p:spTree>
    <p:extLst>
      <p:ext uri="{BB962C8B-B14F-4D97-AF65-F5344CB8AC3E}">
        <p14:creationId xmlns:p14="http://schemas.microsoft.com/office/powerpoint/2010/main" val="3969057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064CD-A9A8-D943-F199-3ADFD27D6554}"/>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F0CF61D7-C5B4-B5F1-8AA9-71795A1A0FD6}"/>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D4D9DF4F-18A8-EE4B-D135-380AB1A35070}"/>
              </a:ext>
            </a:extLst>
          </p:cNvPr>
          <p:cNvSpPr>
            <a:spLocks noGrp="1"/>
          </p:cNvSpPr>
          <p:nvPr>
            <p:ph idx="1"/>
          </p:nvPr>
        </p:nvSpPr>
        <p:spPr>
          <a:xfrm>
            <a:off x="446313" y="894080"/>
            <a:ext cx="11244943" cy="5405919"/>
          </a:xfrm>
        </p:spPr>
        <p:txBody>
          <a:bodyPr/>
          <a:lstStyle/>
          <a:p>
            <a:pPr marL="0" indent="0" algn="just">
              <a:buNone/>
            </a:pPr>
            <a:endParaRPr lang="cs-CZ" sz="2800" b="1" dirty="0">
              <a:solidFill>
                <a:schemeClr val="tx2"/>
              </a:solidFill>
            </a:endParaRPr>
          </a:p>
          <a:p>
            <a:pPr marL="0" indent="0" algn="just">
              <a:buNone/>
            </a:pPr>
            <a:r>
              <a:rPr lang="cs-CZ" sz="2800" b="1" dirty="0">
                <a:solidFill>
                  <a:schemeClr val="tx2"/>
                </a:solidFill>
              </a:rPr>
              <a:t>Další dokumenty zadavatel vyhotovuje, aby zdokumentoval průběh zadávacího řízení:</a:t>
            </a:r>
          </a:p>
          <a:p>
            <a:pPr lvl="0"/>
            <a:r>
              <a:rPr lang="cs-CZ" sz="2800" b="1" dirty="0">
                <a:solidFill>
                  <a:schemeClr val="tx2"/>
                </a:solidFill>
              </a:rPr>
              <a:t>zásady transparentnosti (§ 6 ZZVZ),</a:t>
            </a:r>
          </a:p>
          <a:p>
            <a:pPr lvl="0"/>
            <a:r>
              <a:rPr lang="cs-CZ" sz="2800" b="1" dirty="0">
                <a:solidFill>
                  <a:schemeClr val="tx2"/>
                </a:solidFill>
              </a:rPr>
              <a:t>přezkoumatelnosti postupu zadavatele,</a:t>
            </a:r>
          </a:p>
          <a:p>
            <a:pPr lvl="0"/>
            <a:r>
              <a:rPr lang="cs-CZ" sz="2800" b="1" dirty="0">
                <a:solidFill>
                  <a:schemeClr val="tx2"/>
                </a:solidFill>
              </a:rPr>
              <a:t>povinnosti předložit dokumentaci ÚOHS (§ 252 a § 258 ZZVZ),</a:t>
            </a:r>
          </a:p>
          <a:p>
            <a:r>
              <a:rPr lang="cs-CZ" sz="2800" b="1" dirty="0">
                <a:solidFill>
                  <a:schemeClr val="tx2"/>
                </a:solidFill>
              </a:rPr>
              <a:t>§ 216 ZZVZ (zachycení úkonů zadavatele ve spise).</a:t>
            </a:r>
          </a:p>
          <a:p>
            <a:pPr algn="just">
              <a:buFont typeface="Courier New" panose="02070309020205020404" pitchFamily="49" charset="0"/>
              <a:buChar char="o"/>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8E252F45-88B4-5B18-24A8-6399A5D5B677}"/>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a:t>
            </a:fld>
            <a:endParaRPr lang="cs-CZ"/>
          </a:p>
        </p:txBody>
      </p:sp>
    </p:spTree>
    <p:extLst>
      <p:ext uri="{BB962C8B-B14F-4D97-AF65-F5344CB8AC3E}">
        <p14:creationId xmlns:p14="http://schemas.microsoft.com/office/powerpoint/2010/main" val="1921460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2CB60-49D2-67E7-BB3E-E4A6E39AEE0F}"/>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0F333B4D-1F12-B347-077C-48F1D68FD635}"/>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DC241104-FE64-5994-3600-5E0536767A82}"/>
              </a:ext>
            </a:extLst>
          </p:cNvPr>
          <p:cNvSpPr>
            <a:spLocks noGrp="1"/>
          </p:cNvSpPr>
          <p:nvPr>
            <p:ph idx="1"/>
          </p:nvPr>
        </p:nvSpPr>
        <p:spPr>
          <a:xfrm>
            <a:off x="446313" y="894080"/>
            <a:ext cx="11244943" cy="5405919"/>
          </a:xfrm>
        </p:spPr>
        <p:txBody>
          <a:bodyPr/>
          <a:lstStyle/>
          <a:p>
            <a:pPr marL="0" indent="0">
              <a:buNone/>
            </a:pPr>
            <a:r>
              <a:rPr lang="cs-CZ" sz="2800" b="1" dirty="0">
                <a:solidFill>
                  <a:schemeClr val="tx2"/>
                </a:solidFill>
              </a:rPr>
              <a:t>§ 216 odst. 1 ZZVZ</a:t>
            </a:r>
          </a:p>
          <a:p>
            <a:pPr marL="0" indent="0">
              <a:buNone/>
            </a:pPr>
            <a:r>
              <a:rPr lang="cs-CZ" sz="2800" dirty="0">
                <a:solidFill>
                  <a:schemeClr val="tx2"/>
                </a:solidFill>
              </a:rPr>
              <a:t>Dokumentaci tvoří:</a:t>
            </a:r>
          </a:p>
          <a:p>
            <a:pPr lvl="0"/>
            <a:r>
              <a:rPr lang="cs-CZ" sz="2800" dirty="0">
                <a:solidFill>
                  <a:schemeClr val="tx2"/>
                </a:solidFill>
              </a:rPr>
              <a:t>všechny dokumenty v listinné podobě,</a:t>
            </a:r>
          </a:p>
          <a:p>
            <a:pPr lvl="0"/>
            <a:r>
              <a:rPr lang="cs-CZ" sz="2800" dirty="0">
                <a:solidFill>
                  <a:schemeClr val="tx2"/>
                </a:solidFill>
              </a:rPr>
              <a:t>všechny dokumenty v elektronické podobě,</a:t>
            </a:r>
          </a:p>
          <a:p>
            <a:pPr lvl="0"/>
            <a:r>
              <a:rPr lang="cs-CZ" sz="2800" dirty="0">
                <a:solidFill>
                  <a:schemeClr val="tx2"/>
                </a:solidFill>
              </a:rPr>
              <a:t>výstupy z ústní komunikace,</a:t>
            </a:r>
          </a:p>
          <a:p>
            <a:pPr lvl="0"/>
            <a:r>
              <a:rPr lang="cs-CZ" sz="2800" dirty="0">
                <a:solidFill>
                  <a:schemeClr val="tx2"/>
                </a:solidFill>
              </a:rPr>
              <a:t>originály nabídek všech dodavatelů.</a:t>
            </a:r>
          </a:p>
          <a:p>
            <a:pPr marL="0" indent="0">
              <a:buNone/>
            </a:pPr>
            <a:r>
              <a:rPr lang="cs-CZ" sz="2800" dirty="0">
                <a:solidFill>
                  <a:schemeClr val="tx2"/>
                </a:solidFill>
              </a:rPr>
              <a:t>Povinnost uchování činí 10 let od ukončení zadávacího řízení nebo od změny závazku ze smlouvy.</a:t>
            </a:r>
          </a:p>
        </p:txBody>
      </p:sp>
      <p:sp>
        <p:nvSpPr>
          <p:cNvPr id="4" name="Zástupný symbol pro číslo snímku 3">
            <a:extLst>
              <a:ext uri="{FF2B5EF4-FFF2-40B4-BE49-F238E27FC236}">
                <a16:creationId xmlns:a16="http://schemas.microsoft.com/office/drawing/2014/main" id="{AD9AB717-9D36-1F26-F0D3-DB257108C461}"/>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a:t>
            </a:fld>
            <a:endParaRPr lang="cs-CZ"/>
          </a:p>
        </p:txBody>
      </p:sp>
    </p:spTree>
    <p:extLst>
      <p:ext uri="{BB962C8B-B14F-4D97-AF65-F5344CB8AC3E}">
        <p14:creationId xmlns:p14="http://schemas.microsoft.com/office/powerpoint/2010/main" val="3668484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4C58A-B6DC-4B14-F336-5FE2032E34E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69315CEA-B613-368B-38F3-EAEBF0129B5F}"/>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5B8542E8-3F09-83B4-020D-FD7CB167E0DD}"/>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marL="0" indent="0" algn="just">
              <a:buNone/>
            </a:pPr>
            <a:r>
              <a:rPr lang="cs-CZ" sz="2800" dirty="0">
                <a:solidFill>
                  <a:schemeClr val="tx2"/>
                </a:solidFill>
              </a:rPr>
              <a:t>Dle § 216 odst. 4 ZZVZ se pravidla dle § 216 odst. 1 a 2 ZZVZ použijí obdobně na zadávání veřejné zakázky na základě rámcové dohody nebo v dynamickém nákupním systému a na soutěž o návrh. </a:t>
            </a:r>
          </a:p>
          <a:p>
            <a:pPr algn="just">
              <a:buFont typeface="Wingdings" panose="05000000000000000000" pitchFamily="2" charset="2"/>
              <a:buChar char="Ø"/>
            </a:pPr>
            <a:r>
              <a:rPr lang="cs-CZ" sz="2800" dirty="0">
                <a:solidFill>
                  <a:schemeClr val="tx2"/>
                </a:solidFill>
              </a:rPr>
              <a:t>Důvod explicitního vyjádřeného tohoto pravidla vyplývá ze skutečnosti, že uvedené postupy zadavatele nejsou zadávacím řízením ve smyslu § 3 ZZVZ.</a:t>
            </a:r>
          </a:p>
        </p:txBody>
      </p:sp>
      <p:sp>
        <p:nvSpPr>
          <p:cNvPr id="4" name="Zástupný symbol pro číslo snímku 3">
            <a:extLst>
              <a:ext uri="{FF2B5EF4-FFF2-40B4-BE49-F238E27FC236}">
                <a16:creationId xmlns:a16="http://schemas.microsoft.com/office/drawing/2014/main" id="{A73491D8-5523-EE51-4556-EEFA89FE1E87}"/>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a:t>
            </a:fld>
            <a:endParaRPr lang="cs-CZ"/>
          </a:p>
        </p:txBody>
      </p:sp>
    </p:spTree>
    <p:extLst>
      <p:ext uri="{BB962C8B-B14F-4D97-AF65-F5344CB8AC3E}">
        <p14:creationId xmlns:p14="http://schemas.microsoft.com/office/powerpoint/2010/main" val="461690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9F2E2-DA3C-3905-F63D-664D21BA8E90}"/>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74FE7A5D-FD1B-123B-12F7-ACA6977C2740}"/>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4821E049-8CB1-7559-50BC-B2FEE3BBC6CB}"/>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marL="0" indent="0" algn="just">
              <a:buNone/>
            </a:pPr>
            <a:r>
              <a:rPr lang="cs-CZ" sz="2800" dirty="0">
                <a:solidFill>
                  <a:schemeClr val="tx2"/>
                </a:solidFill>
              </a:rPr>
              <a:t>Definice je poměrně obecná a neobsahuje </a:t>
            </a:r>
            <a:r>
              <a:rPr lang="cs-CZ" sz="2800" u="sng" dirty="0">
                <a:solidFill>
                  <a:schemeClr val="tx2"/>
                </a:solidFill>
              </a:rPr>
              <a:t>taxativní</a:t>
            </a:r>
            <a:r>
              <a:rPr lang="cs-CZ" sz="2800" dirty="0">
                <a:solidFill>
                  <a:schemeClr val="tx2"/>
                </a:solidFill>
              </a:rPr>
              <a:t> výčet dokumentů tvořících součást dokumentace o zadávacím řízení. </a:t>
            </a:r>
          </a:p>
          <a:p>
            <a:pPr marL="0" indent="0" algn="just">
              <a:buNone/>
            </a:pPr>
            <a:r>
              <a:rPr lang="cs-CZ" sz="2800" b="1" dirty="0">
                <a:solidFill>
                  <a:schemeClr val="tx2"/>
                </a:solidFill>
              </a:rPr>
              <a:t>Co konkrétně bude obsahem dokumentace o zadávacím řízení, je vždy závislé od konkrétního zadávacího řízení a jeho průběhu. </a:t>
            </a:r>
          </a:p>
          <a:p>
            <a:pPr marL="0" indent="0" algn="just">
              <a:buNone/>
            </a:pPr>
            <a:r>
              <a:rPr lang="cs-CZ" sz="2800" dirty="0">
                <a:solidFill>
                  <a:schemeClr val="tx2"/>
                </a:solidFill>
              </a:rPr>
              <a:t>Obecnost pojmu dokumentace o zadávacím řízení zajišťuje, aby bylo možné pod tento pojem podřadit různorodé dokumentace vzhledem ke specifikům konkrétního zadávacího řízení.</a:t>
            </a: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520F73F6-B78F-52C1-9249-1EEDB9849A2B}"/>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a:t>
            </a:fld>
            <a:endParaRPr lang="cs-CZ"/>
          </a:p>
        </p:txBody>
      </p:sp>
    </p:spTree>
    <p:extLst>
      <p:ext uri="{BB962C8B-B14F-4D97-AF65-F5344CB8AC3E}">
        <p14:creationId xmlns:p14="http://schemas.microsoft.com/office/powerpoint/2010/main" val="3695954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5F2EC-0DBE-09F5-6B86-10C0CB9DF5CC}"/>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B8320720-02C0-8329-8F19-A7E9325B6195}"/>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6162CE21-EE62-E182-EB1F-BAD331637205}"/>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marL="0" indent="0" algn="just">
              <a:buNone/>
            </a:pPr>
            <a:r>
              <a:rPr lang="cs-CZ" sz="2800" dirty="0">
                <a:solidFill>
                  <a:schemeClr val="tx2"/>
                </a:solidFill>
              </a:rPr>
              <a:t>Součástí dokumentace o zadávacím řízení jsou i formuláře povinně odesílané do Věstníku veřejných zakázek či do Úředního věstníku Evropské unie. U těchto formulářů nicméně s ohledem na specifickou formu těchto formulářů postačuje, aby byl zadavatelem uchován odkaz na odeslaný formulář, tj. není nutné tyto uchovávat v určité dokumentové podobě. </a:t>
            </a: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BAD5BC84-CF82-910E-0C1E-6D9282E52D97}"/>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8</a:t>
            </a:fld>
            <a:endParaRPr lang="cs-CZ"/>
          </a:p>
        </p:txBody>
      </p:sp>
    </p:spTree>
    <p:extLst>
      <p:ext uri="{BB962C8B-B14F-4D97-AF65-F5344CB8AC3E}">
        <p14:creationId xmlns:p14="http://schemas.microsoft.com/office/powerpoint/2010/main" val="958838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D2009-2EE3-D372-3D46-D2968C5C63E6}"/>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8107D264-AF8E-3335-CAC4-4F2C17370DA7}"/>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245F40AA-0256-D241-BAD0-DA3F9F3A358A}"/>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marL="0" indent="0" algn="just">
              <a:buNone/>
            </a:pPr>
            <a:r>
              <a:rPr lang="cs-CZ" sz="2800" dirty="0">
                <a:solidFill>
                  <a:schemeClr val="tx2"/>
                </a:solidFill>
              </a:rPr>
              <a:t>Součástí dokumentace o zadávacím řízení </a:t>
            </a:r>
            <a:r>
              <a:rPr lang="cs-CZ" sz="2800" b="1" dirty="0">
                <a:solidFill>
                  <a:schemeClr val="tx2"/>
                </a:solidFill>
              </a:rPr>
              <a:t>nejsou výpisy z elektronických nástrojů</a:t>
            </a:r>
            <a:r>
              <a:rPr lang="cs-CZ" sz="2800" dirty="0">
                <a:solidFill>
                  <a:schemeClr val="tx2"/>
                </a:solidFill>
              </a:rPr>
              <a:t>, které zaznamenávají určitý úkon zadavatele, jelikož nejde o dokument povinně pořizovaný zákonem, ale o dokument dokládající způsob komunikace zadavatele.</a:t>
            </a: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0E6FC695-1C9B-34BB-A569-0BBD13DA089A}"/>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9</a:t>
            </a:fld>
            <a:endParaRPr lang="cs-CZ"/>
          </a:p>
        </p:txBody>
      </p:sp>
    </p:spTree>
    <p:extLst>
      <p:ext uri="{BB962C8B-B14F-4D97-AF65-F5344CB8AC3E}">
        <p14:creationId xmlns:p14="http://schemas.microsoft.com/office/powerpoint/2010/main" val="596030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202AE-FBD1-5BC0-4D88-9822D1519A33}"/>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AB186427-5119-FB7F-67CB-85A60315652F}"/>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A43DF9B1-D75A-5021-970A-55D1573E19CB}"/>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marL="0" indent="0" algn="just">
              <a:buNone/>
            </a:pPr>
            <a:r>
              <a:rPr lang="cs-CZ" sz="2800" dirty="0">
                <a:solidFill>
                  <a:schemeClr val="tx2"/>
                </a:solidFill>
              </a:rPr>
              <a:t>Povinnost uchovat dokumentaci o zadávacím řízení explicitně dopadá na originály nabídek všech dodavatelů, jejichž úplné znění je zadavatel povinen uchovat. </a:t>
            </a:r>
          </a:p>
          <a:p>
            <a:pPr marL="0" indent="0" algn="just">
              <a:buNone/>
            </a:pPr>
            <a:r>
              <a:rPr lang="cs-CZ" sz="2800" dirty="0">
                <a:solidFill>
                  <a:schemeClr val="tx2"/>
                </a:solidFill>
              </a:rPr>
              <a:t>Všechny dokumenty je pak zadavatel povinen uchovat po dobu 10 let ode dne ukončení zadávacího řízení nebo od změny závazku ze smlouvy na veřejnou zakázku, nestanoví-li delší lhůtu zákon č. 499/2004 Sb., o archivnictví a spisové službě a o změně některých zákonů.</a:t>
            </a:r>
          </a:p>
        </p:txBody>
      </p:sp>
      <p:sp>
        <p:nvSpPr>
          <p:cNvPr id="4" name="Zástupný symbol pro číslo snímku 3">
            <a:extLst>
              <a:ext uri="{FF2B5EF4-FFF2-40B4-BE49-F238E27FC236}">
                <a16:creationId xmlns:a16="http://schemas.microsoft.com/office/drawing/2014/main" id="{9313EFCA-7824-E8DA-2B14-43A1D4BD057F}"/>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10</a:t>
            </a:fld>
            <a:endParaRPr lang="cs-CZ"/>
          </a:p>
        </p:txBody>
      </p:sp>
    </p:spTree>
    <p:extLst>
      <p:ext uri="{BB962C8B-B14F-4D97-AF65-F5344CB8AC3E}">
        <p14:creationId xmlns:p14="http://schemas.microsoft.com/office/powerpoint/2010/main" val="31184116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37EF32-79F6-93D7-D8BB-32C5F1F92D2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CBD9DEF9-0B69-5C1F-3D98-616018F91A4D}"/>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15BA7D40-1990-813E-0B34-6D9BB331B704}"/>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marL="0" indent="0" algn="just">
              <a:buNone/>
            </a:pPr>
            <a:r>
              <a:rPr lang="cs-CZ" sz="2800" dirty="0">
                <a:solidFill>
                  <a:schemeClr val="tx2"/>
                </a:solidFill>
              </a:rPr>
              <a:t>Dle § 28 odst. 1 písm. f) ZZVZ se nabídkou rozumí údaje nebo doklady, které dodavatel podal písemně zadavateli na základě zadávací dokumentace nebo výzvy k podání nabídek. Součástí podané nabídky a tím i dokumentace o zadávacím řízení tak jsou veškeré dokumenty předložené v rámci nabídky. Pokud účastník zadávacího řízení v rámci své nabídky dobrovolně předloží dokument nad rámec požadavků zadavatele, tak i tento dokument je součástí nabídky. </a:t>
            </a: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B14F19B1-4116-26C8-C271-B3A9972C79AB}"/>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11</a:t>
            </a:fld>
            <a:endParaRPr lang="cs-CZ"/>
          </a:p>
        </p:txBody>
      </p:sp>
    </p:spTree>
    <p:extLst>
      <p:ext uri="{BB962C8B-B14F-4D97-AF65-F5344CB8AC3E}">
        <p14:creationId xmlns:p14="http://schemas.microsoft.com/office/powerpoint/2010/main" val="3723073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5C166-676A-5763-673F-67B9CD28876C}"/>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2C413BDD-BB3F-B95E-D111-CE0445878398}"/>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5EFD4EB4-2C1B-DDB1-6F14-C5420DF9E6F2}"/>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marL="0" indent="0" algn="just">
              <a:buNone/>
            </a:pPr>
            <a:r>
              <a:rPr lang="cs-CZ" sz="2800" dirty="0">
                <a:solidFill>
                  <a:schemeClr val="tx2"/>
                </a:solidFill>
              </a:rPr>
              <a:t>Moment ukončení zadávacího řízení explicitně řeší § 51 ZZVZ: zadávací řízení je ukončeno uzavřením smlouvy, rámcové dohody, zavedením dynamického nákupního systému, uplynutím zadávací lhůty dle § 40 odst. 4 ZZVZ nebo v případě zrušení zadávacího řízení v okamžiku, kdy:</a:t>
            </a:r>
          </a:p>
          <a:p>
            <a:pPr algn="just">
              <a:buFontTx/>
              <a:buChar char="-"/>
            </a:pPr>
            <a:r>
              <a:rPr lang="cs-CZ" sz="2800" dirty="0">
                <a:solidFill>
                  <a:schemeClr val="tx2"/>
                </a:solidFill>
              </a:rPr>
              <a:t>všem účastníkům zadávacího řízení uplyne lhůta pro podání námitek proti zrušení zadávacího řízení zadavatelem, pokud námitky nebyly podány;</a:t>
            </a:r>
          </a:p>
        </p:txBody>
      </p:sp>
      <p:sp>
        <p:nvSpPr>
          <p:cNvPr id="4" name="Zástupný symbol pro číslo snímku 3">
            <a:extLst>
              <a:ext uri="{FF2B5EF4-FFF2-40B4-BE49-F238E27FC236}">
                <a16:creationId xmlns:a16="http://schemas.microsoft.com/office/drawing/2014/main" id="{F874087F-745C-1888-4F7D-561E3CC3D886}"/>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12</a:t>
            </a:fld>
            <a:endParaRPr lang="cs-CZ"/>
          </a:p>
        </p:txBody>
      </p:sp>
    </p:spTree>
    <p:extLst>
      <p:ext uri="{BB962C8B-B14F-4D97-AF65-F5344CB8AC3E}">
        <p14:creationId xmlns:p14="http://schemas.microsoft.com/office/powerpoint/2010/main" val="157915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D4183-3C45-1F9E-D061-3A1158C00CC4}"/>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4713816E-E220-557D-1873-E41080902F40}"/>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3CEA8830-CA81-0CDE-113E-3591C06AA39F}"/>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algn="just">
              <a:buFontTx/>
              <a:buChar char="-"/>
            </a:pPr>
            <a:r>
              <a:rPr lang="cs-CZ" sz="2800" dirty="0">
                <a:solidFill>
                  <a:schemeClr val="tx2"/>
                </a:solidFill>
              </a:rPr>
              <a:t>v případě podání námitek proti zrušení zadávacího řízení zadavatelem uplyne lhůta pro podání návrhu, pokud návrh nebyl podán;</a:t>
            </a:r>
          </a:p>
          <a:p>
            <a:pPr algn="just">
              <a:buFontTx/>
              <a:buChar char="-"/>
            </a:pPr>
            <a:r>
              <a:rPr lang="cs-CZ" sz="2800" dirty="0">
                <a:solidFill>
                  <a:schemeClr val="tx2"/>
                </a:solidFill>
              </a:rPr>
              <a:t>v případě podání návrhu proti zrušení zadávacího řízení zadavatelem nabude právní moci rozhodnutí o zastavení správního řízení či zamítnutí návrhu, nebo nabude právní moci rozhodnutí o zrušení zadávacího řízení.</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774EFC91-0EBB-20B5-610D-0FB59613DB84}"/>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13</a:t>
            </a:fld>
            <a:endParaRPr lang="cs-CZ"/>
          </a:p>
        </p:txBody>
      </p:sp>
    </p:spTree>
    <p:extLst>
      <p:ext uri="{BB962C8B-B14F-4D97-AF65-F5344CB8AC3E}">
        <p14:creationId xmlns:p14="http://schemas.microsoft.com/office/powerpoint/2010/main" val="117083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98282-D31F-B753-68FF-061043840D2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9E7489FA-F8B1-C058-7AF0-165328EBEF58}"/>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7490729E-2D42-762D-9DD8-ABB9F4DCB65F}"/>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marL="0" indent="0" algn="just">
              <a:buNone/>
            </a:pPr>
            <a:r>
              <a:rPr lang="cs-CZ" sz="2800" dirty="0">
                <a:solidFill>
                  <a:schemeClr val="tx2"/>
                </a:solidFill>
              </a:rPr>
              <a:t>Účel: zajistit možnosti kontroly úkonů zadavatele </a:t>
            </a:r>
            <a:r>
              <a:rPr lang="cs-CZ" sz="2800" u="sng" dirty="0">
                <a:solidFill>
                  <a:schemeClr val="tx2"/>
                </a:solidFill>
              </a:rPr>
              <a:t>ex post</a:t>
            </a:r>
            <a:r>
              <a:rPr lang="cs-CZ" sz="2800" dirty="0">
                <a:solidFill>
                  <a:schemeClr val="tx2"/>
                </a:solidFill>
              </a:rPr>
              <a:t>, tj. dodatečné kontroly postupu zadavatele (a potažmo i dodavatelů) po uzavření smlouvy s vybraným dodavatelem, popř. po zrušení zadávacího řízení kontrolními orgány (především ÚOHS, ale i NKÚ, dotační orgány, finanční úřad).</a:t>
            </a:r>
          </a:p>
          <a:p>
            <a:pPr marL="0" indent="0" algn="just">
              <a:buNone/>
            </a:pPr>
            <a:r>
              <a:rPr lang="cs-CZ" sz="2800" b="1" dirty="0">
                <a:solidFill>
                  <a:schemeClr val="tx2"/>
                </a:solidFill>
              </a:rPr>
              <a:t>Zadavatel by měl dokumentaci nejen archivovat, ale také vhodným způsobem zabezpečit proti poškození či zničení.</a:t>
            </a:r>
          </a:p>
        </p:txBody>
      </p:sp>
      <p:sp>
        <p:nvSpPr>
          <p:cNvPr id="4" name="Zástupný symbol pro číslo snímku 3">
            <a:extLst>
              <a:ext uri="{FF2B5EF4-FFF2-40B4-BE49-F238E27FC236}">
                <a16:creationId xmlns:a16="http://schemas.microsoft.com/office/drawing/2014/main" id="{E3F4340E-8A0B-0DCF-AD7F-219DFFE297B5}"/>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14</a:t>
            </a:fld>
            <a:endParaRPr lang="cs-CZ"/>
          </a:p>
        </p:txBody>
      </p:sp>
    </p:spTree>
    <p:extLst>
      <p:ext uri="{BB962C8B-B14F-4D97-AF65-F5344CB8AC3E}">
        <p14:creationId xmlns:p14="http://schemas.microsoft.com/office/powerpoint/2010/main" val="106233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5A0B2-8CAB-DA1E-6B70-F2641B4FEA8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6302154E-258C-E7AC-1364-A310E887960E}"/>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3B9F4D55-B024-2477-A43D-8F348614795E}"/>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algn="just">
              <a:buFont typeface="Wingdings" panose="05000000000000000000" pitchFamily="2" charset="2"/>
              <a:buChar char="Ø"/>
            </a:pPr>
            <a:r>
              <a:rPr lang="cs-CZ" sz="2800" dirty="0">
                <a:solidFill>
                  <a:schemeClr val="tx2"/>
                </a:solidFill>
              </a:rPr>
              <a:t>Není dotčen § 41 odst. 6 ZZVZ:  zadavatel </a:t>
            </a:r>
            <a:r>
              <a:rPr lang="cs-CZ" sz="2800" b="1" dirty="0">
                <a:solidFill>
                  <a:schemeClr val="tx2"/>
                </a:solidFill>
              </a:rPr>
              <a:t>v případě záruční listiny a písemného prohlášení pojistitele má povinnost uchovat pouze jejich kopii a originál záruční listiny či písemného prohlášení pojistitele vrátit dodavateli po uplynutí zadávací lhůty poté, co účastníku zadávacího řízení zanikne jeho účast v zadávacím řízení před koncem zadávací lhůty, nebo po ukončení zadávacího řízení</a:t>
            </a:r>
            <a:r>
              <a:rPr lang="cs-CZ" sz="2800" dirty="0">
                <a:solidFill>
                  <a:schemeClr val="tx2"/>
                </a:solidFill>
              </a:rPr>
              <a:t>. </a:t>
            </a:r>
          </a:p>
        </p:txBody>
      </p:sp>
      <p:sp>
        <p:nvSpPr>
          <p:cNvPr id="4" name="Zástupný symbol pro číslo snímku 3">
            <a:extLst>
              <a:ext uri="{FF2B5EF4-FFF2-40B4-BE49-F238E27FC236}">
                <a16:creationId xmlns:a16="http://schemas.microsoft.com/office/drawing/2014/main" id="{A3F64DA6-0893-C39E-7CC3-2BB3E196558E}"/>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15</a:t>
            </a:fld>
            <a:endParaRPr lang="cs-CZ"/>
          </a:p>
        </p:txBody>
      </p:sp>
    </p:spTree>
    <p:extLst>
      <p:ext uri="{BB962C8B-B14F-4D97-AF65-F5344CB8AC3E}">
        <p14:creationId xmlns:p14="http://schemas.microsoft.com/office/powerpoint/2010/main" val="2801212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AF010-7101-9825-0A0B-6078954FFFF5}"/>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8387F5E6-7041-77D3-F47A-33FCA7ADCFF7}"/>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7684E118-562A-C73F-D73B-FC2FBC5BCA13}"/>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algn="just">
              <a:buFont typeface="Wingdings" panose="05000000000000000000" pitchFamily="2" charset="2"/>
              <a:buChar char="Ø"/>
            </a:pPr>
            <a:r>
              <a:rPr lang="cs-CZ" sz="2800" dirty="0">
                <a:solidFill>
                  <a:schemeClr val="tx2"/>
                </a:solidFill>
              </a:rPr>
              <a:t>Není dotčena povinnost zadavatele vrátit předložené vzorky (pakliže příslušný vzorek je dokumentem a lze jej podřadit pod dokumentaci o zadávacím řízení) v případě, kdy o ně požádá účastník zadávacího řízení po ukončení zadávacího řízení dle § 39 odst. 6 ZZVZ. </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D11A00D1-D2DB-29E4-BF08-320CA6F7BC63}"/>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16</a:t>
            </a:fld>
            <a:endParaRPr lang="cs-CZ"/>
          </a:p>
        </p:txBody>
      </p:sp>
    </p:spTree>
    <p:extLst>
      <p:ext uri="{BB962C8B-B14F-4D97-AF65-F5344CB8AC3E}">
        <p14:creationId xmlns:p14="http://schemas.microsoft.com/office/powerpoint/2010/main" val="1386099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3646D-53C8-5E31-0E7A-99D4D6B8046D}"/>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904B6578-FFF0-0CBF-FD68-9DCEEF6832E4}"/>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78CC9D7F-DD5D-3A28-CBF8-49D7F282A146}"/>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1 ZZVZ</a:t>
            </a:r>
          </a:p>
          <a:p>
            <a:pPr algn="just">
              <a:buFont typeface="Wingdings" panose="05000000000000000000" pitchFamily="2" charset="2"/>
              <a:buChar char="Ø"/>
            </a:pPr>
            <a:r>
              <a:rPr lang="cs-CZ" sz="2800" b="1" dirty="0">
                <a:solidFill>
                  <a:schemeClr val="tx2"/>
                </a:solidFill>
              </a:rPr>
              <a:t>Nepořízení nebo neuchování dokumentace o zadávacím řízení je přestupkem zadavatele dle 268 odst. 1 písm. e) ZZVZ</a:t>
            </a:r>
            <a:r>
              <a:rPr lang="cs-CZ" sz="2800" dirty="0">
                <a:solidFill>
                  <a:schemeClr val="tx2"/>
                </a:solidFill>
              </a:rPr>
              <a:t>, za který může být zadavateli uložena pokuta až do výše 10 % ceny veřejné zakázky, příp. do 20 000 000 Kč, nelze-li celkovou cenu veřejné zakázky zjistit.</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E593933E-CBDB-E1C0-3E6A-3A5E33C47A4E}"/>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17</a:t>
            </a:fld>
            <a:endParaRPr lang="cs-CZ"/>
          </a:p>
        </p:txBody>
      </p:sp>
    </p:spTree>
    <p:extLst>
      <p:ext uri="{BB962C8B-B14F-4D97-AF65-F5344CB8AC3E}">
        <p14:creationId xmlns:p14="http://schemas.microsoft.com/office/powerpoint/2010/main" val="5556885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7A69D-0D46-8D58-28C8-854147A73D2A}"/>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1ABBFF32-1395-622B-A64F-574B610B3852}"/>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9529CC49-72C4-40F1-67C8-685F1B5B703E}"/>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2 ZZVZ</a:t>
            </a:r>
          </a:p>
          <a:p>
            <a:pPr algn="just">
              <a:buFont typeface="Wingdings" panose="05000000000000000000" pitchFamily="2" charset="2"/>
              <a:buChar char="Ø"/>
            </a:pPr>
            <a:r>
              <a:rPr lang="cs-CZ" sz="2800" b="1" dirty="0">
                <a:solidFill>
                  <a:schemeClr val="tx2"/>
                </a:solidFill>
              </a:rPr>
              <a:t>Stanoví zadavateli povinnost pořizovat dokumentaci o zadávacím řízení takovým způsobem, aby byl schopen v případě potřeby doložit dokumentaci k aktuální fázi zadávacího řízení. </a:t>
            </a:r>
          </a:p>
          <a:p>
            <a:pPr marL="0" indent="0" algn="just">
              <a:buNone/>
            </a:pPr>
            <a:r>
              <a:rPr lang="cs-CZ" sz="2800" dirty="0">
                <a:solidFill>
                  <a:schemeClr val="tx2"/>
                </a:solidFill>
              </a:rPr>
              <a:t>Zadavatel tedy musí pořizovat dokumentaci o zadávacím řízení tak, aby mohl (převážně na základě žádosti ÚOHS ve správním řízení) příslušné dokumenty doložit. </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6FCBCEE3-F91D-BE75-E0E1-D286745AE6E8}"/>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18</a:t>
            </a:fld>
            <a:endParaRPr lang="cs-CZ"/>
          </a:p>
        </p:txBody>
      </p:sp>
    </p:spTree>
    <p:extLst>
      <p:ext uri="{BB962C8B-B14F-4D97-AF65-F5344CB8AC3E}">
        <p14:creationId xmlns:p14="http://schemas.microsoft.com/office/powerpoint/2010/main" val="3172204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EAAFF-4F34-17E0-FAB3-333681B801D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FB4249AA-312E-6379-2B56-E818254BECCA}"/>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0885C1C0-8F92-BE09-3124-51D65292A029}"/>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2 ZZVZ</a:t>
            </a:r>
          </a:p>
          <a:p>
            <a:pPr marL="0" indent="0" algn="just">
              <a:buNone/>
            </a:pPr>
            <a:r>
              <a:rPr lang="cs-CZ" sz="2800" dirty="0">
                <a:solidFill>
                  <a:schemeClr val="tx2"/>
                </a:solidFill>
              </a:rPr>
              <a:t>Zadavatel tedy nemůže (nemá) dokumenty tvořící dokumentaci o zadávacím řízení vyhotovil např. souhrnně až na závěr či po ukončení zadávacího řízení. </a:t>
            </a:r>
          </a:p>
          <a:p>
            <a:pPr marL="0" indent="0" algn="just">
              <a:buNone/>
            </a:pPr>
            <a:r>
              <a:rPr lang="cs-CZ" sz="2800" dirty="0">
                <a:solidFill>
                  <a:schemeClr val="tx2"/>
                </a:solidFill>
              </a:rPr>
              <a:t>Toto ustanovení má zajistit možnost průběžné a aktuální kontroly postupu zadavatele v zadávacím řízení. </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972FF868-BB53-3C24-7960-D6024759E729}"/>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19</a:t>
            </a:fld>
            <a:endParaRPr lang="cs-CZ"/>
          </a:p>
        </p:txBody>
      </p:sp>
    </p:spTree>
    <p:extLst>
      <p:ext uri="{BB962C8B-B14F-4D97-AF65-F5344CB8AC3E}">
        <p14:creationId xmlns:p14="http://schemas.microsoft.com/office/powerpoint/2010/main" val="647081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3E3C0-C4C7-0652-F215-6FC721654EBF}"/>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CCBC7535-EFD7-3014-0A1F-0A3B07F4C263}"/>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F64A5CF7-6E47-7457-F759-D1EB5008DD45}"/>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3 ZZVZ</a:t>
            </a:r>
          </a:p>
          <a:p>
            <a:pPr algn="just">
              <a:buFont typeface="Wingdings" panose="05000000000000000000" pitchFamily="2" charset="2"/>
              <a:buChar char="Ø"/>
            </a:pPr>
            <a:r>
              <a:rPr lang="cs-CZ" sz="2800" b="1" dirty="0">
                <a:solidFill>
                  <a:schemeClr val="tx2"/>
                </a:solidFill>
              </a:rPr>
              <a:t>Právní fikce, dle které je povinnost uchování dokumentace o zadávacím řízení splněna ve vztahu k dokumentům a informacím uloženým v certifikovaném elektronickém nástroji. </a:t>
            </a:r>
          </a:p>
          <a:p>
            <a:pPr marL="0" indent="0" algn="just">
              <a:buNone/>
            </a:pPr>
            <a:r>
              <a:rPr lang="cs-CZ" sz="2800" dirty="0">
                <a:solidFill>
                  <a:schemeClr val="tx2"/>
                </a:solidFill>
              </a:rPr>
              <a:t>Záměrem zavedení fikce řádného uchování dokumentace v případech, kdy zadavatel uveřejňuje dokumenty prostřednictvím certifikovaného elektronického nástroje nebo zadavatel či dodavatel odesílají prostřednictvím takového nástroje dokumenty v průběhu zadávacího řízení, je dle důvodové zprávy k novele 2023 </a:t>
            </a:r>
            <a:r>
              <a:rPr lang="cs-CZ" sz="2800" b="1" dirty="0">
                <a:solidFill>
                  <a:schemeClr val="tx2"/>
                </a:solidFill>
              </a:rPr>
              <a:t>podpořit používání certifikovaných elektronických nástrojů.</a:t>
            </a:r>
            <a:r>
              <a:rPr lang="cs-CZ" sz="2800" dirty="0">
                <a:solidFill>
                  <a:schemeClr val="tx2"/>
                </a:solidFill>
              </a:rPr>
              <a:t> </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573752BF-CF64-B028-DB3F-B31E9E15F626}"/>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20</a:t>
            </a:fld>
            <a:endParaRPr lang="cs-CZ"/>
          </a:p>
        </p:txBody>
      </p:sp>
    </p:spTree>
    <p:extLst>
      <p:ext uri="{BB962C8B-B14F-4D97-AF65-F5344CB8AC3E}">
        <p14:creationId xmlns:p14="http://schemas.microsoft.com/office/powerpoint/2010/main" val="2517942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AB145-90F7-9882-771D-0D1C09325354}"/>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FC16BB80-B076-8312-ADD6-148FD1C9A9AB}"/>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A001C1E3-EF46-A4EB-A58E-9564AA557120}"/>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216 odst. 3 ZZVZ</a:t>
            </a:r>
          </a:p>
          <a:p>
            <a:pPr marL="0" indent="0" algn="just">
              <a:buNone/>
            </a:pPr>
            <a:r>
              <a:rPr lang="cs-CZ" sz="2800" dirty="0">
                <a:solidFill>
                  <a:schemeClr val="tx2"/>
                </a:solidFill>
              </a:rPr>
              <a:t>Takto uveřejněné či zaslané dokumenty jsou totiž </a:t>
            </a:r>
            <a:r>
              <a:rPr lang="cs-CZ" sz="2800" b="1" dirty="0">
                <a:solidFill>
                  <a:schemeClr val="tx2"/>
                </a:solidFill>
              </a:rPr>
              <a:t>uchovávány přímo v elektronickém nástroji a zadavatel není povinen je ukládat znovu mimo elektronický nástroj.</a:t>
            </a:r>
            <a:r>
              <a:rPr lang="cs-CZ" sz="2800" dirty="0">
                <a:solidFill>
                  <a:schemeClr val="tx2"/>
                </a:solidFill>
              </a:rPr>
              <a:t> </a:t>
            </a:r>
          </a:p>
          <a:p>
            <a:pPr marL="0" indent="0" algn="just">
              <a:buNone/>
            </a:pPr>
            <a:r>
              <a:rPr lang="cs-CZ" sz="2800" dirty="0">
                <a:solidFill>
                  <a:schemeClr val="tx2"/>
                </a:solidFill>
              </a:rPr>
              <a:t>Certifikovaný elektronický nástroj lze rovněž využívat i k uchovávání jiných částí dokumentace o zadávacím řízení, než které jsou jeho prostřednictvím uveřejňovány či odesílány, a i v tomto případě rovněž platí fikce jejich řádného uchování. </a:t>
            </a:r>
          </a:p>
          <a:p>
            <a:pPr algn="just">
              <a:buFont typeface="Wingdings" panose="05000000000000000000" pitchFamily="2" charset="2"/>
              <a:buChar char="Ø"/>
            </a:pPr>
            <a:r>
              <a:rPr lang="cs-CZ" sz="2800" dirty="0">
                <a:solidFill>
                  <a:schemeClr val="tx2"/>
                </a:solidFill>
              </a:rPr>
              <a:t>Zadavatel ale </a:t>
            </a:r>
            <a:r>
              <a:rPr lang="cs-CZ" sz="2800" b="1" dirty="0">
                <a:solidFill>
                  <a:schemeClr val="tx2"/>
                </a:solidFill>
              </a:rPr>
              <a:t>nemá obecnou povinnost uchovávat dokumentaci v certifikovaném elektronickém nástroji </a:t>
            </a:r>
            <a:r>
              <a:rPr lang="cs-CZ" sz="2800" dirty="0">
                <a:solidFill>
                  <a:schemeClr val="tx2"/>
                </a:solidFill>
              </a:rPr>
              <a:t>-</a:t>
            </a:r>
            <a:r>
              <a:rPr lang="cs-CZ" sz="2800" b="1" dirty="0">
                <a:solidFill>
                  <a:schemeClr val="tx2"/>
                </a:solidFill>
              </a:rPr>
              <a:t> </a:t>
            </a:r>
            <a:r>
              <a:rPr lang="cs-CZ" sz="2800" dirty="0">
                <a:solidFill>
                  <a:schemeClr val="tx2"/>
                </a:solidFill>
              </a:rPr>
              <a:t>možnost využití této formy uchovávání dokumentace. </a:t>
            </a: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9020E6ED-7DD7-E4EC-FC42-0F089998DCBC}"/>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21</a:t>
            </a:fld>
            <a:endParaRPr lang="cs-CZ"/>
          </a:p>
        </p:txBody>
      </p:sp>
    </p:spTree>
    <p:extLst>
      <p:ext uri="{BB962C8B-B14F-4D97-AF65-F5344CB8AC3E}">
        <p14:creationId xmlns:p14="http://schemas.microsoft.com/office/powerpoint/2010/main" val="731949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761B8-9FB4-8E15-D082-7D5DBAEE8969}"/>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615E2934-7CB1-DB72-B4F0-39AC74DD6F8B}"/>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0F88DFC5-5803-B23B-E036-8CD96ED681A4}"/>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ÚOHS ze dne 20.11.2014, č. j. ÚOHS-S770,771,772/2014/VZ-24619/2014/511/</a:t>
            </a:r>
            <a:r>
              <a:rPr lang="cs-CZ" sz="2800" b="1" dirty="0" err="1">
                <a:solidFill>
                  <a:schemeClr val="tx2">
                    <a:lumMod val="75000"/>
                    <a:lumOff val="25000"/>
                  </a:schemeClr>
                </a:solidFill>
              </a:rPr>
              <a:t>JNp</a:t>
            </a:r>
            <a:endParaRPr lang="cs-CZ" sz="2800" b="1" dirty="0">
              <a:solidFill>
                <a:schemeClr val="tx2">
                  <a:lumMod val="75000"/>
                  <a:lumOff val="25000"/>
                </a:schemeClr>
              </a:solidFill>
            </a:endParaRPr>
          </a:p>
          <a:p>
            <a:pPr marL="0" indent="0" algn="just">
              <a:buNone/>
            </a:pPr>
            <a:r>
              <a:rPr lang="cs-CZ" sz="2800" dirty="0">
                <a:solidFill>
                  <a:schemeClr val="tx2"/>
                </a:solidFill>
              </a:rPr>
              <a:t>[-] ztráta či neuchování dokumentace obecně přináší podstatné problémy při přezkumu postupu zadavatele v zadávacích řízeních, či jej zcela znemožňuje. Pouze na základě uchované dokumentace o veřejné zakázce lze ověřit, zda postup zadavatele v zadávacím řízení proběhl v souladu se zákonem. Z uvedeného důvodu je uchování dokumentace o veřejné zakázce jednou z povinností zadavatele stanovenou zákonem, jejímž důsledným dodržováním zadavatel přispívá k dodržení zásady transparentnosti. Pokud dokumentace o veřejné zakázce není uchována, nelze proces zadání veřejné zakázky náležitě přezkoumat, tedy není možné ověřit, zda zadávací řízení bylo realizováno v souladu se zákonem, resp. zda vůbec proběhlo.</a:t>
            </a:r>
          </a:p>
          <a:p>
            <a:pPr algn="just"/>
            <a:r>
              <a:rPr lang="cs-CZ" sz="2800" dirty="0">
                <a:solidFill>
                  <a:schemeClr val="tx2"/>
                </a:solidFill>
              </a:rPr>
              <a:t>()</a:t>
            </a:r>
          </a:p>
          <a:p>
            <a:pPr marL="0" indent="0" algn="just">
              <a:buNone/>
            </a:pPr>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42337DED-84EC-B743-BE9E-066ECE310C5D}"/>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22</a:t>
            </a:fld>
            <a:endParaRPr lang="cs-CZ"/>
          </a:p>
        </p:txBody>
      </p:sp>
    </p:spTree>
    <p:extLst>
      <p:ext uri="{BB962C8B-B14F-4D97-AF65-F5344CB8AC3E}">
        <p14:creationId xmlns:p14="http://schemas.microsoft.com/office/powerpoint/2010/main" val="19861850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2DCDD-3F6C-08B3-97CF-C4B8DFC484E0}"/>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3882EA6E-A5A8-D33F-1C07-8F52AC264D94}"/>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9311369A-53B4-A7F3-F9F3-0CAD1170FE67}"/>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ÚOHS ze dne 24.2.2015, č. j. ÚOHS-S8/2015/VZ-5337/2015/521/Opi</a:t>
            </a:r>
          </a:p>
          <a:p>
            <a:pPr marL="0" indent="0" algn="just">
              <a:buNone/>
            </a:pPr>
            <a:r>
              <a:rPr lang="cs-CZ" sz="2800" dirty="0">
                <a:solidFill>
                  <a:schemeClr val="tx2"/>
                </a:solidFill>
              </a:rPr>
              <a:t>[-] uchování, resp. archivace dokumentace o veřejné zakázce je jediným možným způsobem, díky kterému lze ověřit, zda byl postup zadavatele v zadávacím řízení v souladu se zákonem. Z uvedeného důvodu je uchování dokumentace o veřejné zakázce zákonnou povinností zadavatele, jejímž důsledným dodržováním zadavatel přispívá k uplatňování zásady transparentnosti.</a:t>
            </a:r>
          </a:p>
          <a:p>
            <a:pPr marL="0" indent="0" algn="just">
              <a:buNone/>
            </a:pPr>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4BB850A9-81A8-BDD7-4B92-3B0F5B5A90E3}"/>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23</a:t>
            </a:fld>
            <a:endParaRPr lang="cs-CZ"/>
          </a:p>
        </p:txBody>
      </p:sp>
    </p:spTree>
    <p:extLst>
      <p:ext uri="{BB962C8B-B14F-4D97-AF65-F5344CB8AC3E}">
        <p14:creationId xmlns:p14="http://schemas.microsoft.com/office/powerpoint/2010/main" val="12958053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5B6C6-194A-9A07-9C68-68098D825EF3}"/>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EFBA9D4D-9C8C-2CD7-6005-284C60A9468F}"/>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C85AF28F-1AB8-2F41-2AAF-EE698A7E8986}"/>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Rozsudek Nevyššího správního soudu ze dne 19. 5. 2021, č. j. 2 As 300/2020-44 </a:t>
            </a:r>
          </a:p>
          <a:p>
            <a:pPr marL="0" indent="0" algn="just">
              <a:buNone/>
            </a:pPr>
            <a:r>
              <a:rPr lang="cs-CZ" sz="2800" dirty="0">
                <a:solidFill>
                  <a:schemeClr val="tx2"/>
                </a:solidFill>
              </a:rPr>
              <a:t>Ustanovení § 216 určitým způsobem definuje, co má tvořit dokumentaci o zadávacím řízení. Ani § 216 ZZVZ však neuvádí taxativní výčet dokumentů a zachovává si jistou míru obecnosti tak, aby tento pojem operativně mohl pojmout v zásadě neomezené variace a možnosti zadávacích řízení a jejich kategorií (i v návaznosti na specifika jejich předmětu). Definice v § 216 odst. 1 ZZVZ uvádí demonstrativně ty nejpodstatnější dokumenty, které je nutno pořizovat a uchovávat. S obsahem pojmu dokumentace o zadávacím řízení je proto nutno pracovat v závislosti na tom, o jaké konkrétní zadávací řízení se jedná a jaký je jeho průběh. </a:t>
            </a:r>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22AB2AE9-DA03-73AD-4E1A-C07833B286CD}"/>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24</a:t>
            </a:fld>
            <a:endParaRPr lang="cs-CZ"/>
          </a:p>
        </p:txBody>
      </p:sp>
    </p:spTree>
    <p:extLst>
      <p:ext uri="{BB962C8B-B14F-4D97-AF65-F5344CB8AC3E}">
        <p14:creationId xmlns:p14="http://schemas.microsoft.com/office/powerpoint/2010/main" val="32592733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77A9D-F946-70B0-CDB0-8D2E47436D2A}"/>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60D06C94-E770-8424-5E90-5A48B1EC22D9}"/>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07C76046-1449-AB48-A98F-208EE9A11A0A}"/>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Rozsudek Nevyššího správního soudu ze dne 19. 5. 2021, č. j. 2 As 300/2020-44 </a:t>
            </a:r>
          </a:p>
          <a:p>
            <a:pPr marL="0" indent="0" algn="just">
              <a:buNone/>
            </a:pPr>
            <a:r>
              <a:rPr lang="cs-CZ" sz="2800" dirty="0">
                <a:solidFill>
                  <a:schemeClr val="tx2"/>
                </a:solidFill>
              </a:rPr>
              <a:t>Jelikož je tedy sama definice dokumentace o zadávacím řízení obecná, nelze z ní ani a priori jakkoliv dovozovat, co vše má zadavatel žalovanému podle § 252 ZZVZ v konkrétním případě předložit.</a:t>
            </a:r>
          </a:p>
          <a:p>
            <a:pPr algn="just"/>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DE0E8D6E-A974-9A25-39A2-64BD41E25BC4}"/>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25</a:t>
            </a:fld>
            <a:endParaRPr lang="cs-CZ"/>
          </a:p>
        </p:txBody>
      </p:sp>
    </p:spTree>
    <p:extLst>
      <p:ext uri="{BB962C8B-B14F-4D97-AF65-F5344CB8AC3E}">
        <p14:creationId xmlns:p14="http://schemas.microsoft.com/office/powerpoint/2010/main" val="1575991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F5529-2A57-EA6C-6332-75648DA7AA01}"/>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3F3157C6-6F8B-CC66-7D97-FEED75728DF6}"/>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A07C8718-B2E4-E9CD-D2A4-7F4ED137E781}"/>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předsedy ÚOHS ze dne 1. 12. 2020, </a:t>
            </a:r>
            <a:r>
              <a:rPr lang="cs-CZ" sz="2800" b="1" dirty="0" err="1">
                <a:solidFill>
                  <a:schemeClr val="tx2">
                    <a:lumMod val="75000"/>
                    <a:lumOff val="25000"/>
                  </a:schemeClr>
                </a:solidFill>
              </a:rPr>
              <a:t>sp</a:t>
            </a:r>
            <a:r>
              <a:rPr lang="cs-CZ" sz="2800" b="1" dirty="0">
                <a:solidFill>
                  <a:schemeClr val="tx2">
                    <a:lumMod val="75000"/>
                    <a:lumOff val="25000"/>
                  </a:schemeClr>
                </a:solidFill>
              </a:rPr>
              <a:t>. zn. ÚOHS-R0189/2020/VZ, č. j. ÚOHS-35123/2020/321/Edo </a:t>
            </a:r>
          </a:p>
          <a:p>
            <a:pPr marL="0" indent="0" algn="just">
              <a:buNone/>
            </a:pPr>
            <a:r>
              <a:rPr lang="cs-CZ" sz="2800" dirty="0">
                <a:solidFill>
                  <a:schemeClr val="tx2"/>
                </a:solidFill>
              </a:rPr>
              <a:t>V šetřeném případě je sporu o tom, zda měl zadavatel doručit Úřadu i listinné kopie nabídek dodavatelů, když mu doručil originály listinných nabídek dodavatelů. V dané situaci je však třeba rozlišovat, zda si listinné kopie nabídek dodavatelů pořídil až sám zadavatel, anebo je již vyžadoval od samotných dodavatelů, aby je zaslali v rámci svých nabídek, čímž sám definoval obsah nabídek dodavatelů podle výše citovaného § 28 odst. 1 písm. f) zákona. Je zcela zřejmé, že právě druhá zmiňovaná situace nastala v přezkoumávaném případě, když sám zadavatel požadoval po dodavatelích dle článku 11.1 zadávací dokumentace zaslání listinných kopií nabídek dodavatelů, jak je výslovně zmíněno v bodě 57 napadeného rozhodnutí. </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A6C3E5DA-1AC7-D1AD-C4D4-F9261743BBAD}"/>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26</a:t>
            </a:fld>
            <a:endParaRPr lang="cs-CZ"/>
          </a:p>
        </p:txBody>
      </p:sp>
    </p:spTree>
    <p:extLst>
      <p:ext uri="{BB962C8B-B14F-4D97-AF65-F5344CB8AC3E}">
        <p14:creationId xmlns:p14="http://schemas.microsoft.com/office/powerpoint/2010/main" val="41535803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E2464-1EE2-B16C-C127-E3192732C525}"/>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E888CFB2-9E34-B008-2021-4B5DFF940A30}"/>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30C7FFD3-206E-FB83-7230-E61F1C01B128}"/>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předsedy ÚOHS ze dne 1. 12. 2020, </a:t>
            </a:r>
            <a:r>
              <a:rPr lang="cs-CZ" sz="2800" b="1" dirty="0" err="1">
                <a:solidFill>
                  <a:schemeClr val="tx2">
                    <a:lumMod val="75000"/>
                    <a:lumOff val="25000"/>
                  </a:schemeClr>
                </a:solidFill>
              </a:rPr>
              <a:t>sp</a:t>
            </a:r>
            <a:r>
              <a:rPr lang="cs-CZ" sz="2800" b="1" dirty="0">
                <a:solidFill>
                  <a:schemeClr val="tx2">
                    <a:lumMod val="75000"/>
                    <a:lumOff val="25000"/>
                  </a:schemeClr>
                </a:solidFill>
              </a:rPr>
              <a:t>. zn. ÚOHS-R0189/2020/VZ, č. j. ÚOHS-35123/2020/321/Edo </a:t>
            </a:r>
          </a:p>
          <a:p>
            <a:pPr marL="0" indent="0" algn="just">
              <a:buNone/>
            </a:pPr>
            <a:r>
              <a:rPr lang="cs-CZ" sz="2800" dirty="0">
                <a:solidFill>
                  <a:schemeClr val="tx2"/>
                </a:solidFill>
              </a:rPr>
              <a:t>Zadavatel tedy po dodavatelích v rámci jejich nabídky požadoval originály listinných nabídek dodavatelů a zároveň i listinné kopie těchto nabídek. Lze tedy souhlasit s Úřadem, že tímto požadavkem zadavatel sám učinil listinné kopie nabídek dodavatelů součástí jejich nabídky v širším slova smyslu, kterýžto výklad jedině odpovídá definici nabídky podle § 28 odst. 1 písm. f) zákona. Tedy byl rovněž povinen tyto listinné kopie Úřadu zaslat jakožto součásti dokumentace o zadávacím řízení, jelikož jen v takové podobě by byly nabídky dodavatelů zaslány v jejich úplnosti a šlo by tak o „originál“ nabídky. </a:t>
            </a:r>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BD28A5CD-F3CD-66C1-2D8A-5E2223FDCE44}"/>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27</a:t>
            </a:fld>
            <a:endParaRPr lang="cs-CZ"/>
          </a:p>
        </p:txBody>
      </p:sp>
    </p:spTree>
    <p:extLst>
      <p:ext uri="{BB962C8B-B14F-4D97-AF65-F5344CB8AC3E}">
        <p14:creationId xmlns:p14="http://schemas.microsoft.com/office/powerpoint/2010/main" val="1718836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A77E8-B388-415A-9CB0-07404A899670}"/>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034EA373-1C9C-B32B-DFF9-69DD109A7E89}"/>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333E3851-822A-C4BA-F84B-F39C3EA279A0}"/>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předsedy ÚOHS ze dne 1. 12. 2020, </a:t>
            </a:r>
            <a:r>
              <a:rPr lang="cs-CZ" sz="2800" b="1" dirty="0" err="1">
                <a:solidFill>
                  <a:schemeClr val="tx2">
                    <a:lumMod val="75000"/>
                    <a:lumOff val="25000"/>
                  </a:schemeClr>
                </a:solidFill>
              </a:rPr>
              <a:t>sp</a:t>
            </a:r>
            <a:r>
              <a:rPr lang="cs-CZ" sz="2800" b="1" dirty="0">
                <a:solidFill>
                  <a:schemeClr val="tx2">
                    <a:lumMod val="75000"/>
                    <a:lumOff val="25000"/>
                  </a:schemeClr>
                </a:solidFill>
              </a:rPr>
              <a:t>. zn. ÚOHS-R0189/2020/VZ, č. j. ÚOHS-35123/2020/321/Edo </a:t>
            </a:r>
          </a:p>
          <a:p>
            <a:pPr marL="0" indent="0" algn="just">
              <a:buNone/>
            </a:pPr>
            <a:r>
              <a:rPr lang="cs-CZ" sz="2800" dirty="0">
                <a:solidFill>
                  <a:schemeClr val="tx2"/>
                </a:solidFill>
              </a:rPr>
              <a:t>Použití pojmosloví „originál“ a „kopie“ v požadavcích na předložení nabídky se nikterak nedotýká výkladu, co je nutno považovat za „originál“ nabídek, který má být v rámci poskytnutí dokumentace o zadávacím řízení předložen, a co je již „kopií“ takové nabídky.</a:t>
            </a:r>
          </a:p>
          <a:p>
            <a:pPr marL="0" indent="0" algn="just">
              <a:buNone/>
            </a:pPr>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F144D7D1-6B8E-48BD-59D0-32535E59FEF4}"/>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28</a:t>
            </a:fld>
            <a:endParaRPr lang="cs-CZ"/>
          </a:p>
        </p:txBody>
      </p:sp>
    </p:spTree>
    <p:extLst>
      <p:ext uri="{BB962C8B-B14F-4D97-AF65-F5344CB8AC3E}">
        <p14:creationId xmlns:p14="http://schemas.microsoft.com/office/powerpoint/2010/main" val="40709720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62393-4B28-0944-5971-4C6FAC6EEBE8}"/>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8869BDD2-B401-ABC5-AD2E-4CE3D160A846}"/>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9458E1DE-01FC-334C-093C-1897D77852F0}"/>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předsedy ÚOHS ze dne 10. 9. 2019, č. j. ÚOHS-R0118/2019/VZ-25073/2019/323/</a:t>
            </a:r>
            <a:r>
              <a:rPr lang="cs-CZ" sz="2800" b="1" dirty="0" err="1">
                <a:solidFill>
                  <a:schemeClr val="tx2">
                    <a:lumMod val="75000"/>
                    <a:lumOff val="25000"/>
                  </a:schemeClr>
                </a:solidFill>
              </a:rPr>
              <a:t>PBl</a:t>
            </a:r>
            <a:r>
              <a:rPr lang="cs-CZ" sz="2800" b="1" dirty="0">
                <a:solidFill>
                  <a:schemeClr val="tx2">
                    <a:lumMod val="75000"/>
                    <a:lumOff val="25000"/>
                  </a:schemeClr>
                </a:solidFill>
              </a:rPr>
              <a:t> </a:t>
            </a:r>
          </a:p>
          <a:p>
            <a:pPr marL="0" indent="0" algn="just">
              <a:buNone/>
            </a:pPr>
            <a:r>
              <a:rPr lang="cs-CZ" sz="2800" dirty="0">
                <a:solidFill>
                  <a:schemeClr val="tx2"/>
                </a:solidFill>
              </a:rPr>
              <a:t>Zadavatel zadává posuzovanou veřejnou zakázku v otevřeném řízení, které se dle § 56 odst. 1 zákona zahajuje odesláním oznámení o zahájení zadávacího řízení k uveřejnění způsobem podle § 212 zákona. Dle § 212 odst. 1 zákona byl zadavatel povinen k odeslání uveřejnění použít formulář podle přímo použitelného předpisu Evropské unie nebo formulář podle prováděcího právního předpisu. V souladu s § 7 písm. b) bodem 1 vyhlášky č. 168/2016Sb., o uveřejňování formulářů pro účely zákona o zadávání veřejných zakázek a náležitostech profilu zadavatele, se jedná o „standardní formulář 2 ‚Oznámení o zahájení zadávacího řízení‘ upravený v přímo použitelném předpisu Evropské unie“. </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19116A42-F9FC-5C22-98FB-81E02D0CCDD0}"/>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29</a:t>
            </a:fld>
            <a:endParaRPr lang="cs-CZ"/>
          </a:p>
        </p:txBody>
      </p:sp>
    </p:spTree>
    <p:extLst>
      <p:ext uri="{BB962C8B-B14F-4D97-AF65-F5344CB8AC3E}">
        <p14:creationId xmlns:p14="http://schemas.microsoft.com/office/powerpoint/2010/main" val="14769850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B47F3-E2B2-9BB7-E526-3E82D44F7363}"/>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2E6C8810-06FC-7B18-AD76-20841D3C8457}"/>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27BBDCB2-0B6F-F9DC-04D5-E64386289AF3}"/>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předsedy ÚOHS ze dne 10. 9. 2019, č. j. ÚOHS-R0118/2019/VZ-25073/2019/323/</a:t>
            </a:r>
            <a:r>
              <a:rPr lang="cs-CZ" sz="2800" b="1" dirty="0" err="1">
                <a:solidFill>
                  <a:schemeClr val="tx2">
                    <a:lumMod val="75000"/>
                    <a:lumOff val="25000"/>
                  </a:schemeClr>
                </a:solidFill>
              </a:rPr>
              <a:t>PBl</a:t>
            </a:r>
            <a:r>
              <a:rPr lang="cs-CZ" sz="2800" b="1" dirty="0">
                <a:solidFill>
                  <a:schemeClr val="tx2">
                    <a:lumMod val="75000"/>
                    <a:lumOff val="25000"/>
                  </a:schemeClr>
                </a:solidFill>
              </a:rPr>
              <a:t> </a:t>
            </a:r>
          </a:p>
          <a:p>
            <a:pPr marL="0" indent="0" algn="just">
              <a:buNone/>
            </a:pPr>
            <a:r>
              <a:rPr lang="cs-CZ" sz="2800" dirty="0">
                <a:solidFill>
                  <a:schemeClr val="tx2"/>
                </a:solidFill>
              </a:rPr>
              <a:t>Vzhledem k tomu, že zadavatel zadává nadlimitní veřejnou zakázku na dodávky (blíže viz body 2 a 3 odůvodnění tohoto rozhodnutí), byl povinen postupovat dle § 212 odst. 3 písm. b) zákona a uvedený formulář odeslat elektronicky do Věstníku veřejných zakázek a současně do Úředního věstníku EU. 31. V souladu s § 216 odst. 1 zákona byl zadavatel povinen formuláře Oznámení o zahájení zadávacího řízení uveřejněné ve Věstníku veřejných zakázek a v Úředním věstníku EU uchovat jako součást dokumentace o zadávacím řízení. </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CDAAF567-E6A9-1654-D6CA-B2C60A4BF5B9}"/>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30</a:t>
            </a:fld>
            <a:endParaRPr lang="cs-CZ"/>
          </a:p>
        </p:txBody>
      </p:sp>
    </p:spTree>
    <p:extLst>
      <p:ext uri="{BB962C8B-B14F-4D97-AF65-F5344CB8AC3E}">
        <p14:creationId xmlns:p14="http://schemas.microsoft.com/office/powerpoint/2010/main" val="8866331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F087CA-1A06-72C0-966D-E644F1AF357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9E5EE0B0-AE17-79D0-83D9-740E52BC8ED6}"/>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3DE4075F-5262-25A7-BCCF-1F730A900801}"/>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předsedy ÚOHS ze dne 10. 9. 2019, č. j. ÚOHS-R0118/2019/VZ-25073/2019/323/</a:t>
            </a:r>
            <a:r>
              <a:rPr lang="cs-CZ" sz="2800" b="1" dirty="0" err="1">
                <a:solidFill>
                  <a:schemeClr val="tx2">
                    <a:lumMod val="75000"/>
                    <a:lumOff val="25000"/>
                  </a:schemeClr>
                </a:solidFill>
              </a:rPr>
              <a:t>PBl</a:t>
            </a:r>
            <a:r>
              <a:rPr lang="cs-CZ" sz="2800" b="1" dirty="0">
                <a:solidFill>
                  <a:schemeClr val="tx2">
                    <a:lumMod val="75000"/>
                    <a:lumOff val="25000"/>
                  </a:schemeClr>
                </a:solidFill>
              </a:rPr>
              <a:t> </a:t>
            </a:r>
          </a:p>
          <a:p>
            <a:pPr marL="0" indent="0" algn="just">
              <a:buNone/>
            </a:pPr>
            <a:r>
              <a:rPr lang="cs-CZ" sz="2800" dirty="0">
                <a:solidFill>
                  <a:schemeClr val="tx2"/>
                </a:solidFill>
              </a:rPr>
              <a:t>Poté, co mu byl doručen návrh navrhovatele, v souladu s § 252 odst. 1 zákona byl povinen zaslat Úřadu do 10 dnů (společně s vyjádřením k návrhu) kompletní dokumentaci o zadávacím řízení, a to včetně formulářů Oznámení o zahájení zadávacího řízení uveřejněných ve Věstníku veřejných zakázek a v Úředním věstníku EU.</a:t>
            </a: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0593B4D0-B326-AC09-EC19-2B200A027AA7}"/>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31</a:t>
            </a:fld>
            <a:endParaRPr lang="cs-CZ"/>
          </a:p>
        </p:txBody>
      </p:sp>
    </p:spTree>
    <p:extLst>
      <p:ext uri="{BB962C8B-B14F-4D97-AF65-F5344CB8AC3E}">
        <p14:creationId xmlns:p14="http://schemas.microsoft.com/office/powerpoint/2010/main" val="31333062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058F2-0B7C-F63E-EF06-379AE8C0C83D}"/>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BB4B71BB-E81C-9465-9518-18A588896C86}"/>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72599DEC-15A2-1654-81E2-47BA14C663D2}"/>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předsedy ÚOHS ze dne 29. 8. 2019, č. j. ÚOHS-R0117/2019/VZ-23984/2019/322/</a:t>
            </a:r>
            <a:r>
              <a:rPr lang="cs-CZ" sz="2800" b="1" dirty="0" err="1">
                <a:solidFill>
                  <a:schemeClr val="tx2">
                    <a:lumMod val="75000"/>
                    <a:lumOff val="25000"/>
                  </a:schemeClr>
                </a:solidFill>
              </a:rPr>
              <a:t>PJe</a:t>
            </a:r>
            <a:r>
              <a:rPr lang="cs-CZ" sz="2800" b="1" dirty="0">
                <a:solidFill>
                  <a:schemeClr val="tx2">
                    <a:lumMod val="75000"/>
                    <a:lumOff val="25000"/>
                  </a:schemeClr>
                </a:solidFill>
              </a:rPr>
              <a:t> </a:t>
            </a:r>
          </a:p>
          <a:p>
            <a:pPr marL="0" indent="0" algn="just">
              <a:buNone/>
            </a:pPr>
            <a:r>
              <a:rPr lang="cs-CZ" sz="2800" dirty="0">
                <a:solidFill>
                  <a:schemeClr val="tx2"/>
                </a:solidFill>
              </a:rPr>
              <a:t>Je třeba konstatovat, že ustanovení § 216 odst. 2 zákona upravuje toliko způsob, jakým má být dokumentace o zadávacím řízení pořizována, ale nestanoví, které dokumenty mají být pořízeny. Zákonný požadavek na pořízení určitého dokumentu je přitom dle výslovné dikce § 216 odst. 1 zákona rozhodující v otázce, zda takový dokument spadá pod rozsah pojmu „dokumentace o zadávacím řízení“ či nikoliv. S ohledem na to, že z ustanovení § 216 odst. 2 zákona nelze dovodit požadavek na pořízení žádného konkrétního dokumentu, a tedy ani předmětného výpisu z nástroje NEN, nemůže z tohoto ustanovení vyplývat, že by předmětný výpis z nástroje NEN byl dle zákona </a:t>
            </a:r>
          </a:p>
          <a:p>
            <a:pPr algn="just"/>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C2AB36AD-A086-946E-0762-1E76819EC801}"/>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32</a:t>
            </a:fld>
            <a:endParaRPr lang="cs-CZ"/>
          </a:p>
        </p:txBody>
      </p:sp>
    </p:spTree>
    <p:extLst>
      <p:ext uri="{BB962C8B-B14F-4D97-AF65-F5344CB8AC3E}">
        <p14:creationId xmlns:p14="http://schemas.microsoft.com/office/powerpoint/2010/main" val="11774927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46521-606D-9FE6-ED98-BAC5CDD8A928}"/>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57D9929E-A74F-6AC3-FBBA-D5499B2B9F6A}"/>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C5DFF9D9-BE75-5514-85E9-B1EC5542786B}"/>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předsedy ÚOHS ze dne 29. 8. 2019, č. j. ÚOHS-R0117/2019/VZ-23984/2019/322/</a:t>
            </a:r>
            <a:r>
              <a:rPr lang="cs-CZ" sz="2800" b="1" dirty="0" err="1">
                <a:solidFill>
                  <a:schemeClr val="tx2">
                    <a:lumMod val="75000"/>
                    <a:lumOff val="25000"/>
                  </a:schemeClr>
                </a:solidFill>
              </a:rPr>
              <a:t>PJe</a:t>
            </a:r>
            <a:r>
              <a:rPr lang="cs-CZ" sz="2800" b="1" dirty="0">
                <a:solidFill>
                  <a:schemeClr val="tx2">
                    <a:lumMod val="75000"/>
                    <a:lumOff val="25000"/>
                  </a:schemeClr>
                </a:solidFill>
              </a:rPr>
              <a:t> </a:t>
            </a:r>
          </a:p>
          <a:p>
            <a:pPr marL="0" indent="0" algn="just">
              <a:buNone/>
            </a:pPr>
            <a:r>
              <a:rPr lang="cs-CZ" sz="2800" dirty="0">
                <a:solidFill>
                  <a:schemeClr val="tx2"/>
                </a:solidFill>
              </a:rPr>
              <a:t>obligatorní součástí dokumentace o zadávacím řízení. Nelze přehlížet obsah a logickou strukturu ustanovení § 216 odst. 2 zákona. Dokumentace o zadávacím řízení zde vystupuje jako souhrn dokumentů, který má být podle uvedeného ustanovení pořizován určitým způsobem. Co se rozumí takovouto dokumentací, definuje jiné ustanovení zákona (§ 216 odst. 1). Pokud Úřad zaměňuje požadavek na pořízení určitého dokumentu a požadavek na způsob pořízení jednotlivých součástí dokumentace o zadávacím řízení, nepostupuje logicky. Jedná se o dvě různé otázky. </a:t>
            </a:r>
          </a:p>
          <a:p>
            <a:pPr algn="just"/>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DEB85CB8-056D-4F9E-C889-80CAF44A4555}"/>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33</a:t>
            </a:fld>
            <a:endParaRPr lang="cs-CZ"/>
          </a:p>
        </p:txBody>
      </p:sp>
    </p:spTree>
    <p:extLst>
      <p:ext uri="{BB962C8B-B14F-4D97-AF65-F5344CB8AC3E}">
        <p14:creationId xmlns:p14="http://schemas.microsoft.com/office/powerpoint/2010/main" val="13006251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108BA-197B-09FB-F681-7D37CEAF6816}"/>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B75584BA-8468-C21C-B04F-81B2AA6B1B8D}"/>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4FB616ED-7BBB-C9C9-466E-7220171BC0E1}"/>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Rozhodnutí předsedy ÚOHS ze dne 29. 8. 2019, č. j. ÚOHS-R0117/2019/VZ-23984/2019/322/</a:t>
            </a:r>
            <a:r>
              <a:rPr lang="cs-CZ" sz="2800" b="1" dirty="0" err="1">
                <a:solidFill>
                  <a:schemeClr val="tx2">
                    <a:lumMod val="75000"/>
                    <a:lumOff val="25000"/>
                  </a:schemeClr>
                </a:solidFill>
              </a:rPr>
              <a:t>PJe</a:t>
            </a:r>
            <a:r>
              <a:rPr lang="cs-CZ" sz="2800" b="1" dirty="0">
                <a:solidFill>
                  <a:schemeClr val="tx2">
                    <a:lumMod val="75000"/>
                    <a:lumOff val="25000"/>
                  </a:schemeClr>
                </a:solidFill>
              </a:rPr>
              <a:t> </a:t>
            </a:r>
          </a:p>
          <a:p>
            <a:pPr marL="0" indent="0" algn="just">
              <a:buNone/>
            </a:pPr>
            <a:r>
              <a:rPr lang="cs-CZ" sz="2800" dirty="0">
                <a:solidFill>
                  <a:schemeClr val="tx2"/>
                </a:solidFill>
              </a:rPr>
              <a:t>Ustanovení § 216 odst. 2 zákona se první z těchto dvou otázek nedotýká. Požadavek na pořízení předmětného výpisu z nástroje NEN z něj nevyplývá.</a:t>
            </a:r>
          </a:p>
          <a:p>
            <a:pPr algn="just"/>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DB461590-41DE-84D9-76E2-516176CE3058}"/>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34</a:t>
            </a:fld>
            <a:endParaRPr lang="cs-CZ"/>
          </a:p>
        </p:txBody>
      </p:sp>
    </p:spTree>
    <p:extLst>
      <p:ext uri="{BB962C8B-B14F-4D97-AF65-F5344CB8AC3E}">
        <p14:creationId xmlns:p14="http://schemas.microsoft.com/office/powerpoint/2010/main" val="41188366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22271-442F-4F61-DF90-59F2328E1F72}"/>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6CA1B04F-2F73-E249-2EBF-588714970952}"/>
              </a:ext>
            </a:extLst>
          </p:cNvPr>
          <p:cNvSpPr>
            <a:spLocks noGrp="1"/>
          </p:cNvSpPr>
          <p:nvPr>
            <p:ph type="title"/>
          </p:nvPr>
        </p:nvSpPr>
        <p:spPr>
          <a:xfrm>
            <a:off x="446314" y="192875"/>
            <a:ext cx="10137686" cy="599605"/>
          </a:xfrm>
        </p:spPr>
        <p:txBody>
          <a:bodyPr/>
          <a:lstStyle/>
          <a:p>
            <a:pPr algn="ctr"/>
            <a:r>
              <a:rPr lang="cs-CZ" dirty="0"/>
              <a:t>Rozhodovací praxe</a:t>
            </a:r>
          </a:p>
        </p:txBody>
      </p:sp>
      <p:sp>
        <p:nvSpPr>
          <p:cNvPr id="17" name="Zástupný obsah 16">
            <a:extLst>
              <a:ext uri="{FF2B5EF4-FFF2-40B4-BE49-F238E27FC236}">
                <a16:creationId xmlns:a16="http://schemas.microsoft.com/office/drawing/2014/main" id="{8592EA7F-908E-FBE3-573B-FC86AF2684A2}"/>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lumMod val="75000"/>
                    <a:lumOff val="25000"/>
                  </a:schemeClr>
                </a:solidFill>
              </a:rPr>
              <a:t>Rozsudek Nejvyššího správního soudu ze dne 31. 3. 2021, čj. 1 As 223/2020-51 </a:t>
            </a:r>
          </a:p>
          <a:p>
            <a:pPr marL="0" indent="0" algn="just">
              <a:buNone/>
            </a:pPr>
            <a:r>
              <a:rPr lang="cs-CZ" sz="2800" dirty="0">
                <a:solidFill>
                  <a:schemeClr val="tx2"/>
                </a:solidFill>
              </a:rPr>
              <a:t>Zadavatel veřejné zakázky není povinen v řízení o přezkoumání úkonů zadavatele doručit Úřadu pro ochranu hospodářské soutěže dokumentaci o zadávacím řízení v originále (§ 252 odst. 2 zákona č. 134/2016 Sb., o zadávání veřejných zakázek). Tato povinnost vznikne zadavateli pouze ve výjimečných případech, například pokud v řízení vyvstane odůvodněná potřeba ověřit, zda dokument skutečně existoval a co bylo jeho obsahem.</a:t>
            </a: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340A25A3-214D-B47F-67CA-89FDDF94E10F}"/>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35</a:t>
            </a:fld>
            <a:endParaRPr lang="cs-CZ"/>
          </a:p>
        </p:txBody>
      </p:sp>
    </p:spTree>
    <p:extLst>
      <p:ext uri="{BB962C8B-B14F-4D97-AF65-F5344CB8AC3E}">
        <p14:creationId xmlns:p14="http://schemas.microsoft.com/office/powerpoint/2010/main" val="5291411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9509B-C134-3AB6-4179-2F326B4DC29E}"/>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44EE46AE-47B6-9154-FEFA-D6674E8199E4}"/>
              </a:ext>
            </a:extLst>
          </p:cNvPr>
          <p:cNvSpPr>
            <a:spLocks noGrp="1"/>
          </p:cNvSpPr>
          <p:nvPr>
            <p:ph type="title"/>
          </p:nvPr>
        </p:nvSpPr>
        <p:spPr>
          <a:xfrm>
            <a:off x="684000" y="619932"/>
            <a:ext cx="9900000" cy="664582"/>
          </a:xfrm>
        </p:spPr>
        <p:txBody>
          <a:bodyPr/>
          <a:lstStyle/>
          <a:p>
            <a:pPr algn="ctr"/>
            <a:r>
              <a:rPr lang="cs-CZ" dirty="0"/>
              <a:t>Zadávací dokumentace</a:t>
            </a:r>
          </a:p>
        </p:txBody>
      </p:sp>
      <p:sp>
        <p:nvSpPr>
          <p:cNvPr id="17" name="Zástupný obsah 16">
            <a:extLst>
              <a:ext uri="{FF2B5EF4-FFF2-40B4-BE49-F238E27FC236}">
                <a16:creationId xmlns:a16="http://schemas.microsoft.com/office/drawing/2014/main" id="{7C166A69-E1C7-87E6-6C66-FA3320986F67}"/>
              </a:ext>
            </a:extLst>
          </p:cNvPr>
          <p:cNvSpPr>
            <a:spLocks noGrp="1"/>
          </p:cNvSpPr>
          <p:nvPr>
            <p:ph idx="1"/>
          </p:nvPr>
        </p:nvSpPr>
        <p:spPr>
          <a:xfrm>
            <a:off x="703971" y="1311847"/>
            <a:ext cx="9900000" cy="5170715"/>
          </a:xfrm>
        </p:spPr>
        <p:txBody>
          <a:bodyPr/>
          <a:lstStyle/>
          <a:p>
            <a:pPr marL="0" indent="0" algn="just">
              <a:buNone/>
            </a:pPr>
            <a:r>
              <a:rPr lang="cs-CZ" sz="2800" dirty="0">
                <a:solidFill>
                  <a:schemeClr val="tx2"/>
                </a:solidFill>
              </a:rPr>
              <a:t>§ 28 odst. 1 písm. b)  ZZVZ  </a:t>
            </a:r>
          </a:p>
          <a:p>
            <a:pPr marL="0" indent="0" algn="just">
              <a:buNone/>
            </a:pPr>
            <a:r>
              <a:rPr lang="cs-CZ" sz="2800" b="1" dirty="0">
                <a:solidFill>
                  <a:schemeClr val="tx2"/>
                </a:solidFill>
              </a:rPr>
              <a:t>Zadávací dokumentací jsou veškeré písemné dokumenty obsahující zadávací podmínky, sdělované nebo zpřístupňované účastníkům zadávacího řízení při zahájení zadávacího řízení,</a:t>
            </a:r>
            <a:r>
              <a:rPr lang="cs-CZ" sz="2800" dirty="0">
                <a:solidFill>
                  <a:schemeClr val="tx2"/>
                </a:solidFill>
              </a:rPr>
              <a:t> včetně formulářů podle § 212 a výzvy k podání nabídek ve zjednodušeném podlimitním řízení.</a:t>
            </a:r>
          </a:p>
          <a:p>
            <a:pPr marL="0" indent="0" algn="just">
              <a:buNone/>
            </a:pPr>
            <a:endParaRPr lang="cs-CZ" sz="2800" dirty="0">
              <a:solidFill>
                <a:schemeClr val="tx2"/>
              </a:solidFill>
            </a:endParaRPr>
          </a:p>
          <a:p>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74B48537-A970-7E41-231B-B831B21AB406}"/>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36</a:t>
            </a:fld>
            <a:endParaRPr lang="cs-CZ"/>
          </a:p>
        </p:txBody>
      </p:sp>
    </p:spTree>
    <p:extLst>
      <p:ext uri="{BB962C8B-B14F-4D97-AF65-F5344CB8AC3E}">
        <p14:creationId xmlns:p14="http://schemas.microsoft.com/office/powerpoint/2010/main" val="18100931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8B830-9994-1A6B-B7B8-94E286CE7699}"/>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87307730-B87D-2F7F-2685-FAD3545552AC}"/>
              </a:ext>
            </a:extLst>
          </p:cNvPr>
          <p:cNvSpPr>
            <a:spLocks noGrp="1"/>
          </p:cNvSpPr>
          <p:nvPr>
            <p:ph type="title"/>
          </p:nvPr>
        </p:nvSpPr>
        <p:spPr>
          <a:xfrm>
            <a:off x="684000" y="619932"/>
            <a:ext cx="9900000" cy="664582"/>
          </a:xfrm>
        </p:spPr>
        <p:txBody>
          <a:bodyPr/>
          <a:lstStyle/>
          <a:p>
            <a:pPr algn="ctr"/>
            <a:r>
              <a:rPr lang="cs-CZ" dirty="0"/>
              <a:t>Zadávací dokumentace</a:t>
            </a:r>
          </a:p>
        </p:txBody>
      </p:sp>
      <p:sp>
        <p:nvSpPr>
          <p:cNvPr id="17" name="Zástupný obsah 16">
            <a:extLst>
              <a:ext uri="{FF2B5EF4-FFF2-40B4-BE49-F238E27FC236}">
                <a16:creationId xmlns:a16="http://schemas.microsoft.com/office/drawing/2014/main" id="{8CFB6A12-12DE-5579-E575-845B3491582F}"/>
              </a:ext>
            </a:extLst>
          </p:cNvPr>
          <p:cNvSpPr>
            <a:spLocks noGrp="1"/>
          </p:cNvSpPr>
          <p:nvPr>
            <p:ph idx="1"/>
          </p:nvPr>
        </p:nvSpPr>
        <p:spPr>
          <a:xfrm>
            <a:off x="703971" y="1311847"/>
            <a:ext cx="9900000" cy="5170715"/>
          </a:xfrm>
        </p:spPr>
        <p:txBody>
          <a:bodyPr/>
          <a:lstStyle/>
          <a:p>
            <a:pPr marL="0" indent="0" algn="just">
              <a:buNone/>
            </a:pPr>
            <a:r>
              <a:rPr lang="cs-CZ" sz="2800" b="1" dirty="0">
                <a:solidFill>
                  <a:schemeClr val="tx2"/>
                </a:solidFill>
              </a:rPr>
              <a:t>ZZVZ nestanoví jeden uzavřený seznam zákonných náležitostí zadávací dokumentace.</a:t>
            </a:r>
            <a:endParaRPr lang="cs-CZ" sz="2800" dirty="0">
              <a:solidFill>
                <a:schemeClr val="tx2"/>
              </a:solidFill>
            </a:endParaRPr>
          </a:p>
          <a:p>
            <a:pPr marL="0" indent="0" algn="just">
              <a:buNone/>
            </a:pPr>
            <a:r>
              <a:rPr lang="cs-CZ" sz="2800" dirty="0">
                <a:solidFill>
                  <a:schemeClr val="tx2"/>
                </a:solidFill>
              </a:rPr>
              <a:t>Zákon používá kombinaci:</a:t>
            </a:r>
          </a:p>
          <a:p>
            <a:pPr lvl="0" algn="just"/>
            <a:r>
              <a:rPr lang="cs-CZ" sz="2800" dirty="0">
                <a:solidFill>
                  <a:schemeClr val="tx2"/>
                </a:solidFill>
              </a:rPr>
              <a:t>obecné definice zadávací dokumentace (§ 28 odst. 1 písm. b) ZZVZ),</a:t>
            </a:r>
          </a:p>
          <a:p>
            <a:pPr lvl="0" algn="just"/>
            <a:r>
              <a:rPr lang="cs-CZ" sz="2800" dirty="0">
                <a:solidFill>
                  <a:schemeClr val="tx2"/>
                </a:solidFill>
              </a:rPr>
              <a:t>obecných požadavků na zadávací podmínky (§ 36, § 37 ZZVZ),</a:t>
            </a:r>
          </a:p>
          <a:p>
            <a:pPr lvl="0" algn="just"/>
            <a:r>
              <a:rPr lang="cs-CZ" sz="2800" dirty="0">
                <a:solidFill>
                  <a:schemeClr val="tx2"/>
                </a:solidFill>
              </a:rPr>
              <a:t>zvláštních požadavků na jednotlivé části zadávací dokumentace (kvalifikace, technické podmínky, hodnocení, projektová dokumentace apod.).</a:t>
            </a:r>
          </a:p>
          <a:p>
            <a:pPr marL="0" indent="0" algn="just">
              <a:buNone/>
            </a:pPr>
            <a:endParaRPr lang="cs-CZ" sz="2800" dirty="0">
              <a:solidFill>
                <a:schemeClr val="tx2"/>
              </a:solidFill>
            </a:endParaRPr>
          </a:p>
          <a:p>
            <a:pPr algn="just"/>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5BD8B2D0-E3A1-1BA7-7EB8-24EDA1FE867A}"/>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37</a:t>
            </a:fld>
            <a:endParaRPr lang="cs-CZ"/>
          </a:p>
        </p:txBody>
      </p:sp>
    </p:spTree>
    <p:extLst>
      <p:ext uri="{BB962C8B-B14F-4D97-AF65-F5344CB8AC3E}">
        <p14:creationId xmlns:p14="http://schemas.microsoft.com/office/powerpoint/2010/main" val="39904857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Nadpis 15">
            <a:extLst>
              <a:ext uri="{FF2B5EF4-FFF2-40B4-BE49-F238E27FC236}">
                <a16:creationId xmlns:a16="http://schemas.microsoft.com/office/drawing/2014/main" id="{8CCBD5BF-F0ED-EE19-B6A5-FBF2F968B57A}"/>
              </a:ext>
            </a:extLst>
          </p:cNvPr>
          <p:cNvSpPr>
            <a:spLocks noGrp="1"/>
          </p:cNvSpPr>
          <p:nvPr>
            <p:ph type="title"/>
          </p:nvPr>
        </p:nvSpPr>
        <p:spPr>
          <a:xfrm>
            <a:off x="684000" y="619932"/>
            <a:ext cx="9900000" cy="664582"/>
          </a:xfrm>
        </p:spPr>
        <p:txBody>
          <a:bodyPr/>
          <a:lstStyle/>
          <a:p>
            <a:pPr algn="ctr"/>
            <a:r>
              <a:rPr lang="cs-CZ" dirty="0"/>
              <a:t>Zadávací podmínky</a:t>
            </a:r>
          </a:p>
        </p:txBody>
      </p:sp>
      <p:sp>
        <p:nvSpPr>
          <p:cNvPr id="17" name="Zástupný obsah 16">
            <a:extLst>
              <a:ext uri="{FF2B5EF4-FFF2-40B4-BE49-F238E27FC236}">
                <a16:creationId xmlns:a16="http://schemas.microsoft.com/office/drawing/2014/main" id="{89750FEE-F16F-E58E-7376-BD2E54619F9E}"/>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 28 odst. 1 písm. a)  ZZVZ  </a:t>
            </a:r>
          </a:p>
          <a:p>
            <a:pPr marL="0" indent="0" algn="just">
              <a:buNone/>
            </a:pPr>
            <a:r>
              <a:rPr lang="cs-CZ" sz="2800" b="1" dirty="0">
                <a:solidFill>
                  <a:schemeClr val="tx2"/>
                </a:solidFill>
              </a:rPr>
              <a:t>Zadávacími podmínkami </a:t>
            </a:r>
            <a:r>
              <a:rPr lang="cs-CZ" sz="2800" dirty="0">
                <a:solidFill>
                  <a:schemeClr val="tx2"/>
                </a:solidFill>
              </a:rPr>
              <a:t>jsou pro účely ZZVZ  veškeré zadavatelem stanovené</a:t>
            </a:r>
          </a:p>
          <a:p>
            <a:pPr algn="just">
              <a:spcAft>
                <a:spcPts val="0"/>
              </a:spcAft>
            </a:pPr>
            <a:r>
              <a:rPr lang="cs-CZ" sz="2800" dirty="0">
                <a:solidFill>
                  <a:schemeClr val="tx2"/>
                </a:solidFill>
              </a:rPr>
              <a:t>1. podmínky průběhu zadávacího řízení,</a:t>
            </a:r>
          </a:p>
          <a:p>
            <a:pPr algn="just">
              <a:spcAft>
                <a:spcPts val="0"/>
              </a:spcAft>
            </a:pPr>
            <a:r>
              <a:rPr lang="cs-CZ" sz="2800" dirty="0">
                <a:solidFill>
                  <a:schemeClr val="tx2"/>
                </a:solidFill>
              </a:rPr>
              <a:t>2. podmínky účasti v zadávacím řízení,</a:t>
            </a:r>
          </a:p>
          <a:p>
            <a:pPr algn="just">
              <a:spcAft>
                <a:spcPts val="0"/>
              </a:spcAft>
            </a:pPr>
            <a:r>
              <a:rPr lang="cs-CZ" sz="2800" dirty="0">
                <a:solidFill>
                  <a:schemeClr val="tx2"/>
                </a:solidFill>
              </a:rPr>
              <a:t>3. pravidla pro snížení počtu účastníků zadávacího řízení nebo snížení počtu předběžných nabídek nebo řešení,</a:t>
            </a:r>
          </a:p>
          <a:p>
            <a:pPr algn="just">
              <a:spcAft>
                <a:spcPts val="0"/>
              </a:spcAft>
            </a:pPr>
            <a:r>
              <a:rPr lang="cs-CZ" sz="2800" dirty="0">
                <a:solidFill>
                  <a:schemeClr val="tx2"/>
                </a:solidFill>
              </a:rPr>
              <a:t>4. pravidla pro hodnocení nabídek,</a:t>
            </a:r>
          </a:p>
          <a:p>
            <a:pPr algn="just">
              <a:spcAft>
                <a:spcPts val="0"/>
              </a:spcAft>
            </a:pPr>
            <a:r>
              <a:rPr lang="cs-CZ" sz="2800" dirty="0">
                <a:solidFill>
                  <a:schemeClr val="tx2"/>
                </a:solidFill>
              </a:rPr>
              <a:t>5. další podmínky pro uzavření smlouvy na veřejnou zakázku podle § 104 ZZVZ.</a:t>
            </a:r>
          </a:p>
          <a:p>
            <a:endParaRPr lang="cs-CZ" dirty="0"/>
          </a:p>
        </p:txBody>
      </p:sp>
      <p:sp>
        <p:nvSpPr>
          <p:cNvPr id="4" name="Zástupný symbol pro číslo snímku 3">
            <a:extLst>
              <a:ext uri="{FF2B5EF4-FFF2-40B4-BE49-F238E27FC236}">
                <a16:creationId xmlns:a16="http://schemas.microsoft.com/office/drawing/2014/main" id="{7776CB6E-2EB4-BC9E-DA18-10E4D9C5D9E6}"/>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38</a:t>
            </a:fld>
            <a:endParaRPr lang="cs-CZ"/>
          </a:p>
        </p:txBody>
      </p:sp>
    </p:spTree>
    <p:extLst>
      <p:ext uri="{BB962C8B-B14F-4D97-AF65-F5344CB8AC3E}">
        <p14:creationId xmlns:p14="http://schemas.microsoft.com/office/powerpoint/2010/main" val="38882949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5A895-4DFC-C4D4-4CA2-10EA89A46134}"/>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D13BAA93-CF4B-7047-9E9C-2EDA4FB642E0}"/>
              </a:ext>
            </a:extLst>
          </p:cNvPr>
          <p:cNvSpPr>
            <a:spLocks noGrp="1"/>
          </p:cNvSpPr>
          <p:nvPr>
            <p:ph type="title"/>
          </p:nvPr>
        </p:nvSpPr>
        <p:spPr>
          <a:xfrm>
            <a:off x="684000" y="619932"/>
            <a:ext cx="9900000" cy="664582"/>
          </a:xfrm>
        </p:spPr>
        <p:txBody>
          <a:bodyPr/>
          <a:lstStyle/>
          <a:p>
            <a:pPr algn="ctr"/>
            <a:r>
              <a:rPr lang="cs-CZ" dirty="0"/>
              <a:t>Zadávací podmínky</a:t>
            </a:r>
          </a:p>
        </p:txBody>
      </p:sp>
      <p:sp>
        <p:nvSpPr>
          <p:cNvPr id="17" name="Zástupný obsah 16">
            <a:extLst>
              <a:ext uri="{FF2B5EF4-FFF2-40B4-BE49-F238E27FC236}">
                <a16:creationId xmlns:a16="http://schemas.microsoft.com/office/drawing/2014/main" id="{EDA21C4D-8A92-44CE-9A87-1DB3174CCB47}"/>
              </a:ext>
            </a:extLst>
          </p:cNvPr>
          <p:cNvSpPr>
            <a:spLocks noGrp="1"/>
          </p:cNvSpPr>
          <p:nvPr>
            <p:ph idx="1"/>
          </p:nvPr>
        </p:nvSpPr>
        <p:spPr>
          <a:xfrm>
            <a:off x="684000" y="1284514"/>
            <a:ext cx="9900000" cy="5170715"/>
          </a:xfrm>
        </p:spPr>
        <p:txBody>
          <a:bodyPr/>
          <a:lstStyle/>
          <a:p>
            <a:pPr marL="0" indent="0" algn="just">
              <a:buNone/>
            </a:pPr>
            <a:r>
              <a:rPr lang="cs-CZ" sz="2800" dirty="0">
                <a:solidFill>
                  <a:schemeClr val="tx2"/>
                </a:solidFill>
              </a:rPr>
              <a:t>§ 37 ZZVZ odst. 1 ZZVZ</a:t>
            </a:r>
          </a:p>
          <a:p>
            <a:pPr marL="0" indent="0" algn="just">
              <a:buNone/>
            </a:pPr>
            <a:r>
              <a:rPr lang="cs-CZ" sz="2800" dirty="0">
                <a:solidFill>
                  <a:schemeClr val="tx2"/>
                </a:solidFill>
              </a:rPr>
              <a:t>Podmínky účasti v zadávacím řízení může zadavatel stanovit jako</a:t>
            </a:r>
          </a:p>
          <a:p>
            <a:pPr algn="just"/>
            <a:r>
              <a:rPr lang="cs-CZ" sz="2800" dirty="0">
                <a:solidFill>
                  <a:schemeClr val="tx2"/>
                </a:solidFill>
              </a:rPr>
              <a:t>a) podmínky kvalifikace,</a:t>
            </a:r>
          </a:p>
          <a:p>
            <a:pPr algn="just"/>
            <a:r>
              <a:rPr lang="cs-CZ" sz="2800" dirty="0">
                <a:solidFill>
                  <a:schemeClr val="tx2"/>
                </a:solidFill>
              </a:rPr>
              <a:t>b) technické podmínky vymezující předmět veřejné zakázky včetně podmínek nakládání s právy k průmyslovému nebo duševnímu vlastnictví vzniklými v souvislosti s plněním smlouvy na veřejnou zakázku,</a:t>
            </a:r>
          </a:p>
        </p:txBody>
      </p:sp>
      <p:sp>
        <p:nvSpPr>
          <p:cNvPr id="4" name="Zástupný symbol pro číslo snímku 3">
            <a:extLst>
              <a:ext uri="{FF2B5EF4-FFF2-40B4-BE49-F238E27FC236}">
                <a16:creationId xmlns:a16="http://schemas.microsoft.com/office/drawing/2014/main" id="{7284F157-E538-3A9A-B653-BCC14C8FA009}"/>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39</a:t>
            </a:fld>
            <a:endParaRPr lang="cs-CZ"/>
          </a:p>
        </p:txBody>
      </p:sp>
    </p:spTree>
    <p:extLst>
      <p:ext uri="{BB962C8B-B14F-4D97-AF65-F5344CB8AC3E}">
        <p14:creationId xmlns:p14="http://schemas.microsoft.com/office/powerpoint/2010/main" val="21653973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9E2EB0-BA7C-19D1-20BE-736E0001DB9C}"/>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012834E7-258A-6594-A414-35E4E507B2C1}"/>
              </a:ext>
            </a:extLst>
          </p:cNvPr>
          <p:cNvSpPr>
            <a:spLocks noGrp="1"/>
          </p:cNvSpPr>
          <p:nvPr>
            <p:ph type="title"/>
          </p:nvPr>
        </p:nvSpPr>
        <p:spPr>
          <a:xfrm>
            <a:off x="684000" y="619932"/>
            <a:ext cx="9900000" cy="664582"/>
          </a:xfrm>
        </p:spPr>
        <p:txBody>
          <a:bodyPr/>
          <a:lstStyle/>
          <a:p>
            <a:pPr algn="ctr"/>
            <a:r>
              <a:rPr lang="cs-CZ" dirty="0"/>
              <a:t>Zadávací podmínky</a:t>
            </a:r>
          </a:p>
        </p:txBody>
      </p:sp>
      <p:sp>
        <p:nvSpPr>
          <p:cNvPr id="17" name="Zástupný obsah 16">
            <a:extLst>
              <a:ext uri="{FF2B5EF4-FFF2-40B4-BE49-F238E27FC236}">
                <a16:creationId xmlns:a16="http://schemas.microsoft.com/office/drawing/2014/main" id="{DE60FBFA-0D49-E09D-1892-2B31C85C7079}"/>
              </a:ext>
            </a:extLst>
          </p:cNvPr>
          <p:cNvSpPr>
            <a:spLocks noGrp="1"/>
          </p:cNvSpPr>
          <p:nvPr>
            <p:ph idx="1"/>
          </p:nvPr>
        </p:nvSpPr>
        <p:spPr>
          <a:xfrm>
            <a:off x="684000" y="1284514"/>
            <a:ext cx="9900000" cy="5170715"/>
          </a:xfrm>
        </p:spPr>
        <p:txBody>
          <a:bodyPr/>
          <a:lstStyle/>
          <a:p>
            <a:pPr marL="0" indent="0" algn="just">
              <a:buNone/>
            </a:pPr>
            <a:r>
              <a:rPr lang="cs-CZ" sz="2800" dirty="0">
                <a:solidFill>
                  <a:schemeClr val="tx2"/>
                </a:solidFill>
              </a:rPr>
              <a:t>§ 37 ZZVZ odst. 1 ZZVZ</a:t>
            </a:r>
          </a:p>
          <a:p>
            <a:pPr algn="just"/>
            <a:r>
              <a:rPr lang="cs-CZ" sz="2800" dirty="0">
                <a:solidFill>
                  <a:schemeClr val="tx2"/>
                </a:solidFill>
              </a:rPr>
              <a:t>c) obchodní nebo jiné smluvní podmínky vztahující se k předmětu veřejné zakázky, nebo</a:t>
            </a:r>
          </a:p>
          <a:p>
            <a:pPr algn="just"/>
            <a:r>
              <a:rPr lang="cs-CZ" sz="2800" dirty="0">
                <a:solidFill>
                  <a:schemeClr val="tx2"/>
                </a:solidFill>
              </a:rPr>
              <a:t>d) zvláštní podmínky plnění veřejné zakázky, a to zejména v oblasti vlivu předmětu veřejné zakázky na životní prostředí, sociálních důsledků vyplývajících z předmětu veřejné zakázky, hospodářské oblasti nebo inovací.</a:t>
            </a:r>
          </a:p>
          <a:p>
            <a:pPr algn="just"/>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D4EF01D4-2314-AF16-2EBC-B288DF26CC65}"/>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40</a:t>
            </a:fld>
            <a:endParaRPr lang="cs-CZ"/>
          </a:p>
        </p:txBody>
      </p:sp>
    </p:spTree>
    <p:extLst>
      <p:ext uri="{BB962C8B-B14F-4D97-AF65-F5344CB8AC3E}">
        <p14:creationId xmlns:p14="http://schemas.microsoft.com/office/powerpoint/2010/main" val="10549743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A1712-C441-2ED5-60AB-C7F6720A806F}"/>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41D4CC4A-BDD7-FB16-B8C6-12B7D2D6D39C}"/>
              </a:ext>
            </a:extLst>
          </p:cNvPr>
          <p:cNvSpPr>
            <a:spLocks noGrp="1"/>
          </p:cNvSpPr>
          <p:nvPr>
            <p:ph type="title"/>
          </p:nvPr>
        </p:nvSpPr>
        <p:spPr>
          <a:xfrm>
            <a:off x="684000" y="619932"/>
            <a:ext cx="9900000" cy="664582"/>
          </a:xfrm>
        </p:spPr>
        <p:txBody>
          <a:bodyPr/>
          <a:lstStyle/>
          <a:p>
            <a:pPr algn="ctr"/>
            <a:r>
              <a:rPr lang="cs-CZ" dirty="0"/>
              <a:t>Zadávací podmínky</a:t>
            </a:r>
          </a:p>
        </p:txBody>
      </p:sp>
      <p:sp>
        <p:nvSpPr>
          <p:cNvPr id="17" name="Zástupný obsah 16">
            <a:extLst>
              <a:ext uri="{FF2B5EF4-FFF2-40B4-BE49-F238E27FC236}">
                <a16:creationId xmlns:a16="http://schemas.microsoft.com/office/drawing/2014/main" id="{CB25F07E-3EBD-4E09-34AE-C4FB7B365ABF}"/>
              </a:ext>
            </a:extLst>
          </p:cNvPr>
          <p:cNvSpPr>
            <a:spLocks noGrp="1"/>
          </p:cNvSpPr>
          <p:nvPr>
            <p:ph idx="1"/>
          </p:nvPr>
        </p:nvSpPr>
        <p:spPr>
          <a:xfrm>
            <a:off x="684000" y="1284514"/>
            <a:ext cx="9900000" cy="5170715"/>
          </a:xfrm>
        </p:spPr>
        <p:txBody>
          <a:bodyPr/>
          <a:lstStyle/>
          <a:p>
            <a:pPr marL="0" indent="0">
              <a:buNone/>
            </a:pPr>
            <a:endParaRPr lang="cs-CZ" sz="2800" b="1" dirty="0">
              <a:solidFill>
                <a:schemeClr val="tx2"/>
              </a:solidFill>
            </a:endParaRPr>
          </a:p>
          <a:p>
            <a:pPr marL="0" indent="0">
              <a:buNone/>
            </a:pPr>
            <a:r>
              <a:rPr lang="cs-CZ" sz="2800" b="1" dirty="0">
                <a:solidFill>
                  <a:schemeClr val="tx2"/>
                </a:solidFill>
              </a:rPr>
              <a:t>§ 36 odst. 3 ZZVZ</a:t>
            </a:r>
            <a:endParaRPr lang="cs-CZ" sz="2800" dirty="0">
              <a:solidFill>
                <a:schemeClr val="tx2"/>
              </a:solidFill>
            </a:endParaRPr>
          </a:p>
          <a:p>
            <a:pPr marL="0" indent="0" algn="just">
              <a:buNone/>
            </a:pPr>
            <a:r>
              <a:rPr lang="cs-CZ" sz="2800" dirty="0">
                <a:solidFill>
                  <a:schemeClr val="tx2"/>
                </a:solidFill>
              </a:rPr>
              <a:t>Zadávací podmínky zadavatel stanoví a poskytne dodavatelům v podrobnostech nezbytných pro účast dodavatele v zadávacím řízení.</a:t>
            </a:r>
          </a:p>
          <a:p>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BC101192-D288-04D4-808E-0BE16099DA7F}"/>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41</a:t>
            </a:fld>
            <a:endParaRPr lang="cs-CZ"/>
          </a:p>
        </p:txBody>
      </p:sp>
    </p:spTree>
    <p:extLst>
      <p:ext uri="{BB962C8B-B14F-4D97-AF65-F5344CB8AC3E}">
        <p14:creationId xmlns:p14="http://schemas.microsoft.com/office/powerpoint/2010/main" val="3442845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87818-D959-EE48-549B-014ADE0C42DD}"/>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094237F2-5296-7F66-9C65-E43A102A450E}"/>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8CDF931C-1B55-2115-2951-137CCB36A53A}"/>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A. Výzva k podání nabídek ve zjednodušeném podlimitním řízení podle § 53 odst. 1 ZZVZ musí obsahovat alespoň</a:t>
            </a:r>
            <a:endParaRPr lang="cs-CZ" sz="2800" dirty="0">
              <a:solidFill>
                <a:schemeClr val="tx2"/>
              </a:solidFill>
            </a:endParaRPr>
          </a:p>
          <a:p>
            <a:pPr algn="just">
              <a:spcAft>
                <a:spcPts val="0"/>
              </a:spcAft>
            </a:pPr>
            <a:r>
              <a:rPr lang="cs-CZ" sz="2800" dirty="0">
                <a:solidFill>
                  <a:schemeClr val="tx2"/>
                </a:solidFill>
              </a:rPr>
              <a:t>1. identifikační údaje zadavatele,</a:t>
            </a:r>
          </a:p>
          <a:p>
            <a:pPr algn="just">
              <a:spcAft>
                <a:spcPts val="0"/>
              </a:spcAft>
            </a:pPr>
            <a:r>
              <a:rPr lang="cs-CZ" sz="2800" dirty="0">
                <a:solidFill>
                  <a:schemeClr val="tx2"/>
                </a:solidFill>
              </a:rPr>
              <a:t>2. údaje o přístupu k zadávací dokumentaci,</a:t>
            </a:r>
          </a:p>
          <a:p>
            <a:pPr algn="just">
              <a:spcAft>
                <a:spcPts val="0"/>
              </a:spcAft>
            </a:pPr>
            <a:r>
              <a:rPr lang="cs-CZ" sz="2800" dirty="0">
                <a:solidFill>
                  <a:schemeClr val="tx2"/>
                </a:solidFill>
              </a:rPr>
              <a:t>3. lhůtu pro podání nabídek,</a:t>
            </a:r>
          </a:p>
          <a:p>
            <a:pPr algn="just">
              <a:spcAft>
                <a:spcPts val="0"/>
              </a:spcAft>
            </a:pPr>
            <a:r>
              <a:rPr lang="cs-CZ" sz="2800" dirty="0">
                <a:solidFill>
                  <a:schemeClr val="tx2"/>
                </a:solidFill>
              </a:rPr>
              <a:t>4. způsob podání nabídek včetně informace o tom, v jakém jazyce mohou být podány,</a:t>
            </a:r>
          </a:p>
          <a:p>
            <a:pPr algn="just">
              <a:spcAft>
                <a:spcPts val="0"/>
              </a:spcAft>
            </a:pPr>
            <a:r>
              <a:rPr lang="cs-CZ" sz="2800" dirty="0">
                <a:solidFill>
                  <a:schemeClr val="tx2"/>
                </a:solidFill>
              </a:rPr>
              <a:t>5. požadavky na prokázání kvalifikace včetně požadovaných dokladů,</a:t>
            </a:r>
          </a:p>
          <a:p>
            <a:pPr algn="just">
              <a:spcAft>
                <a:spcPts val="0"/>
              </a:spcAft>
            </a:pPr>
            <a:r>
              <a:rPr lang="cs-CZ" sz="2800" dirty="0">
                <a:solidFill>
                  <a:schemeClr val="tx2"/>
                </a:solidFill>
              </a:rPr>
              <a:t>6. pravidla pro hodnocení nabídek podle § 115 ZZVZ.</a:t>
            </a:r>
          </a:p>
        </p:txBody>
      </p:sp>
      <p:sp>
        <p:nvSpPr>
          <p:cNvPr id="4" name="Zástupný symbol pro číslo snímku 3">
            <a:extLst>
              <a:ext uri="{FF2B5EF4-FFF2-40B4-BE49-F238E27FC236}">
                <a16:creationId xmlns:a16="http://schemas.microsoft.com/office/drawing/2014/main" id="{5C98EC23-234F-A004-98E9-952FA10C77A9}"/>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42</a:t>
            </a:fld>
            <a:endParaRPr lang="cs-CZ"/>
          </a:p>
        </p:txBody>
      </p:sp>
    </p:spTree>
    <p:extLst>
      <p:ext uri="{BB962C8B-B14F-4D97-AF65-F5344CB8AC3E}">
        <p14:creationId xmlns:p14="http://schemas.microsoft.com/office/powerpoint/2010/main" val="9865461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092C1-57C9-00A8-B03D-D19F84D357DE}"/>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757FAB6D-E648-9C83-CEA4-DEC910EC36F5}"/>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1FC7630D-1963-8ECA-C478-8E9FBD914F34}"/>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B. Výzva k podání nabídek v užším řízení podle § 58 odst. 3 ZZVZ, v jednacím řízení s uveřejněním podle § 61 odst. 12 ZZVZ, v soutěžním dialogu podle § 69 odst. 6 ZZVZ musí obsahovat alespoň</a:t>
            </a:r>
            <a:endParaRPr lang="cs-CZ" sz="2800" dirty="0">
              <a:solidFill>
                <a:schemeClr val="tx2"/>
              </a:solidFill>
            </a:endParaRPr>
          </a:p>
          <a:p>
            <a:pPr algn="just">
              <a:spcAft>
                <a:spcPts val="0"/>
              </a:spcAft>
            </a:pPr>
            <a:r>
              <a:rPr lang="cs-CZ" sz="2800" dirty="0">
                <a:solidFill>
                  <a:schemeClr val="tx2"/>
                </a:solidFill>
              </a:rPr>
              <a:t>1. identifikační údaje zadavatele,</a:t>
            </a:r>
          </a:p>
          <a:p>
            <a:pPr algn="just">
              <a:spcAft>
                <a:spcPts val="0"/>
              </a:spcAft>
            </a:pPr>
            <a:r>
              <a:rPr lang="cs-CZ" sz="2800" dirty="0">
                <a:solidFill>
                  <a:schemeClr val="tx2"/>
                </a:solidFill>
              </a:rPr>
              <a:t>2. odkaz na uveřejněné oznámení o zahájení zadávacího řízení,</a:t>
            </a:r>
          </a:p>
          <a:p>
            <a:pPr algn="just">
              <a:spcAft>
                <a:spcPts val="0"/>
              </a:spcAft>
            </a:pPr>
            <a:r>
              <a:rPr lang="cs-CZ" sz="2800" dirty="0">
                <a:solidFill>
                  <a:schemeClr val="tx2"/>
                </a:solidFill>
              </a:rPr>
              <a:t>3. údaje o přístupu k zadávací dokumentaci, s výjimkou případů, kdy zadavatel postupuje podle § 199 odst. 4 písm. a) ZZVZ (zašle účastníkům zadávacího řízení) nebo § 200 odst. 3 písm. a) ZZVZ (zašle účastníkům zadávacího řízení),</a:t>
            </a:r>
          </a:p>
          <a:p>
            <a:pPr>
              <a:buFontTx/>
              <a:buChar char="-"/>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571DF19C-8973-78E0-3D03-C0A273AD4371}"/>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43</a:t>
            </a:fld>
            <a:endParaRPr lang="cs-CZ"/>
          </a:p>
        </p:txBody>
      </p:sp>
    </p:spTree>
    <p:extLst>
      <p:ext uri="{BB962C8B-B14F-4D97-AF65-F5344CB8AC3E}">
        <p14:creationId xmlns:p14="http://schemas.microsoft.com/office/powerpoint/2010/main" val="20273785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F67B5E-7DB9-0C79-6C18-1C0765D57474}"/>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B8354CBC-FB48-73BD-2D91-6327C9A89D71}"/>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0B4FD1BB-3A3E-7C40-DE07-C689FD9B40A2}"/>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B. Výzva k podání nabídek v užším řízení podle § 58 odst. 3 ZZVZ, v jednacím řízení s uveřejněním podle § 61 odst. 12 ZZVZ, v soutěžním dialogu podle § 69 odst. 6 ZZVZ musí obsahovat alespoň</a:t>
            </a:r>
            <a:endParaRPr lang="cs-CZ" sz="2800" dirty="0">
              <a:solidFill>
                <a:schemeClr val="tx2"/>
              </a:solidFill>
            </a:endParaRPr>
          </a:p>
          <a:p>
            <a:pPr algn="just">
              <a:spcAft>
                <a:spcPts val="0"/>
              </a:spcAft>
            </a:pPr>
            <a:r>
              <a:rPr lang="cs-CZ" sz="2800" dirty="0">
                <a:solidFill>
                  <a:schemeClr val="tx2"/>
                </a:solidFill>
              </a:rPr>
              <a:t>4. lhůtu pro podání nabídek, </a:t>
            </a:r>
          </a:p>
          <a:p>
            <a:pPr algn="just">
              <a:spcAft>
                <a:spcPts val="0"/>
              </a:spcAft>
            </a:pPr>
            <a:r>
              <a:rPr lang="cs-CZ" sz="2800" dirty="0">
                <a:solidFill>
                  <a:schemeClr val="tx2"/>
                </a:solidFill>
              </a:rPr>
              <a:t>5. způsob podání nabídek včetně informace o tom, v jakém jazyce mohou být podány,</a:t>
            </a:r>
          </a:p>
          <a:p>
            <a:pPr algn="just">
              <a:spcAft>
                <a:spcPts val="0"/>
              </a:spcAft>
            </a:pPr>
            <a:r>
              <a:rPr lang="cs-CZ" sz="2800" dirty="0">
                <a:solidFill>
                  <a:schemeClr val="tx2"/>
                </a:solidFill>
              </a:rPr>
              <a:t>6. pravidla pro hodnocení nabídek podle § 115 ZZVZ.</a:t>
            </a:r>
          </a:p>
          <a:p>
            <a:pPr>
              <a:buFontTx/>
              <a:buChar char="-"/>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214E1008-279D-01CF-56C8-52E8743076FF}"/>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44</a:t>
            </a:fld>
            <a:endParaRPr lang="cs-CZ"/>
          </a:p>
        </p:txBody>
      </p:sp>
    </p:spTree>
    <p:extLst>
      <p:ext uri="{BB962C8B-B14F-4D97-AF65-F5344CB8AC3E}">
        <p14:creationId xmlns:p14="http://schemas.microsoft.com/office/powerpoint/2010/main" val="10468042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4D740-856E-27DA-F6CA-FBFD7CD491A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65EFD6F1-AAC2-2D22-22CC-D835D72D15F3}"/>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33147877-EA57-62DE-CE46-24BCF2FCCA5A}"/>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C. Výzva k podání žádosti o účast v užším řízení podle § 58 odst. 5 ZZVZ nebo v jednacím řízení s uveřejněním podle § 61 odst. 2 ZZVZ musí obsahovat alespoň</a:t>
            </a:r>
          </a:p>
          <a:p>
            <a:pPr algn="just"/>
            <a:r>
              <a:rPr lang="cs-CZ" sz="2800" dirty="0">
                <a:solidFill>
                  <a:schemeClr val="tx2"/>
                </a:solidFill>
              </a:rPr>
              <a:t>1. druh zadávacího řízení, </a:t>
            </a:r>
          </a:p>
          <a:p>
            <a:pPr algn="just"/>
            <a:r>
              <a:rPr lang="cs-CZ" sz="2800" dirty="0">
                <a:solidFill>
                  <a:schemeClr val="tx2"/>
                </a:solidFill>
              </a:rPr>
              <a:t>2. identifikační údaje zadavatele, </a:t>
            </a:r>
          </a:p>
          <a:p>
            <a:pPr algn="just"/>
            <a:r>
              <a:rPr lang="cs-CZ" sz="2800" dirty="0">
                <a:solidFill>
                  <a:schemeClr val="tx2"/>
                </a:solidFill>
              </a:rPr>
              <a:t>3. popis předmětu veřejné zakázky a způsobu jeho plnění (například koupě, leasing, provedení díla) včetně jeho předpokládaného rozsahu a doby plnění,</a:t>
            </a:r>
          </a:p>
        </p:txBody>
      </p:sp>
      <p:sp>
        <p:nvSpPr>
          <p:cNvPr id="4" name="Zástupný symbol pro číslo snímku 3">
            <a:extLst>
              <a:ext uri="{FF2B5EF4-FFF2-40B4-BE49-F238E27FC236}">
                <a16:creationId xmlns:a16="http://schemas.microsoft.com/office/drawing/2014/main" id="{E8E5638D-DC96-5AC7-711F-604FFB5894F2}"/>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45</a:t>
            </a:fld>
            <a:endParaRPr lang="cs-CZ"/>
          </a:p>
        </p:txBody>
      </p:sp>
    </p:spTree>
    <p:extLst>
      <p:ext uri="{BB962C8B-B14F-4D97-AF65-F5344CB8AC3E}">
        <p14:creationId xmlns:p14="http://schemas.microsoft.com/office/powerpoint/2010/main" val="35144296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96E9D-A64C-20A2-F033-D10BC0FE5096}"/>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AEC9A480-46AB-EE0A-D456-047A5D6EAAAC}"/>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DF86DAAE-44A0-E3D1-9F68-3ADDB952A5A5}"/>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C. Výzva k podání žádosti o účast v užším řízení podle § 58 odst. 5 ZZVZ nebo v jednacím řízení s uveřejněním podle § 61 odst. 2 ZZVZ musí obsahovat alespoň</a:t>
            </a:r>
          </a:p>
          <a:p>
            <a:pPr algn="just"/>
            <a:r>
              <a:rPr lang="cs-CZ" sz="2800" dirty="0">
                <a:solidFill>
                  <a:schemeClr val="tx2"/>
                </a:solidFill>
              </a:rPr>
              <a:t>4. rozsah plnění vyhrazených změn závazku, pokud si je zadavatel vyhradil podle § 100 ZZVZ, včetně předpokládané doby a rozsahu poskytnutí nových služeb nebo nových stavebních prací,</a:t>
            </a:r>
          </a:p>
          <a:p>
            <a:pPr algn="just"/>
            <a:r>
              <a:rPr lang="cs-CZ" sz="2800" dirty="0">
                <a:solidFill>
                  <a:schemeClr val="tx2"/>
                </a:solidFill>
              </a:rPr>
              <a:t>5. případně předpokládaný časový rozsah souvisejícího plnění včetně předpokládaného zahájení souvisejícího zadávacího řízení,</a:t>
            </a:r>
          </a:p>
        </p:txBody>
      </p:sp>
      <p:sp>
        <p:nvSpPr>
          <p:cNvPr id="4" name="Zástupný symbol pro číslo snímku 3">
            <a:extLst>
              <a:ext uri="{FF2B5EF4-FFF2-40B4-BE49-F238E27FC236}">
                <a16:creationId xmlns:a16="http://schemas.microsoft.com/office/drawing/2014/main" id="{F88D58C1-A458-B39E-0D08-6739731D208B}"/>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46</a:t>
            </a:fld>
            <a:endParaRPr lang="cs-CZ"/>
          </a:p>
        </p:txBody>
      </p:sp>
    </p:spTree>
    <p:extLst>
      <p:ext uri="{BB962C8B-B14F-4D97-AF65-F5344CB8AC3E}">
        <p14:creationId xmlns:p14="http://schemas.microsoft.com/office/powerpoint/2010/main" val="1361714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27B5-27CD-7792-2C76-AEB23FDE6C6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3FB62FD7-45E1-951B-4B04-144F41B8562A}"/>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EA47F747-8A19-12CC-5FDE-F9968DF45268}"/>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C. Výzva k podání žádosti o účast v užším řízení podle § 58 odst. 5 ZZVZ nebo v jednacím řízení s uveřejněním podle § 61 odst. 2 ZZVZ musí obsahovat alespoň</a:t>
            </a:r>
          </a:p>
          <a:p>
            <a:pPr algn="just"/>
            <a:r>
              <a:rPr lang="cs-CZ" sz="2800" dirty="0">
                <a:solidFill>
                  <a:schemeClr val="tx2"/>
                </a:solidFill>
              </a:rPr>
              <a:t>6. předpokládaná doba výzvy k podání nabídek,</a:t>
            </a:r>
          </a:p>
          <a:p>
            <a:pPr algn="just"/>
            <a:r>
              <a:rPr lang="cs-CZ" sz="2800" dirty="0">
                <a:solidFill>
                  <a:schemeClr val="tx2"/>
                </a:solidFill>
              </a:rPr>
              <a:t>7. údaje o přístupu k zadávací dokumentaci,</a:t>
            </a:r>
          </a:p>
          <a:p>
            <a:pPr algn="just"/>
            <a:r>
              <a:rPr lang="cs-CZ" sz="2800" dirty="0">
                <a:solidFill>
                  <a:schemeClr val="tx2"/>
                </a:solidFill>
              </a:rPr>
              <a:t>8. lhůtu pro podání žádostí o účast,</a:t>
            </a:r>
          </a:p>
          <a:p>
            <a:pPr algn="just"/>
            <a:r>
              <a:rPr lang="cs-CZ" sz="2800" dirty="0">
                <a:solidFill>
                  <a:schemeClr val="tx2"/>
                </a:solidFill>
              </a:rPr>
              <a:t>9. způsob podání žádostí o účast včetně informace o tom, v jakém jazyce mohou být podány,</a:t>
            </a:r>
          </a:p>
        </p:txBody>
      </p:sp>
      <p:sp>
        <p:nvSpPr>
          <p:cNvPr id="4" name="Zástupný symbol pro číslo snímku 3">
            <a:extLst>
              <a:ext uri="{FF2B5EF4-FFF2-40B4-BE49-F238E27FC236}">
                <a16:creationId xmlns:a16="http://schemas.microsoft.com/office/drawing/2014/main" id="{4AD12B5E-3928-4E93-6C17-7299E143F820}"/>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47</a:t>
            </a:fld>
            <a:endParaRPr lang="cs-CZ"/>
          </a:p>
        </p:txBody>
      </p:sp>
    </p:spTree>
    <p:extLst>
      <p:ext uri="{BB962C8B-B14F-4D97-AF65-F5344CB8AC3E}">
        <p14:creationId xmlns:p14="http://schemas.microsoft.com/office/powerpoint/2010/main" val="30818402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4978F-9874-9545-28B8-768AB4467F8C}"/>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F3010CC6-22A3-AE78-7CD9-120159D51A9B}"/>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5B9A8991-64AD-1AD7-A806-0187B0F33952}"/>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C. Výzva k podání žádosti o účast v užším řízení podle § 58 odst. 5 ZZVZ nebo v jednacím řízení s uveřejněním podle § 61 odst. 2 ZZVZ musí obsahovat alespoň</a:t>
            </a:r>
          </a:p>
          <a:p>
            <a:pPr algn="just"/>
            <a:r>
              <a:rPr lang="cs-CZ" sz="2800" dirty="0">
                <a:solidFill>
                  <a:schemeClr val="tx2"/>
                </a:solidFill>
              </a:rPr>
              <a:t>10. požadavky na prokázání kvalifikace včetně požadovaných dokladů,</a:t>
            </a:r>
          </a:p>
          <a:p>
            <a:pPr algn="just"/>
            <a:r>
              <a:rPr lang="cs-CZ" sz="2800" dirty="0">
                <a:solidFill>
                  <a:schemeClr val="tx2"/>
                </a:solidFill>
              </a:rPr>
              <a:t>11. kritéria hodnocení nabídek včetně jejich vah nebo jiného matematického vztahu mezi nimi, popřípadě pořadí kritérií hodnocení podle jejich významu, není-li zadavatel objektivně schopen váhy nebo jiný matematický vztah mezi kritérii stanovit.</a:t>
            </a:r>
          </a:p>
          <a:p>
            <a:pPr>
              <a:buFontTx/>
              <a:buChar char="-"/>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87508B88-9608-5B41-3494-BB7D62F3467E}"/>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48</a:t>
            </a:fld>
            <a:endParaRPr lang="cs-CZ"/>
          </a:p>
        </p:txBody>
      </p:sp>
    </p:spTree>
    <p:extLst>
      <p:ext uri="{BB962C8B-B14F-4D97-AF65-F5344CB8AC3E}">
        <p14:creationId xmlns:p14="http://schemas.microsoft.com/office/powerpoint/2010/main" val="39768017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74BDC-31C3-B7D4-7AFD-8211703D7C67}"/>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B9F9F6E1-1924-4E08-8467-95E68D185627}"/>
              </a:ext>
            </a:extLst>
          </p:cNvPr>
          <p:cNvSpPr>
            <a:spLocks noGrp="1"/>
          </p:cNvSpPr>
          <p:nvPr>
            <p:ph type="title"/>
          </p:nvPr>
        </p:nvSpPr>
        <p:spPr>
          <a:xfrm>
            <a:off x="684000" y="192875"/>
            <a:ext cx="9900000" cy="569125"/>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044FEAC7-8C4D-3D74-00B4-C40BCA4D9C95}"/>
              </a:ext>
            </a:extLst>
          </p:cNvPr>
          <p:cNvSpPr>
            <a:spLocks noGrp="1"/>
          </p:cNvSpPr>
          <p:nvPr>
            <p:ph idx="1"/>
          </p:nvPr>
        </p:nvSpPr>
        <p:spPr>
          <a:xfrm>
            <a:off x="684000" y="762001"/>
            <a:ext cx="9900000" cy="5538000"/>
          </a:xfrm>
        </p:spPr>
        <p:txBody>
          <a:bodyPr/>
          <a:lstStyle/>
          <a:p>
            <a:pPr marL="0" indent="0" algn="just">
              <a:buNone/>
            </a:pPr>
            <a:r>
              <a:rPr lang="cs-CZ" sz="2800" b="1" dirty="0">
                <a:solidFill>
                  <a:schemeClr val="tx2"/>
                </a:solidFill>
              </a:rPr>
              <a:t>D. Výzva k podání předběžných nabídek v jednacím řízení s uveřejněním podle § 61 odst. 5 ZZVZ, v inovačním partnerství podle § 72 odst. 4 ZZVZ musí obsahovat alespoň</a:t>
            </a:r>
          </a:p>
          <a:p>
            <a:pPr algn="just">
              <a:spcBef>
                <a:spcPts val="600"/>
              </a:spcBef>
              <a:spcAft>
                <a:spcPts val="600"/>
              </a:spcAft>
            </a:pPr>
            <a:r>
              <a:rPr lang="cs-CZ" sz="2800" dirty="0">
                <a:solidFill>
                  <a:schemeClr val="tx2"/>
                </a:solidFill>
              </a:rPr>
              <a:t>1. identifikační údaje zadavatele,</a:t>
            </a:r>
          </a:p>
          <a:p>
            <a:pPr algn="just">
              <a:spcBef>
                <a:spcPts val="600"/>
              </a:spcBef>
              <a:spcAft>
                <a:spcPts val="600"/>
              </a:spcAft>
            </a:pPr>
            <a:r>
              <a:rPr lang="cs-CZ" sz="2800" dirty="0">
                <a:solidFill>
                  <a:schemeClr val="tx2"/>
                </a:solidFill>
              </a:rPr>
              <a:t>2. odkaz na uveřejněné oznámení o zahájení zadávacího řízení,</a:t>
            </a:r>
          </a:p>
          <a:p>
            <a:pPr algn="just">
              <a:spcBef>
                <a:spcPts val="600"/>
              </a:spcBef>
              <a:spcAft>
                <a:spcPts val="600"/>
              </a:spcAft>
            </a:pPr>
            <a:r>
              <a:rPr lang="cs-CZ" sz="2800" dirty="0">
                <a:solidFill>
                  <a:schemeClr val="tx2"/>
                </a:solidFill>
              </a:rPr>
              <a:t>3. údaje o přístupu k zadávací dokumentaci, s výjimkou případů, kdy zadavatel postupuje podle § 199 odst. 4 písm. a)  ZZVZ– zašle přímo účastníkům zadávacího řízení,</a:t>
            </a:r>
          </a:p>
          <a:p>
            <a:pPr>
              <a:buFontTx/>
              <a:buChar char="-"/>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048BA234-7D96-F18E-63D5-A35FA91CC22D}"/>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49</a:t>
            </a:fld>
            <a:endParaRPr lang="cs-CZ"/>
          </a:p>
        </p:txBody>
      </p:sp>
    </p:spTree>
    <p:extLst>
      <p:ext uri="{BB962C8B-B14F-4D97-AF65-F5344CB8AC3E}">
        <p14:creationId xmlns:p14="http://schemas.microsoft.com/office/powerpoint/2010/main" val="4902286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7B73E-5EE0-FA12-A3CB-999EEE040E1F}"/>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09FF1D78-9E5F-80CD-B9E0-0040821F5EDF}"/>
              </a:ext>
            </a:extLst>
          </p:cNvPr>
          <p:cNvSpPr>
            <a:spLocks noGrp="1"/>
          </p:cNvSpPr>
          <p:nvPr>
            <p:ph type="title"/>
          </p:nvPr>
        </p:nvSpPr>
        <p:spPr>
          <a:xfrm>
            <a:off x="684000" y="192875"/>
            <a:ext cx="9900000" cy="569125"/>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062CE0DF-589C-4806-16CD-4D61BDBE0C76}"/>
              </a:ext>
            </a:extLst>
          </p:cNvPr>
          <p:cNvSpPr>
            <a:spLocks noGrp="1"/>
          </p:cNvSpPr>
          <p:nvPr>
            <p:ph idx="1"/>
          </p:nvPr>
        </p:nvSpPr>
        <p:spPr>
          <a:xfrm>
            <a:off x="684000" y="762001"/>
            <a:ext cx="9900000" cy="5538000"/>
          </a:xfrm>
        </p:spPr>
        <p:txBody>
          <a:bodyPr/>
          <a:lstStyle/>
          <a:p>
            <a:pPr marL="0" indent="0" algn="just">
              <a:buNone/>
            </a:pPr>
            <a:r>
              <a:rPr lang="cs-CZ" sz="2800" b="1" dirty="0">
                <a:solidFill>
                  <a:schemeClr val="tx2"/>
                </a:solidFill>
              </a:rPr>
              <a:t>D. Výzva k podání předběžných nabídek v jednacím řízení s uveřejněním podle § 61 odst. 5 ZZVZ, v inovačním partnerství podle § 72 odst. 4 ZZVZ musí obsahovat alespoň</a:t>
            </a:r>
          </a:p>
          <a:p>
            <a:pPr algn="just">
              <a:spcBef>
                <a:spcPts val="600"/>
              </a:spcBef>
              <a:spcAft>
                <a:spcPts val="600"/>
              </a:spcAft>
            </a:pPr>
            <a:r>
              <a:rPr lang="cs-CZ" sz="2800" dirty="0">
                <a:solidFill>
                  <a:schemeClr val="tx2"/>
                </a:solidFill>
              </a:rPr>
              <a:t>4. lhůtu pro podání předběžných nabídek,</a:t>
            </a:r>
          </a:p>
          <a:p>
            <a:pPr algn="just">
              <a:spcBef>
                <a:spcPts val="600"/>
              </a:spcBef>
              <a:spcAft>
                <a:spcPts val="600"/>
              </a:spcAft>
            </a:pPr>
            <a:r>
              <a:rPr lang="cs-CZ" sz="2800" dirty="0">
                <a:solidFill>
                  <a:schemeClr val="tx2"/>
                </a:solidFill>
              </a:rPr>
              <a:t>5. způsob podání předběžných nabídek včetně informace o tom, v jakém jazyce mohou být podány,</a:t>
            </a:r>
          </a:p>
          <a:p>
            <a:pPr algn="just">
              <a:spcBef>
                <a:spcPts val="600"/>
              </a:spcBef>
              <a:spcAft>
                <a:spcPts val="600"/>
              </a:spcAft>
            </a:pPr>
            <a:r>
              <a:rPr lang="cs-CZ" sz="2800" dirty="0">
                <a:solidFill>
                  <a:schemeClr val="tx2"/>
                </a:solidFill>
              </a:rPr>
              <a:t>6. kritéria hodnocení nabídek včetně jejich vah nebo jiného matematického vztahu mezi nimi, popřípadě pořadí kritérií hodnocení podle jejich významu, není-li zadavatel objektivně schopen váhy nebo jiný matematický vztah mezi kritérii stanovit.</a:t>
            </a:r>
          </a:p>
          <a:p>
            <a:pPr>
              <a:buFontTx/>
              <a:buChar char="-"/>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46E202DA-EB77-6404-666C-A3862A329A08}"/>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50</a:t>
            </a:fld>
            <a:endParaRPr lang="cs-CZ"/>
          </a:p>
        </p:txBody>
      </p:sp>
    </p:spTree>
    <p:extLst>
      <p:ext uri="{BB962C8B-B14F-4D97-AF65-F5344CB8AC3E}">
        <p14:creationId xmlns:p14="http://schemas.microsoft.com/office/powerpoint/2010/main" val="13314529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3B716-8743-25CC-C136-B5848BFAC859}"/>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083C30B0-C679-6592-0FDE-13BCF0B2A556}"/>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729DD5F8-419F-5A1C-8275-397F3FC4072A}"/>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E. Výzva k účasti v soutěžním dialogu dle § 68 odst. 4 ZZVZ musí obsahovat alespoň</a:t>
            </a:r>
          </a:p>
          <a:p>
            <a:pPr algn="just">
              <a:spcAft>
                <a:spcPts val="0"/>
              </a:spcAft>
            </a:pPr>
            <a:r>
              <a:rPr lang="cs-CZ" sz="2800" dirty="0">
                <a:solidFill>
                  <a:schemeClr val="tx2"/>
                </a:solidFill>
              </a:rPr>
              <a:t>1. identifikační údaje zadavatele,</a:t>
            </a:r>
          </a:p>
          <a:p>
            <a:pPr algn="just">
              <a:spcAft>
                <a:spcPts val="0"/>
              </a:spcAft>
            </a:pPr>
            <a:r>
              <a:rPr lang="cs-CZ" sz="2800" dirty="0">
                <a:solidFill>
                  <a:schemeClr val="tx2"/>
                </a:solidFill>
              </a:rPr>
              <a:t>2. odkaz na uveřejněné oznámení o zahájení zadávacího řízení,</a:t>
            </a:r>
          </a:p>
          <a:p>
            <a:pPr algn="just">
              <a:spcAft>
                <a:spcPts val="0"/>
              </a:spcAft>
            </a:pPr>
            <a:r>
              <a:rPr lang="cs-CZ" sz="2800" dirty="0">
                <a:solidFill>
                  <a:schemeClr val="tx2"/>
                </a:solidFill>
              </a:rPr>
              <a:t>3. údaje o přístupu k zadávací dokumentaci,</a:t>
            </a:r>
          </a:p>
          <a:p>
            <a:pPr algn="just">
              <a:spcAft>
                <a:spcPts val="0"/>
              </a:spcAft>
            </a:pPr>
            <a:r>
              <a:rPr lang="cs-CZ" sz="2800" dirty="0">
                <a:solidFill>
                  <a:schemeClr val="tx2"/>
                </a:solidFill>
              </a:rPr>
              <a:t>4. údaje o průběhu dialogu včetně data zahájení dialogu a jazyku, v němž bude dialog veden,</a:t>
            </a:r>
          </a:p>
          <a:p>
            <a:pPr marL="0" indent="0">
              <a:buNone/>
            </a:pPr>
            <a:endParaRPr lang="cs-CZ" dirty="0">
              <a:solidFill>
                <a:schemeClr val="tx2"/>
              </a:solidFill>
            </a:endParaRPr>
          </a:p>
        </p:txBody>
      </p:sp>
      <p:sp>
        <p:nvSpPr>
          <p:cNvPr id="4" name="Zástupný symbol pro číslo snímku 3">
            <a:extLst>
              <a:ext uri="{FF2B5EF4-FFF2-40B4-BE49-F238E27FC236}">
                <a16:creationId xmlns:a16="http://schemas.microsoft.com/office/drawing/2014/main" id="{962593EF-BA91-F3B3-EB66-FBCB51D0EE32}"/>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51</a:t>
            </a:fld>
            <a:endParaRPr lang="cs-CZ"/>
          </a:p>
        </p:txBody>
      </p:sp>
    </p:spTree>
    <p:extLst>
      <p:ext uri="{BB962C8B-B14F-4D97-AF65-F5344CB8AC3E}">
        <p14:creationId xmlns:p14="http://schemas.microsoft.com/office/powerpoint/2010/main" val="25674258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0827D-ED13-CF0F-A2AA-F376C296153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9BD59A9E-B624-0E0C-4D17-648EA571BE62}"/>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FE441F71-F3BF-A454-B589-74720273F562}"/>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E. Výzva k účasti v soutěžním dialogu dle § 68 odst. 4 ZZVZ musí obsahovat alespoň</a:t>
            </a:r>
          </a:p>
          <a:p>
            <a:pPr algn="just">
              <a:spcAft>
                <a:spcPts val="0"/>
              </a:spcAft>
            </a:pPr>
            <a:r>
              <a:rPr lang="cs-CZ" sz="2800" dirty="0">
                <a:solidFill>
                  <a:schemeClr val="tx2"/>
                </a:solidFill>
              </a:rPr>
              <a:t>5. kritéria hodnocení nabídek včetně jejich vah nebo jiného matematického vztahu mezi nimi, popřípadě pořadí kritérií hodnocení podle jejich významu, není-li zadavatel objektivně schopen váhy nebo jiný matematický vztah mezi kritérii stanovit.</a:t>
            </a:r>
          </a:p>
          <a:p>
            <a:pPr>
              <a:buFontTx/>
              <a:buChar char="-"/>
            </a:pPr>
            <a:endParaRPr lang="cs-CZ" dirty="0">
              <a:solidFill>
                <a:schemeClr val="tx2"/>
              </a:solidFill>
            </a:endParaRPr>
          </a:p>
        </p:txBody>
      </p:sp>
      <p:sp>
        <p:nvSpPr>
          <p:cNvPr id="4" name="Zástupný symbol pro číslo snímku 3">
            <a:extLst>
              <a:ext uri="{FF2B5EF4-FFF2-40B4-BE49-F238E27FC236}">
                <a16:creationId xmlns:a16="http://schemas.microsoft.com/office/drawing/2014/main" id="{1B2A398F-0819-81CC-640A-9417D554013C}"/>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52</a:t>
            </a:fld>
            <a:endParaRPr lang="cs-CZ"/>
          </a:p>
        </p:txBody>
      </p:sp>
    </p:spTree>
    <p:extLst>
      <p:ext uri="{BB962C8B-B14F-4D97-AF65-F5344CB8AC3E}">
        <p14:creationId xmlns:p14="http://schemas.microsoft.com/office/powerpoint/2010/main" val="17996901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5991B-A4F4-D01F-A9B3-6E3577E2B626}"/>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1E68A75B-1E35-D35B-636B-CD1131221DC0}"/>
              </a:ext>
            </a:extLst>
          </p:cNvPr>
          <p:cNvSpPr>
            <a:spLocks noGrp="1"/>
          </p:cNvSpPr>
          <p:nvPr>
            <p:ph type="title"/>
          </p:nvPr>
        </p:nvSpPr>
        <p:spPr>
          <a:xfrm>
            <a:off x="684000" y="619932"/>
            <a:ext cx="9900000" cy="664582"/>
          </a:xfrm>
        </p:spPr>
        <p:txBody>
          <a:bodyPr/>
          <a:lstStyle/>
          <a:p>
            <a:pPr algn="ctr"/>
            <a:r>
              <a:rPr lang="cs-CZ" dirty="0"/>
              <a:t>Příloha 6 ZZVZ - Náležitosti výzev </a:t>
            </a:r>
          </a:p>
        </p:txBody>
      </p:sp>
      <p:sp>
        <p:nvSpPr>
          <p:cNvPr id="17" name="Zástupný obsah 16">
            <a:extLst>
              <a:ext uri="{FF2B5EF4-FFF2-40B4-BE49-F238E27FC236}">
                <a16:creationId xmlns:a16="http://schemas.microsoft.com/office/drawing/2014/main" id="{953FF07E-C46C-DCF6-9D39-EB22C408EBE1}"/>
              </a:ext>
            </a:extLst>
          </p:cNvPr>
          <p:cNvSpPr>
            <a:spLocks noGrp="1"/>
          </p:cNvSpPr>
          <p:nvPr>
            <p:ph idx="1"/>
          </p:nvPr>
        </p:nvSpPr>
        <p:spPr>
          <a:xfrm>
            <a:off x="684000" y="1284514"/>
            <a:ext cx="9900000" cy="5170715"/>
          </a:xfrm>
        </p:spPr>
        <p:txBody>
          <a:bodyPr/>
          <a:lstStyle/>
          <a:p>
            <a:pPr marL="0" indent="0" algn="just">
              <a:buNone/>
            </a:pPr>
            <a:r>
              <a:rPr lang="cs-CZ" sz="2800" b="1" dirty="0">
                <a:solidFill>
                  <a:schemeClr val="tx2"/>
                </a:solidFill>
              </a:rPr>
              <a:t>F. Výzva k podání nabídek v dynamickém nákupním systému podle § 141 odst. 1 ZZVZ musí obsahovat alespoň</a:t>
            </a:r>
            <a:endParaRPr lang="cs-CZ" sz="2800" dirty="0">
              <a:solidFill>
                <a:schemeClr val="tx2"/>
              </a:solidFill>
            </a:endParaRPr>
          </a:p>
          <a:p>
            <a:pPr algn="just">
              <a:spcAft>
                <a:spcPts val="0"/>
              </a:spcAft>
            </a:pPr>
            <a:r>
              <a:rPr lang="cs-CZ" sz="2800" dirty="0">
                <a:solidFill>
                  <a:schemeClr val="tx2"/>
                </a:solidFill>
              </a:rPr>
              <a:t>1. identifikační údaje zadavatele,</a:t>
            </a:r>
          </a:p>
          <a:p>
            <a:pPr algn="just">
              <a:spcAft>
                <a:spcPts val="0"/>
              </a:spcAft>
            </a:pPr>
            <a:r>
              <a:rPr lang="cs-CZ" sz="2800" dirty="0">
                <a:solidFill>
                  <a:schemeClr val="tx2"/>
                </a:solidFill>
              </a:rPr>
              <a:t>2. údaje o přístupu k zadávací dokumentaci,</a:t>
            </a:r>
          </a:p>
          <a:p>
            <a:pPr algn="just">
              <a:spcAft>
                <a:spcPts val="0"/>
              </a:spcAft>
            </a:pPr>
            <a:r>
              <a:rPr lang="cs-CZ" sz="2800" dirty="0">
                <a:solidFill>
                  <a:schemeClr val="tx2"/>
                </a:solidFill>
              </a:rPr>
              <a:t>3. lhůtu pro podání nabídek,</a:t>
            </a:r>
          </a:p>
          <a:p>
            <a:pPr algn="just">
              <a:spcAft>
                <a:spcPts val="0"/>
              </a:spcAft>
            </a:pPr>
            <a:r>
              <a:rPr lang="cs-CZ" sz="2800" dirty="0">
                <a:solidFill>
                  <a:schemeClr val="tx2"/>
                </a:solidFill>
              </a:rPr>
              <a:t>4. způsob podání nabídek včetně informace o tom, v jakém jazyce mohou být podány,</a:t>
            </a:r>
          </a:p>
          <a:p>
            <a:pPr algn="just">
              <a:spcAft>
                <a:spcPts val="0"/>
              </a:spcAft>
            </a:pPr>
            <a:r>
              <a:rPr lang="cs-CZ" sz="2800" dirty="0">
                <a:solidFill>
                  <a:schemeClr val="tx2"/>
                </a:solidFill>
              </a:rPr>
              <a:t>5. pravidla pro hodnocení nabídek stanovená v souladu s § 114 až 118 ZZVZ.</a:t>
            </a:r>
          </a:p>
        </p:txBody>
      </p:sp>
      <p:sp>
        <p:nvSpPr>
          <p:cNvPr id="4" name="Zástupný symbol pro číslo snímku 3">
            <a:extLst>
              <a:ext uri="{FF2B5EF4-FFF2-40B4-BE49-F238E27FC236}">
                <a16:creationId xmlns:a16="http://schemas.microsoft.com/office/drawing/2014/main" id="{ABC520B8-B9EC-1098-19AC-C5045CF47804}"/>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53</a:t>
            </a:fld>
            <a:endParaRPr lang="cs-CZ"/>
          </a:p>
        </p:txBody>
      </p:sp>
    </p:spTree>
    <p:extLst>
      <p:ext uri="{BB962C8B-B14F-4D97-AF65-F5344CB8AC3E}">
        <p14:creationId xmlns:p14="http://schemas.microsoft.com/office/powerpoint/2010/main" val="30930091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87493-6A27-AE86-8A0A-AE7DA6B80D35}"/>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836B9A4D-B77E-C980-A680-DFD4B526FECA}"/>
              </a:ext>
            </a:extLst>
          </p:cNvPr>
          <p:cNvSpPr>
            <a:spLocks noGrp="1"/>
          </p:cNvSpPr>
          <p:nvPr>
            <p:ph type="title"/>
          </p:nvPr>
        </p:nvSpPr>
        <p:spPr>
          <a:xfrm>
            <a:off x="446314" y="192875"/>
            <a:ext cx="10137686" cy="599605"/>
          </a:xfrm>
        </p:spPr>
        <p:txBody>
          <a:bodyPr/>
          <a:lstStyle/>
          <a:p>
            <a:pPr algn="ctr"/>
            <a:r>
              <a:rPr lang="cs-CZ" dirty="0"/>
              <a:t>Protokol o otevírání nabídek</a:t>
            </a:r>
          </a:p>
        </p:txBody>
      </p:sp>
      <p:sp>
        <p:nvSpPr>
          <p:cNvPr id="17" name="Zástupný obsah 16">
            <a:extLst>
              <a:ext uri="{FF2B5EF4-FFF2-40B4-BE49-F238E27FC236}">
                <a16:creationId xmlns:a16="http://schemas.microsoft.com/office/drawing/2014/main" id="{886B9843-08E9-E404-6B13-00FF66ECF31F}"/>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110 odst. 5 ZZVZ</a:t>
            </a:r>
            <a:endParaRPr lang="cs-CZ" sz="2800" dirty="0">
              <a:solidFill>
                <a:schemeClr val="tx2"/>
              </a:solidFill>
            </a:endParaRPr>
          </a:p>
          <a:p>
            <a:pPr marL="0" indent="0" algn="just">
              <a:buNone/>
            </a:pPr>
            <a:r>
              <a:rPr lang="cs-CZ" sz="2800" dirty="0">
                <a:solidFill>
                  <a:schemeClr val="tx2"/>
                </a:solidFill>
              </a:rPr>
              <a:t>„O otevírání nabídek v listinné podobě zadavatel pořídí písemný protokol, který obsahuje alespoň identifikační údaje účastníků zadávacího řízení a údaje z nabídek odpovídající číselně vyjádřitelným kritériím hodnocení.„</a:t>
            </a:r>
          </a:p>
          <a:p>
            <a:pPr marL="0" indent="0" algn="just">
              <a:buNone/>
            </a:pPr>
            <a:r>
              <a:rPr lang="cs-CZ" sz="2800" b="1" dirty="0">
                <a:solidFill>
                  <a:schemeClr val="tx2"/>
                </a:solidFill>
              </a:rPr>
              <a:t>Povinně</a:t>
            </a:r>
            <a:endParaRPr lang="cs-CZ" sz="2800" dirty="0">
              <a:solidFill>
                <a:schemeClr val="tx2"/>
              </a:solidFill>
            </a:endParaRPr>
          </a:p>
          <a:p>
            <a:pPr algn="just">
              <a:spcAft>
                <a:spcPts val="0"/>
              </a:spcAft>
            </a:pPr>
            <a:r>
              <a:rPr lang="cs-CZ" sz="2800" dirty="0">
                <a:solidFill>
                  <a:schemeClr val="tx2"/>
                </a:solidFill>
              </a:rPr>
              <a:t>identifikační údaje účastníků tj. zejména:</a:t>
            </a:r>
          </a:p>
          <a:p>
            <a:pPr lvl="0" algn="just">
              <a:spcAft>
                <a:spcPts val="0"/>
              </a:spcAft>
            </a:pPr>
            <a:r>
              <a:rPr lang="cs-CZ" sz="2800" dirty="0">
                <a:solidFill>
                  <a:schemeClr val="tx2"/>
                </a:solidFill>
              </a:rPr>
              <a:t>obchodní firma/název,</a:t>
            </a:r>
          </a:p>
          <a:p>
            <a:pPr lvl="0" algn="just">
              <a:spcAft>
                <a:spcPts val="0"/>
              </a:spcAft>
            </a:pPr>
            <a:r>
              <a:rPr lang="cs-CZ" sz="2800" dirty="0">
                <a:solidFill>
                  <a:schemeClr val="tx2"/>
                </a:solidFill>
              </a:rPr>
              <a:t>IČO (je-li přiděleno),</a:t>
            </a:r>
          </a:p>
          <a:p>
            <a:pPr lvl="0" algn="just">
              <a:spcAft>
                <a:spcPts val="0"/>
              </a:spcAft>
            </a:pPr>
            <a:r>
              <a:rPr lang="cs-CZ" sz="2800" dirty="0">
                <a:solidFill>
                  <a:schemeClr val="tx2"/>
                </a:solidFill>
              </a:rPr>
              <a:t>sídlo.</a:t>
            </a:r>
          </a:p>
          <a:p>
            <a:pPr algn="just"/>
            <a:endParaRPr lang="cs-CZ" sz="2800" dirty="0">
              <a:solidFill>
                <a:schemeClr val="tx2"/>
              </a:solidFill>
            </a:endParaRPr>
          </a:p>
          <a:p>
            <a:pPr algn="just"/>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3789D581-CE97-0B0A-56CB-F1AB91C60657}"/>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54</a:t>
            </a:fld>
            <a:endParaRPr lang="cs-CZ"/>
          </a:p>
        </p:txBody>
      </p:sp>
    </p:spTree>
    <p:extLst>
      <p:ext uri="{BB962C8B-B14F-4D97-AF65-F5344CB8AC3E}">
        <p14:creationId xmlns:p14="http://schemas.microsoft.com/office/powerpoint/2010/main" val="8402649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5208F-D289-4FE2-6806-B4FD8B3B7D92}"/>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1F71321E-01D6-918E-EEC7-5A8B15A3F6A1}"/>
              </a:ext>
            </a:extLst>
          </p:cNvPr>
          <p:cNvSpPr>
            <a:spLocks noGrp="1"/>
          </p:cNvSpPr>
          <p:nvPr>
            <p:ph type="title"/>
          </p:nvPr>
        </p:nvSpPr>
        <p:spPr>
          <a:xfrm>
            <a:off x="446314" y="192875"/>
            <a:ext cx="10137686" cy="599605"/>
          </a:xfrm>
        </p:spPr>
        <p:txBody>
          <a:bodyPr/>
          <a:lstStyle/>
          <a:p>
            <a:pPr algn="ctr"/>
            <a:r>
              <a:rPr lang="cs-CZ" dirty="0"/>
              <a:t>Protokol o otevírání nabídek</a:t>
            </a:r>
          </a:p>
        </p:txBody>
      </p:sp>
      <p:sp>
        <p:nvSpPr>
          <p:cNvPr id="17" name="Zástupný obsah 16">
            <a:extLst>
              <a:ext uri="{FF2B5EF4-FFF2-40B4-BE49-F238E27FC236}">
                <a16:creationId xmlns:a16="http://schemas.microsoft.com/office/drawing/2014/main" id="{D7314261-751F-6424-6CD3-1A70C47F8CAA}"/>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110 odst. 5 ZZVZ</a:t>
            </a:r>
            <a:endParaRPr lang="cs-CZ" sz="2800" dirty="0">
              <a:solidFill>
                <a:schemeClr val="tx2"/>
              </a:solidFill>
            </a:endParaRPr>
          </a:p>
          <a:p>
            <a:pPr marL="0" indent="0" algn="just">
              <a:buNone/>
            </a:pPr>
            <a:r>
              <a:rPr lang="cs-CZ" sz="2800" dirty="0">
                <a:solidFill>
                  <a:schemeClr val="tx2"/>
                </a:solidFill>
              </a:rPr>
              <a:t>Údaje z nabídek odpovídající číselně vyjádřitelným kritériím hodnocení např.:</a:t>
            </a:r>
          </a:p>
          <a:p>
            <a:pPr lvl="0" algn="just">
              <a:spcAft>
                <a:spcPts val="0"/>
              </a:spcAft>
            </a:pPr>
            <a:r>
              <a:rPr lang="cs-CZ" sz="2800" dirty="0">
                <a:solidFill>
                  <a:schemeClr val="tx2"/>
                </a:solidFill>
              </a:rPr>
              <a:t>nabídková cena,</a:t>
            </a:r>
          </a:p>
          <a:p>
            <a:pPr lvl="0" algn="just">
              <a:spcAft>
                <a:spcPts val="0"/>
              </a:spcAft>
            </a:pPr>
            <a:r>
              <a:rPr lang="cs-CZ" sz="2800" dirty="0">
                <a:solidFill>
                  <a:schemeClr val="tx2"/>
                </a:solidFill>
              </a:rPr>
              <a:t>délka záruční doby,</a:t>
            </a:r>
          </a:p>
          <a:p>
            <a:pPr lvl="0" algn="just">
              <a:spcAft>
                <a:spcPts val="0"/>
              </a:spcAft>
            </a:pPr>
            <a:r>
              <a:rPr lang="cs-CZ" sz="2800" dirty="0">
                <a:solidFill>
                  <a:schemeClr val="tx2"/>
                </a:solidFill>
              </a:rPr>
              <a:t>reakční doba servisu,</a:t>
            </a:r>
          </a:p>
          <a:p>
            <a:pPr lvl="0" algn="just">
              <a:spcAft>
                <a:spcPts val="0"/>
              </a:spcAft>
            </a:pPr>
            <a:r>
              <a:rPr lang="cs-CZ" sz="2800" dirty="0">
                <a:solidFill>
                  <a:schemeClr val="tx2"/>
                </a:solidFill>
              </a:rPr>
              <a:t>provozní náklady.</a:t>
            </a:r>
          </a:p>
          <a:p>
            <a:pPr algn="just"/>
            <a:endParaRPr lang="cs-CZ" sz="2800" dirty="0">
              <a:solidFill>
                <a:schemeClr val="tx2"/>
              </a:solidFill>
            </a:endParaRPr>
          </a:p>
          <a:p>
            <a:pPr algn="just"/>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E8624B0A-9170-1A55-E33C-A0F5DC1F58E5}"/>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55</a:t>
            </a:fld>
            <a:endParaRPr lang="cs-CZ"/>
          </a:p>
        </p:txBody>
      </p:sp>
    </p:spTree>
    <p:extLst>
      <p:ext uri="{BB962C8B-B14F-4D97-AF65-F5344CB8AC3E}">
        <p14:creationId xmlns:p14="http://schemas.microsoft.com/office/powerpoint/2010/main" val="152519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EB499-93AE-109F-3BFB-6108099A56F7}"/>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5BD9E493-3AA9-3F09-BD27-680297279D97}"/>
              </a:ext>
            </a:extLst>
          </p:cNvPr>
          <p:cNvSpPr>
            <a:spLocks noGrp="1"/>
          </p:cNvSpPr>
          <p:nvPr>
            <p:ph type="title"/>
          </p:nvPr>
        </p:nvSpPr>
        <p:spPr>
          <a:xfrm>
            <a:off x="446314" y="192875"/>
            <a:ext cx="10137686" cy="599605"/>
          </a:xfrm>
        </p:spPr>
        <p:txBody>
          <a:bodyPr/>
          <a:lstStyle/>
          <a:p>
            <a:pPr algn="ctr"/>
            <a:r>
              <a:rPr lang="cs-CZ" dirty="0"/>
              <a:t>Protokol o otevírání nabídek</a:t>
            </a:r>
          </a:p>
        </p:txBody>
      </p:sp>
      <p:sp>
        <p:nvSpPr>
          <p:cNvPr id="17" name="Zástupný obsah 16">
            <a:extLst>
              <a:ext uri="{FF2B5EF4-FFF2-40B4-BE49-F238E27FC236}">
                <a16:creationId xmlns:a16="http://schemas.microsoft.com/office/drawing/2014/main" id="{AC97A2BE-09AF-F67F-4368-0E924155BCFD}"/>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110 odst. 5 ZZVZ</a:t>
            </a:r>
            <a:endParaRPr lang="cs-CZ" sz="2800" dirty="0">
              <a:solidFill>
                <a:schemeClr val="tx2"/>
              </a:solidFill>
            </a:endParaRPr>
          </a:p>
          <a:p>
            <a:pPr marL="0" indent="0" algn="just">
              <a:buNone/>
            </a:pPr>
            <a:r>
              <a:rPr lang="cs-CZ" sz="2800" b="1" dirty="0">
                <a:solidFill>
                  <a:schemeClr val="tx2"/>
                </a:solidFill>
              </a:rPr>
              <a:t>Doporučené náležitosti: </a:t>
            </a:r>
            <a:r>
              <a:rPr lang="cs-CZ" sz="2800" dirty="0">
                <a:solidFill>
                  <a:schemeClr val="tx2"/>
                </a:solidFill>
              </a:rPr>
              <a:t>ZZVZ výslovně neukládá, ale z praxe:</a:t>
            </a:r>
          </a:p>
          <a:p>
            <a:pPr lvl="0" algn="just">
              <a:spcAft>
                <a:spcPts val="0"/>
              </a:spcAft>
            </a:pPr>
            <a:r>
              <a:rPr lang="cs-CZ" sz="2800" dirty="0">
                <a:solidFill>
                  <a:schemeClr val="tx2"/>
                </a:solidFill>
              </a:rPr>
              <a:t>označení veřejné zakázky,</a:t>
            </a:r>
          </a:p>
          <a:p>
            <a:pPr lvl="0" algn="just">
              <a:spcAft>
                <a:spcPts val="0"/>
              </a:spcAft>
            </a:pPr>
            <a:r>
              <a:rPr lang="cs-CZ" sz="2800" dirty="0">
                <a:solidFill>
                  <a:schemeClr val="tx2"/>
                </a:solidFill>
              </a:rPr>
              <a:t>datum a čas otevírání,</a:t>
            </a:r>
          </a:p>
          <a:p>
            <a:pPr lvl="0" algn="just">
              <a:spcAft>
                <a:spcPts val="0"/>
              </a:spcAft>
            </a:pPr>
            <a:r>
              <a:rPr lang="cs-CZ" sz="2800" dirty="0">
                <a:solidFill>
                  <a:schemeClr val="tx2"/>
                </a:solidFill>
              </a:rPr>
              <a:t>seznam přítomných osob,</a:t>
            </a:r>
          </a:p>
          <a:p>
            <a:pPr lvl="0" algn="just">
              <a:spcAft>
                <a:spcPts val="0"/>
              </a:spcAft>
            </a:pPr>
            <a:r>
              <a:rPr lang="cs-CZ" sz="2800" dirty="0">
                <a:solidFill>
                  <a:schemeClr val="tx2"/>
                </a:solidFill>
              </a:rPr>
              <a:t>pořadové číslo nabídky,</a:t>
            </a:r>
          </a:p>
          <a:p>
            <a:pPr lvl="0" algn="just">
              <a:spcAft>
                <a:spcPts val="0"/>
              </a:spcAft>
            </a:pPr>
            <a:r>
              <a:rPr lang="cs-CZ" sz="2800" dirty="0">
                <a:solidFill>
                  <a:schemeClr val="tx2"/>
                </a:solidFill>
              </a:rPr>
              <a:t>informace o neporušenosti obálky,</a:t>
            </a:r>
          </a:p>
          <a:p>
            <a:pPr lvl="0" algn="just">
              <a:spcAft>
                <a:spcPts val="0"/>
              </a:spcAft>
            </a:pPr>
            <a:r>
              <a:rPr lang="cs-CZ" sz="2800" dirty="0">
                <a:solidFill>
                  <a:schemeClr val="tx2"/>
                </a:solidFill>
              </a:rPr>
              <a:t>podpisy přítomných osob.</a:t>
            </a:r>
          </a:p>
          <a:p>
            <a:pPr algn="just"/>
            <a:endParaRPr lang="cs-CZ" sz="2800" dirty="0">
              <a:solidFill>
                <a:schemeClr val="tx2"/>
              </a:solidFill>
            </a:endParaRPr>
          </a:p>
          <a:p>
            <a:pPr algn="just"/>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ACDD7D26-A85D-8962-E58A-BE4E772E5DCD}"/>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56</a:t>
            </a:fld>
            <a:endParaRPr lang="cs-CZ"/>
          </a:p>
        </p:txBody>
      </p:sp>
    </p:spTree>
    <p:extLst>
      <p:ext uri="{BB962C8B-B14F-4D97-AF65-F5344CB8AC3E}">
        <p14:creationId xmlns:p14="http://schemas.microsoft.com/office/powerpoint/2010/main" val="33975520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A8340-BA3D-5FF7-DD6E-0EAF41F75359}"/>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3BE31EF1-1E5D-45FF-D7D6-BA860A2B0D19}"/>
              </a:ext>
            </a:extLst>
          </p:cNvPr>
          <p:cNvSpPr>
            <a:spLocks noGrp="1"/>
          </p:cNvSpPr>
          <p:nvPr>
            <p:ph type="title"/>
          </p:nvPr>
        </p:nvSpPr>
        <p:spPr>
          <a:xfrm>
            <a:off x="446314" y="192875"/>
            <a:ext cx="10137686" cy="599605"/>
          </a:xfrm>
        </p:spPr>
        <p:txBody>
          <a:bodyPr/>
          <a:lstStyle/>
          <a:p>
            <a:pPr algn="ctr"/>
            <a:r>
              <a:rPr lang="cs-CZ" dirty="0"/>
              <a:t>Oznámení o výběru dodavatele</a:t>
            </a:r>
          </a:p>
        </p:txBody>
      </p:sp>
      <p:sp>
        <p:nvSpPr>
          <p:cNvPr id="17" name="Zástupný obsah 16">
            <a:extLst>
              <a:ext uri="{FF2B5EF4-FFF2-40B4-BE49-F238E27FC236}">
                <a16:creationId xmlns:a16="http://schemas.microsoft.com/office/drawing/2014/main" id="{D25C6434-C29B-65AF-8734-7283BE7AA08C}"/>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123 odst. 1 ZZVZ</a:t>
            </a:r>
            <a:endParaRPr lang="cs-CZ" sz="2800" dirty="0">
              <a:solidFill>
                <a:schemeClr val="tx2"/>
              </a:solidFill>
            </a:endParaRPr>
          </a:p>
          <a:p>
            <a:pPr marL="0" indent="0" algn="just">
              <a:buNone/>
            </a:pPr>
            <a:r>
              <a:rPr lang="cs-CZ" sz="2800" dirty="0">
                <a:solidFill>
                  <a:schemeClr val="tx2"/>
                </a:solidFill>
              </a:rPr>
              <a:t>Zadavatel odešle oznámení o výběru dodavatele všem účastníkům zadávacího řízení.</a:t>
            </a:r>
          </a:p>
          <a:p>
            <a:pPr marL="0" indent="0" algn="just">
              <a:buNone/>
            </a:pPr>
            <a:r>
              <a:rPr lang="cs-CZ" sz="2800" dirty="0">
                <a:solidFill>
                  <a:schemeClr val="tx2"/>
                </a:solidFill>
              </a:rPr>
              <a:t>Součástí oznámení musí být:</a:t>
            </a:r>
          </a:p>
          <a:p>
            <a:pPr algn="just"/>
            <a:r>
              <a:rPr lang="cs-CZ" sz="2800" b="1" dirty="0">
                <a:solidFill>
                  <a:schemeClr val="tx2"/>
                </a:solidFill>
              </a:rPr>
              <a:t>§ 123 písm. a) </a:t>
            </a:r>
            <a:r>
              <a:rPr lang="cs-CZ" sz="2800" dirty="0">
                <a:solidFill>
                  <a:schemeClr val="tx2"/>
                </a:solidFill>
              </a:rPr>
              <a:t>zpráva o hodnocení nabídek, pokud proběhlo hodnocení.</a:t>
            </a:r>
          </a:p>
          <a:p>
            <a:pPr algn="just"/>
            <a:r>
              <a:rPr lang="cs-CZ" sz="2800" b="1" dirty="0">
                <a:solidFill>
                  <a:schemeClr val="tx2"/>
                </a:solidFill>
              </a:rPr>
              <a:t>§ 123 písm. b) </a:t>
            </a:r>
            <a:r>
              <a:rPr lang="cs-CZ" sz="2800" dirty="0">
                <a:solidFill>
                  <a:schemeClr val="tx2"/>
                </a:solidFill>
              </a:rPr>
              <a:t>výsledek posouzení splnění podmínek účasti vybraného dodavatele.</a:t>
            </a: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022416F7-09FE-93FE-05D6-CB78C809D1B4}"/>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57</a:t>
            </a:fld>
            <a:endParaRPr lang="cs-CZ"/>
          </a:p>
        </p:txBody>
      </p:sp>
    </p:spTree>
    <p:extLst>
      <p:ext uri="{BB962C8B-B14F-4D97-AF65-F5344CB8AC3E}">
        <p14:creationId xmlns:p14="http://schemas.microsoft.com/office/powerpoint/2010/main" val="103930364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11324-DFDE-D77D-0BE4-B1894BB88814}"/>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FC566275-DA4B-595D-D7E3-FBBE6F5AC29A}"/>
              </a:ext>
            </a:extLst>
          </p:cNvPr>
          <p:cNvSpPr>
            <a:spLocks noGrp="1"/>
          </p:cNvSpPr>
          <p:nvPr>
            <p:ph type="title"/>
          </p:nvPr>
        </p:nvSpPr>
        <p:spPr>
          <a:xfrm>
            <a:off x="446314" y="192875"/>
            <a:ext cx="10137686" cy="599605"/>
          </a:xfrm>
        </p:spPr>
        <p:txBody>
          <a:bodyPr/>
          <a:lstStyle/>
          <a:p>
            <a:pPr algn="ctr"/>
            <a:r>
              <a:rPr lang="cs-CZ" dirty="0"/>
              <a:t>Výsledek posouzení splnění podmínek účasti</a:t>
            </a:r>
          </a:p>
        </p:txBody>
      </p:sp>
      <p:sp>
        <p:nvSpPr>
          <p:cNvPr id="17" name="Zástupný obsah 16">
            <a:extLst>
              <a:ext uri="{FF2B5EF4-FFF2-40B4-BE49-F238E27FC236}">
                <a16:creationId xmlns:a16="http://schemas.microsoft.com/office/drawing/2014/main" id="{E7E7B9C3-A615-A88B-4C10-5B63158B988D}"/>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123 odst. 1 písm. b) ZZVZ</a:t>
            </a:r>
          </a:p>
          <a:p>
            <a:pPr marL="0" indent="0" algn="just">
              <a:buNone/>
            </a:pPr>
            <a:r>
              <a:rPr lang="cs-CZ" sz="2800" dirty="0">
                <a:solidFill>
                  <a:schemeClr val="tx2"/>
                </a:solidFill>
              </a:rPr>
              <a:t>Výsledek posouzení splnění podmínek účasti vybraného dodavatele obsahovat minimálně tyto údaje či doklady:</a:t>
            </a:r>
          </a:p>
          <a:p>
            <a:pPr marL="0" indent="0" algn="just">
              <a:buNone/>
            </a:pPr>
            <a:r>
              <a:rPr lang="cs-CZ" sz="2800" b="1" dirty="0">
                <a:solidFill>
                  <a:schemeClr val="tx2"/>
                </a:solidFill>
              </a:rPr>
              <a:t>Seznam všech dokladů, kterými tento vybraný dodavatel prokazoval svou kvalifikaci</a:t>
            </a:r>
            <a:r>
              <a:rPr lang="cs-CZ" sz="2800" dirty="0">
                <a:solidFill>
                  <a:schemeClr val="tx2"/>
                </a:solidFill>
              </a:rPr>
              <a:t>: především o seznam dokladů, kterými zadavatel prokazoval svou</a:t>
            </a:r>
          </a:p>
          <a:p>
            <a:pPr algn="just">
              <a:spcAft>
                <a:spcPts val="0"/>
              </a:spcAft>
            </a:pPr>
            <a:r>
              <a:rPr lang="cs-CZ" sz="2800" dirty="0">
                <a:solidFill>
                  <a:schemeClr val="tx2"/>
                </a:solidFill>
              </a:rPr>
              <a:t>základní způsobilost (viz komentář k § 75 ZZVZ), </a:t>
            </a:r>
          </a:p>
          <a:p>
            <a:pPr algn="just">
              <a:spcAft>
                <a:spcPts val="0"/>
              </a:spcAft>
            </a:pPr>
            <a:r>
              <a:rPr lang="cs-CZ" sz="2800" dirty="0">
                <a:solidFill>
                  <a:schemeClr val="tx2"/>
                </a:solidFill>
              </a:rPr>
              <a:t>profesní způsobilost (viz komentář § 77 ZZVZ),</a:t>
            </a:r>
          </a:p>
          <a:p>
            <a:pPr algn="just">
              <a:spcAft>
                <a:spcPts val="0"/>
              </a:spcAft>
            </a:pPr>
            <a:r>
              <a:rPr lang="cs-CZ" sz="2800" dirty="0">
                <a:solidFill>
                  <a:schemeClr val="tx2"/>
                </a:solidFill>
              </a:rPr>
              <a:t> ekonomickou kvalifikaci (viz komentář k § 78 ZZVZ) a</a:t>
            </a:r>
          </a:p>
          <a:p>
            <a:pPr algn="just">
              <a:spcAft>
                <a:spcPts val="0"/>
              </a:spcAft>
            </a:pPr>
            <a:r>
              <a:rPr lang="pl-PL" sz="2800" dirty="0">
                <a:solidFill>
                  <a:schemeClr val="tx2"/>
                </a:solidFill>
              </a:rPr>
              <a:t>technickou kvalifikaci (viz komentář k </a:t>
            </a:r>
            <a:r>
              <a:rPr lang="cs-CZ" sz="2800" dirty="0">
                <a:solidFill>
                  <a:schemeClr val="tx2"/>
                </a:solidFill>
              </a:rPr>
              <a:t>§ 79 ZZVZ</a:t>
            </a:r>
            <a:r>
              <a:rPr lang="pl-PL" sz="2800" dirty="0">
                <a:solidFill>
                  <a:schemeClr val="tx2"/>
                </a:solidFill>
              </a:rPr>
              <a:t>).</a:t>
            </a:r>
          </a:p>
          <a:p>
            <a:pPr marL="0" indent="0" algn="just">
              <a:buNone/>
            </a:pPr>
            <a:endParaRPr lang="cs-CZ" sz="2800" dirty="0">
              <a:solidFill>
                <a:schemeClr val="tx2"/>
              </a:solidFill>
            </a:endParaRP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644A4920-5CE3-995A-117B-0BD0F29F7D5E}"/>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58</a:t>
            </a:fld>
            <a:endParaRPr lang="cs-CZ"/>
          </a:p>
        </p:txBody>
      </p:sp>
    </p:spTree>
    <p:extLst>
      <p:ext uri="{BB962C8B-B14F-4D97-AF65-F5344CB8AC3E}">
        <p14:creationId xmlns:p14="http://schemas.microsoft.com/office/powerpoint/2010/main" val="376679372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0A3D1-F334-3405-CA1C-E899A4210361}"/>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F81624E1-2179-D8D5-6286-B3636BA8A77A}"/>
              </a:ext>
            </a:extLst>
          </p:cNvPr>
          <p:cNvSpPr>
            <a:spLocks noGrp="1"/>
          </p:cNvSpPr>
          <p:nvPr>
            <p:ph type="title"/>
          </p:nvPr>
        </p:nvSpPr>
        <p:spPr>
          <a:xfrm>
            <a:off x="446314" y="192875"/>
            <a:ext cx="10137686" cy="599605"/>
          </a:xfrm>
        </p:spPr>
        <p:txBody>
          <a:bodyPr/>
          <a:lstStyle/>
          <a:p>
            <a:pPr algn="ctr"/>
            <a:r>
              <a:rPr lang="cs-CZ" dirty="0"/>
              <a:t>Výsledek posouzení splnění podmínek účasti</a:t>
            </a:r>
          </a:p>
        </p:txBody>
      </p:sp>
      <p:sp>
        <p:nvSpPr>
          <p:cNvPr id="17" name="Zástupný obsah 16">
            <a:extLst>
              <a:ext uri="{FF2B5EF4-FFF2-40B4-BE49-F238E27FC236}">
                <a16:creationId xmlns:a16="http://schemas.microsoft.com/office/drawing/2014/main" id="{9E4820AA-6545-A3F8-DA63-43C83253278A}"/>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Konkrétní údaje, které byly rozhodné pro prokázání splnění jednotlivých kritérií kvalifikace</a:t>
            </a:r>
            <a:r>
              <a:rPr lang="cs-CZ" sz="2800" dirty="0">
                <a:solidFill>
                  <a:schemeClr val="tx2"/>
                </a:solidFill>
              </a:rPr>
              <a:t>, a to ve vztahu k:</a:t>
            </a:r>
          </a:p>
          <a:p>
            <a:pPr algn="just"/>
            <a:r>
              <a:rPr lang="cs-CZ" sz="2800" dirty="0">
                <a:solidFill>
                  <a:schemeClr val="tx2"/>
                </a:solidFill>
              </a:rPr>
              <a:t>profesní způsobilosti podle § 77 odst. 2 ZZVZ;</a:t>
            </a:r>
          </a:p>
          <a:p>
            <a:pPr algn="just"/>
            <a:r>
              <a:rPr lang="cs-CZ" sz="2800" dirty="0">
                <a:solidFill>
                  <a:schemeClr val="tx2"/>
                </a:solidFill>
              </a:rPr>
              <a:t>ekonomické kvalifikaci - půjde tak především o údaje z výkazu zisku a ztrát, které pro účely prokázání své ekonomické kvalifikace předložil vybraný dodavatel;</a:t>
            </a:r>
          </a:p>
          <a:p>
            <a:pPr algn="just"/>
            <a:r>
              <a:rPr lang="cs-CZ" sz="2800" dirty="0">
                <a:solidFill>
                  <a:schemeClr val="tx2"/>
                </a:solidFill>
              </a:rPr>
              <a:t>technické kvalifikaci - půjde tak o údaje vyplývající z dokladů předložených vybraným dodavatelem, kterými tento dodavatel prokázal, že splnil kritéria technické kvalifikace požadovaná zadavatelem v zadávací dokumentaci.</a:t>
            </a:r>
          </a:p>
          <a:p>
            <a:pPr marL="0" indent="0" algn="just">
              <a:buNone/>
            </a:pPr>
            <a:endParaRPr lang="cs-CZ" sz="2800" dirty="0">
              <a:solidFill>
                <a:schemeClr val="tx2"/>
              </a:solidFill>
            </a:endParaRP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80265728-0507-4774-091C-4D883E41B283}"/>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59</a:t>
            </a:fld>
            <a:endParaRPr lang="cs-CZ"/>
          </a:p>
        </p:txBody>
      </p:sp>
    </p:spTree>
    <p:extLst>
      <p:ext uri="{BB962C8B-B14F-4D97-AF65-F5344CB8AC3E}">
        <p14:creationId xmlns:p14="http://schemas.microsoft.com/office/powerpoint/2010/main" val="18351913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C2CA3-6E4E-58E7-8565-03C53957B410}"/>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5E23BC3A-D03F-C613-BE1C-253821B5DBC9}"/>
              </a:ext>
            </a:extLst>
          </p:cNvPr>
          <p:cNvSpPr>
            <a:spLocks noGrp="1"/>
          </p:cNvSpPr>
          <p:nvPr>
            <p:ph type="title"/>
          </p:nvPr>
        </p:nvSpPr>
        <p:spPr>
          <a:xfrm>
            <a:off x="446314" y="192875"/>
            <a:ext cx="10137686" cy="599605"/>
          </a:xfrm>
        </p:spPr>
        <p:txBody>
          <a:bodyPr/>
          <a:lstStyle/>
          <a:p>
            <a:pPr algn="ctr"/>
            <a:r>
              <a:rPr lang="cs-CZ" dirty="0"/>
              <a:t>Výsledek posouzení splnění podmínek účasti</a:t>
            </a:r>
          </a:p>
        </p:txBody>
      </p:sp>
      <p:sp>
        <p:nvSpPr>
          <p:cNvPr id="17" name="Zástupný obsah 16">
            <a:extLst>
              <a:ext uri="{FF2B5EF4-FFF2-40B4-BE49-F238E27FC236}">
                <a16:creationId xmlns:a16="http://schemas.microsoft.com/office/drawing/2014/main" id="{357BB30D-3A83-9A96-570B-97BC984EC25E}"/>
              </a:ext>
            </a:extLst>
          </p:cNvPr>
          <p:cNvSpPr>
            <a:spLocks noGrp="1"/>
          </p:cNvSpPr>
          <p:nvPr>
            <p:ph idx="1"/>
          </p:nvPr>
        </p:nvSpPr>
        <p:spPr>
          <a:xfrm>
            <a:off x="446313" y="894080"/>
            <a:ext cx="11244943" cy="5405919"/>
          </a:xfrm>
        </p:spPr>
        <p:txBody>
          <a:bodyPr/>
          <a:lstStyle/>
          <a:p>
            <a:pPr marL="0" indent="0" algn="just">
              <a:buNone/>
            </a:pPr>
            <a:endParaRPr lang="cs-CZ" sz="2800" dirty="0">
              <a:solidFill>
                <a:schemeClr val="tx2"/>
              </a:solidFill>
            </a:endParaRPr>
          </a:p>
          <a:p>
            <a:pPr marL="0" indent="0" algn="just">
              <a:buNone/>
            </a:pPr>
            <a:r>
              <a:rPr lang="cs-CZ" sz="2800" b="1" dirty="0">
                <a:solidFill>
                  <a:schemeClr val="tx2"/>
                </a:solidFill>
              </a:rPr>
              <a:t>Seznam všech dalších dokladů a/nebo vzorků, jejichž předložení si zadavatel vyhradil k prokázání splnění požadavků zadavatele </a:t>
            </a:r>
            <a:r>
              <a:rPr lang="cs-CZ" sz="2800" dirty="0">
                <a:solidFill>
                  <a:schemeClr val="tx2"/>
                </a:solidFill>
              </a:rPr>
              <a:t>na plnění veřejné zakázky v rámci dalších podmínek pro uzavření smlouvy ve smyslu § 104 písm. a) ZZVZ a které od dodavatele v návaznosti na výzvu dle § 122 odst. 3 písm. b) ZZVZ (nebo i předtím) obdržel.</a:t>
            </a: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49D2C1CA-99E8-90A7-698C-38FF059DFD6A}"/>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60</a:t>
            </a:fld>
            <a:endParaRPr lang="cs-CZ"/>
          </a:p>
        </p:txBody>
      </p:sp>
    </p:spTree>
    <p:extLst>
      <p:ext uri="{BB962C8B-B14F-4D97-AF65-F5344CB8AC3E}">
        <p14:creationId xmlns:p14="http://schemas.microsoft.com/office/powerpoint/2010/main" val="12021676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4620F-86C5-56DD-C795-32812CBD0896}"/>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90506E25-08F9-4961-D49C-8A8320E63434}"/>
              </a:ext>
            </a:extLst>
          </p:cNvPr>
          <p:cNvSpPr>
            <a:spLocks noGrp="1"/>
          </p:cNvSpPr>
          <p:nvPr>
            <p:ph type="title"/>
          </p:nvPr>
        </p:nvSpPr>
        <p:spPr>
          <a:xfrm>
            <a:off x="446314" y="192875"/>
            <a:ext cx="10137686" cy="599605"/>
          </a:xfrm>
        </p:spPr>
        <p:txBody>
          <a:bodyPr/>
          <a:lstStyle/>
          <a:p>
            <a:pPr algn="ctr"/>
            <a:r>
              <a:rPr lang="cs-CZ" dirty="0"/>
              <a:t>Výsledek posouzení splnění podmínek účasti</a:t>
            </a:r>
          </a:p>
        </p:txBody>
      </p:sp>
      <p:sp>
        <p:nvSpPr>
          <p:cNvPr id="17" name="Zástupný obsah 16">
            <a:extLst>
              <a:ext uri="{FF2B5EF4-FFF2-40B4-BE49-F238E27FC236}">
                <a16:creationId xmlns:a16="http://schemas.microsoft.com/office/drawing/2014/main" id="{B89CE846-770B-2034-F5A2-094072DB4454}"/>
              </a:ext>
            </a:extLst>
          </p:cNvPr>
          <p:cNvSpPr>
            <a:spLocks noGrp="1"/>
          </p:cNvSpPr>
          <p:nvPr>
            <p:ph idx="1"/>
          </p:nvPr>
        </p:nvSpPr>
        <p:spPr>
          <a:xfrm>
            <a:off x="446313" y="894080"/>
            <a:ext cx="11244943" cy="5405919"/>
          </a:xfrm>
        </p:spPr>
        <p:txBody>
          <a:bodyPr/>
          <a:lstStyle/>
          <a:p>
            <a:pPr marL="0" indent="0" algn="just">
              <a:buNone/>
            </a:pPr>
            <a:endParaRPr lang="cs-CZ" sz="2800" dirty="0">
              <a:solidFill>
                <a:schemeClr val="tx2"/>
              </a:solidFill>
            </a:endParaRPr>
          </a:p>
          <a:p>
            <a:pPr marL="0" indent="0" algn="just">
              <a:buNone/>
            </a:pPr>
            <a:r>
              <a:rPr lang="cs-CZ" sz="2800" b="1" dirty="0">
                <a:solidFill>
                  <a:schemeClr val="tx2"/>
                </a:solidFill>
              </a:rPr>
              <a:t>Výsledek zkoušek vzorků</a:t>
            </a:r>
            <a:r>
              <a:rPr lang="cs-CZ" sz="2800" dirty="0">
                <a:solidFill>
                  <a:schemeClr val="tx2"/>
                </a:solidFill>
              </a:rPr>
              <a:t>, pokud si zadavatel provedení zkoušek vyhradil k prokázání splnění požadavků zadavatele na plnění veřejné zakázky v rámci dalších podmínek pro uzavření smlouvy ve smyslu § 104 písm. b) ZZVZ.</a:t>
            </a:r>
          </a:p>
        </p:txBody>
      </p:sp>
      <p:sp>
        <p:nvSpPr>
          <p:cNvPr id="4" name="Zástupný symbol pro číslo snímku 3">
            <a:extLst>
              <a:ext uri="{FF2B5EF4-FFF2-40B4-BE49-F238E27FC236}">
                <a16:creationId xmlns:a16="http://schemas.microsoft.com/office/drawing/2014/main" id="{CB14E796-9649-2E2A-4165-FE35E36A3A9E}"/>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61</a:t>
            </a:fld>
            <a:endParaRPr lang="cs-CZ"/>
          </a:p>
        </p:txBody>
      </p:sp>
    </p:spTree>
    <p:extLst>
      <p:ext uri="{BB962C8B-B14F-4D97-AF65-F5344CB8AC3E}">
        <p14:creationId xmlns:p14="http://schemas.microsoft.com/office/powerpoint/2010/main" val="2249756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BD099-BE5B-A21B-EF0B-5F33A028D62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820B43E5-A882-3455-1508-8723B8B6604B}"/>
              </a:ext>
            </a:extLst>
          </p:cNvPr>
          <p:cNvSpPr>
            <a:spLocks noGrp="1"/>
          </p:cNvSpPr>
          <p:nvPr>
            <p:ph type="title"/>
          </p:nvPr>
        </p:nvSpPr>
        <p:spPr>
          <a:xfrm>
            <a:off x="446314" y="192875"/>
            <a:ext cx="10137686" cy="1087285"/>
          </a:xfrm>
        </p:spPr>
        <p:txBody>
          <a:bodyPr/>
          <a:lstStyle/>
          <a:p>
            <a:pPr algn="ctr"/>
            <a:r>
              <a:rPr lang="cs-CZ" dirty="0"/>
              <a:t>Výzva k objasnění mimořádně nízké nabídkové ceny</a:t>
            </a:r>
          </a:p>
        </p:txBody>
      </p:sp>
      <p:sp>
        <p:nvSpPr>
          <p:cNvPr id="17" name="Zástupný obsah 16">
            <a:extLst>
              <a:ext uri="{FF2B5EF4-FFF2-40B4-BE49-F238E27FC236}">
                <a16:creationId xmlns:a16="http://schemas.microsoft.com/office/drawing/2014/main" id="{FC3C15B9-B5D4-278D-741C-A9C04949AA4A}"/>
              </a:ext>
            </a:extLst>
          </p:cNvPr>
          <p:cNvSpPr>
            <a:spLocks noGrp="1"/>
          </p:cNvSpPr>
          <p:nvPr>
            <p:ph idx="1"/>
          </p:nvPr>
        </p:nvSpPr>
        <p:spPr>
          <a:xfrm>
            <a:off x="446313" y="1280160"/>
            <a:ext cx="11244943" cy="5019839"/>
          </a:xfrm>
        </p:spPr>
        <p:txBody>
          <a:bodyPr/>
          <a:lstStyle/>
          <a:p>
            <a:pPr marL="0" indent="0" algn="just">
              <a:buNone/>
            </a:pPr>
            <a:r>
              <a:rPr lang="cs-CZ" sz="2800" b="1" dirty="0">
                <a:solidFill>
                  <a:schemeClr val="tx2"/>
                </a:solidFill>
              </a:rPr>
              <a:t>§ 113 odst. 4 ZZVZ</a:t>
            </a:r>
          </a:p>
          <a:p>
            <a:pPr marL="0" indent="0" algn="just">
              <a:buNone/>
            </a:pPr>
            <a:r>
              <a:rPr lang="cs-CZ" sz="2800" dirty="0">
                <a:solidFill>
                  <a:schemeClr val="tx2"/>
                </a:solidFill>
              </a:rPr>
              <a:t>V žádosti o zdůvodnění mimořádně nízké nabídkové ceny musí zadavatel požadovat, aby účastník zadávacího řízení potvrdil, že</a:t>
            </a:r>
          </a:p>
          <a:p>
            <a:pPr algn="just"/>
            <a:r>
              <a:rPr lang="cs-CZ" sz="2800" dirty="0">
                <a:solidFill>
                  <a:schemeClr val="tx2"/>
                </a:solidFill>
              </a:rPr>
              <a:t>a) při plnění veřejné zakázky zajistí dodržování povinností vyplývajících z právních předpisů vztahujících se k předmětu veřejné zakázky, jakož i pracovněprávních předpisů a kolektivních smluv vztahujících se na zaměstnance, kteří se budou podílet na plnění veřejné zakázky, a</a:t>
            </a:r>
          </a:p>
          <a:p>
            <a:pPr algn="just"/>
            <a:r>
              <a:rPr lang="cs-CZ" sz="2800" dirty="0">
                <a:solidFill>
                  <a:schemeClr val="tx2"/>
                </a:solidFill>
              </a:rPr>
              <a:t>b) neobdržel neoprávněnou veřejnou podporu.</a:t>
            </a:r>
          </a:p>
          <a:p>
            <a:pPr algn="just"/>
            <a:endParaRPr lang="cs-CZ" sz="2800" dirty="0">
              <a:solidFill>
                <a:schemeClr val="tx2"/>
              </a:solidFill>
            </a:endParaRP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AC0456C7-8851-41D6-4656-44067501DC4C}"/>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62</a:t>
            </a:fld>
            <a:endParaRPr lang="cs-CZ"/>
          </a:p>
        </p:txBody>
      </p:sp>
    </p:spTree>
    <p:extLst>
      <p:ext uri="{BB962C8B-B14F-4D97-AF65-F5344CB8AC3E}">
        <p14:creationId xmlns:p14="http://schemas.microsoft.com/office/powerpoint/2010/main" val="352803207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BFC0A-1F65-259C-3237-133C127AA700}"/>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1056F73C-A360-5BD8-010B-DC1714876FAD}"/>
              </a:ext>
            </a:extLst>
          </p:cNvPr>
          <p:cNvSpPr>
            <a:spLocks noGrp="1"/>
          </p:cNvSpPr>
          <p:nvPr>
            <p:ph type="title"/>
          </p:nvPr>
        </p:nvSpPr>
        <p:spPr>
          <a:xfrm>
            <a:off x="446314" y="192875"/>
            <a:ext cx="10137686" cy="1087285"/>
          </a:xfrm>
        </p:spPr>
        <p:txBody>
          <a:bodyPr/>
          <a:lstStyle/>
          <a:p>
            <a:pPr algn="ctr"/>
            <a:r>
              <a:rPr lang="cs-CZ" dirty="0"/>
              <a:t>Odmítnutí námitek</a:t>
            </a:r>
          </a:p>
        </p:txBody>
      </p:sp>
      <p:sp>
        <p:nvSpPr>
          <p:cNvPr id="17" name="Zástupný obsah 16">
            <a:extLst>
              <a:ext uri="{FF2B5EF4-FFF2-40B4-BE49-F238E27FC236}">
                <a16:creationId xmlns:a16="http://schemas.microsoft.com/office/drawing/2014/main" id="{2EDE92D0-7272-AD90-1706-D4017837ED19}"/>
              </a:ext>
            </a:extLst>
          </p:cNvPr>
          <p:cNvSpPr>
            <a:spLocks noGrp="1"/>
          </p:cNvSpPr>
          <p:nvPr>
            <p:ph idx="1"/>
          </p:nvPr>
        </p:nvSpPr>
        <p:spPr>
          <a:xfrm>
            <a:off x="446313" y="1280160"/>
            <a:ext cx="11244943" cy="5019839"/>
          </a:xfrm>
        </p:spPr>
        <p:txBody>
          <a:bodyPr/>
          <a:lstStyle/>
          <a:p>
            <a:pPr marL="0" indent="0" algn="just">
              <a:buNone/>
            </a:pPr>
            <a:r>
              <a:rPr lang="cs-CZ" sz="2800" b="1" dirty="0">
                <a:solidFill>
                  <a:schemeClr val="tx2"/>
                </a:solidFill>
              </a:rPr>
              <a:t>§ 245 odst. 1 a 4 ZZVZ: vyřízení námitek</a:t>
            </a:r>
          </a:p>
          <a:p>
            <a:pPr marL="0" indent="0" algn="just">
              <a:buNone/>
            </a:pPr>
            <a:r>
              <a:rPr lang="cs-CZ" sz="2800" dirty="0">
                <a:solidFill>
                  <a:schemeClr val="tx2"/>
                </a:solidFill>
              </a:rPr>
              <a:t>Obsah:</a:t>
            </a:r>
          </a:p>
          <a:p>
            <a:pPr algn="just">
              <a:buFontTx/>
              <a:buChar char="-"/>
            </a:pPr>
            <a:r>
              <a:rPr lang="cs-CZ" sz="2800" b="1" dirty="0">
                <a:solidFill>
                  <a:schemeClr val="tx2"/>
                </a:solidFill>
              </a:rPr>
              <a:t>Výrok</a:t>
            </a:r>
            <a:r>
              <a:rPr lang="cs-CZ" sz="2800" dirty="0">
                <a:solidFill>
                  <a:schemeClr val="tx2"/>
                </a:solidFill>
              </a:rPr>
              <a:t>;</a:t>
            </a:r>
          </a:p>
          <a:p>
            <a:pPr algn="just">
              <a:buFontTx/>
              <a:buChar char="-"/>
            </a:pPr>
            <a:r>
              <a:rPr lang="cs-CZ" sz="2800" b="1" dirty="0">
                <a:solidFill>
                  <a:schemeClr val="tx2"/>
                </a:solidFill>
              </a:rPr>
              <a:t>Odůvodnění</a:t>
            </a:r>
            <a:r>
              <a:rPr lang="cs-CZ" sz="2800" dirty="0">
                <a:solidFill>
                  <a:schemeClr val="tx2"/>
                </a:solidFill>
              </a:rPr>
              <a:t> (zadavatel se podrobně a srozumitelně vyjádří ke všem skutečnostem uvedeným stěžovatelem v námitkách);</a:t>
            </a:r>
          </a:p>
          <a:p>
            <a:pPr algn="just">
              <a:buFontTx/>
              <a:buChar char="-"/>
            </a:pPr>
            <a:r>
              <a:rPr lang="cs-CZ" sz="2800" b="1" dirty="0">
                <a:solidFill>
                  <a:schemeClr val="tx2"/>
                </a:solidFill>
              </a:rPr>
              <a:t>Poučení </a:t>
            </a:r>
            <a:r>
              <a:rPr lang="cs-CZ" sz="2800" dirty="0">
                <a:solidFill>
                  <a:schemeClr val="tx2"/>
                </a:solidFill>
              </a:rPr>
              <a:t>(pokud zadavatel námitky odmítne, poučí stěžovatele o možnosti podat ve lhůtě podle § 251 odst. 2 ZZVZ návrh na zahájení řízení o přezkoumání úkonů zadavatele u Úřadu a o povinnosti doručit v téže lhůtě stejnopis návrhu zadavateli).</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A4CC588C-EE2F-6B7F-9192-A0A0C2AC6623}"/>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63</a:t>
            </a:fld>
            <a:endParaRPr lang="cs-CZ"/>
          </a:p>
        </p:txBody>
      </p:sp>
    </p:spTree>
    <p:extLst>
      <p:ext uri="{BB962C8B-B14F-4D97-AF65-F5344CB8AC3E}">
        <p14:creationId xmlns:p14="http://schemas.microsoft.com/office/powerpoint/2010/main" val="418051407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D0E80-1EEE-AD54-B252-AEBAF8C5AAF5}"/>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2FABBB9C-A724-F1EC-D0AB-AD126202E599}"/>
              </a:ext>
            </a:extLst>
          </p:cNvPr>
          <p:cNvSpPr>
            <a:spLocks noGrp="1"/>
          </p:cNvSpPr>
          <p:nvPr>
            <p:ph type="title"/>
          </p:nvPr>
        </p:nvSpPr>
        <p:spPr>
          <a:xfrm>
            <a:off x="446314" y="192875"/>
            <a:ext cx="10137686" cy="599605"/>
          </a:xfrm>
        </p:spPr>
        <p:txBody>
          <a:bodyPr/>
          <a:lstStyle/>
          <a:p>
            <a:pPr algn="ctr"/>
            <a:r>
              <a:rPr lang="cs-CZ" dirty="0"/>
              <a:t>Písemná zpráva zadavatele</a:t>
            </a:r>
          </a:p>
        </p:txBody>
      </p:sp>
      <p:sp>
        <p:nvSpPr>
          <p:cNvPr id="17" name="Zástupný obsah 16">
            <a:extLst>
              <a:ext uri="{FF2B5EF4-FFF2-40B4-BE49-F238E27FC236}">
                <a16:creationId xmlns:a16="http://schemas.microsoft.com/office/drawing/2014/main" id="{F20A084A-2EAA-AA7F-CA8E-D4B90BDF657F}"/>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217 odst. 2 ZZVZ</a:t>
            </a:r>
          </a:p>
          <a:p>
            <a:pPr marL="0" indent="0" algn="just">
              <a:buNone/>
            </a:pPr>
            <a:r>
              <a:rPr lang="cs-CZ" sz="2800" dirty="0">
                <a:solidFill>
                  <a:schemeClr val="tx2"/>
                </a:solidFill>
              </a:rPr>
              <a:t>Písemná zpráva musí obsahovat alespoň</a:t>
            </a:r>
          </a:p>
          <a:p>
            <a:pPr marL="0" indent="0" algn="just">
              <a:buNone/>
            </a:pPr>
            <a:r>
              <a:rPr lang="cs-CZ" sz="2800" dirty="0">
                <a:solidFill>
                  <a:schemeClr val="tx2"/>
                </a:solidFill>
              </a:rPr>
              <a:t>a) označení zadavatele, předmět veřejné zakázky a cenu sjednanou ve smlouvě na veřejnou zakázku, pokud byla uzavřena,</a:t>
            </a:r>
          </a:p>
          <a:p>
            <a:pPr marL="0" indent="0" algn="just">
              <a:buNone/>
            </a:pPr>
            <a:r>
              <a:rPr lang="cs-CZ" sz="2800" dirty="0">
                <a:solidFill>
                  <a:schemeClr val="tx2"/>
                </a:solidFill>
              </a:rPr>
              <a:t>b) použitý druh zadávacího řízení,</a:t>
            </a:r>
          </a:p>
          <a:p>
            <a:pPr marL="0" indent="0" algn="just">
              <a:buNone/>
            </a:pPr>
            <a:r>
              <a:rPr lang="cs-CZ" sz="2800" dirty="0">
                <a:solidFill>
                  <a:schemeClr val="tx2"/>
                </a:solidFill>
              </a:rPr>
              <a:t>c) označení účastníků zadávacího řízení a uvedení jejich nabídkových cen,</a:t>
            </a:r>
          </a:p>
          <a:p>
            <a:pPr marL="0" indent="0" algn="just">
              <a:buNone/>
            </a:pPr>
            <a:r>
              <a:rPr lang="cs-CZ" sz="2800" dirty="0">
                <a:solidFill>
                  <a:schemeClr val="tx2"/>
                </a:solidFill>
              </a:rPr>
              <a:t>d) označení všech vyloučených účastníků zadávacího řízení s uvedením důvodu jejich vyloučení,</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F17F1BAE-7CF4-1207-331B-A9B8D79605EE}"/>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64</a:t>
            </a:fld>
            <a:endParaRPr lang="cs-CZ"/>
          </a:p>
        </p:txBody>
      </p:sp>
    </p:spTree>
    <p:extLst>
      <p:ext uri="{BB962C8B-B14F-4D97-AF65-F5344CB8AC3E}">
        <p14:creationId xmlns:p14="http://schemas.microsoft.com/office/powerpoint/2010/main" val="13723841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BEF33-7963-FD71-77F9-48C0E98F1FA7}"/>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378206AF-B41C-F245-7152-D6C8C9A41D01}"/>
              </a:ext>
            </a:extLst>
          </p:cNvPr>
          <p:cNvSpPr>
            <a:spLocks noGrp="1"/>
          </p:cNvSpPr>
          <p:nvPr>
            <p:ph type="title"/>
          </p:nvPr>
        </p:nvSpPr>
        <p:spPr>
          <a:xfrm>
            <a:off x="446314" y="192875"/>
            <a:ext cx="10137686" cy="599605"/>
          </a:xfrm>
        </p:spPr>
        <p:txBody>
          <a:bodyPr/>
          <a:lstStyle/>
          <a:p>
            <a:pPr algn="ctr"/>
            <a:r>
              <a:rPr lang="cs-CZ" dirty="0"/>
              <a:t>Písemná zpráva zadavatele</a:t>
            </a:r>
          </a:p>
        </p:txBody>
      </p:sp>
      <p:sp>
        <p:nvSpPr>
          <p:cNvPr id="17" name="Zástupný obsah 16">
            <a:extLst>
              <a:ext uri="{FF2B5EF4-FFF2-40B4-BE49-F238E27FC236}">
                <a16:creationId xmlns:a16="http://schemas.microsoft.com/office/drawing/2014/main" id="{8F4DF7A5-980D-EB1D-AB13-432F7BA8A183}"/>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217 odst. 2 ZZVZ</a:t>
            </a:r>
          </a:p>
          <a:p>
            <a:pPr marL="0" indent="0" algn="just">
              <a:buNone/>
            </a:pPr>
            <a:r>
              <a:rPr lang="cs-CZ" sz="2800" dirty="0">
                <a:solidFill>
                  <a:schemeClr val="tx2"/>
                </a:solidFill>
              </a:rPr>
              <a:t>e) označení dodavatelů, s nimiž byla uzavřena smlouva nebo rámcová dohoda, nebo dodavatelů, kteří byli zařazeni do dynamického nákupního systému, včetně odůvodnění jejich výběru,</a:t>
            </a:r>
          </a:p>
          <a:p>
            <a:pPr marL="0" indent="0" algn="just">
              <a:buNone/>
            </a:pPr>
            <a:r>
              <a:rPr lang="cs-CZ" sz="2800" dirty="0">
                <a:solidFill>
                  <a:schemeClr val="tx2"/>
                </a:solidFill>
              </a:rPr>
              <a:t>f) označení poddodavatelů dodavatelů podle písmene e), pokud jsou zadavateli známi,</a:t>
            </a:r>
          </a:p>
          <a:p>
            <a:pPr marL="0" indent="0" algn="just">
              <a:buNone/>
            </a:pPr>
            <a:r>
              <a:rPr lang="cs-CZ" sz="2800" dirty="0">
                <a:solidFill>
                  <a:schemeClr val="tx2"/>
                </a:solidFill>
              </a:rPr>
              <a:t>g) odůvodnění použití jednacího řízení s uveřejněním nebo řízení se soutěžním dialogem, byla-li použita,</a:t>
            </a:r>
          </a:p>
          <a:p>
            <a:pPr marL="0" indent="0" algn="just">
              <a:buNone/>
            </a:pPr>
            <a:r>
              <a:rPr lang="cs-CZ" sz="2800" dirty="0">
                <a:solidFill>
                  <a:schemeClr val="tx2"/>
                </a:solidFill>
              </a:rPr>
              <a:t>h) odůvodnění použití jednacího řízení bez uveřejnění, bylo-li použito,</a:t>
            </a: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FFBE45CD-ACF7-17F5-1104-75BAFC66C57D}"/>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65</a:t>
            </a:fld>
            <a:endParaRPr lang="cs-CZ"/>
          </a:p>
        </p:txBody>
      </p:sp>
    </p:spTree>
    <p:extLst>
      <p:ext uri="{BB962C8B-B14F-4D97-AF65-F5344CB8AC3E}">
        <p14:creationId xmlns:p14="http://schemas.microsoft.com/office/powerpoint/2010/main" val="21136449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20DEA-CDF8-113F-6FB9-E9C5036275B0}"/>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BB67776F-6FF0-AD45-BF5B-06C2723912F6}"/>
              </a:ext>
            </a:extLst>
          </p:cNvPr>
          <p:cNvSpPr>
            <a:spLocks noGrp="1"/>
          </p:cNvSpPr>
          <p:nvPr>
            <p:ph type="title"/>
          </p:nvPr>
        </p:nvSpPr>
        <p:spPr>
          <a:xfrm>
            <a:off x="446314" y="192875"/>
            <a:ext cx="10137686" cy="599605"/>
          </a:xfrm>
        </p:spPr>
        <p:txBody>
          <a:bodyPr/>
          <a:lstStyle/>
          <a:p>
            <a:pPr algn="ctr"/>
            <a:r>
              <a:rPr lang="cs-CZ" dirty="0"/>
              <a:t>Písemná zpráva zadavatele</a:t>
            </a:r>
          </a:p>
        </p:txBody>
      </p:sp>
      <p:sp>
        <p:nvSpPr>
          <p:cNvPr id="17" name="Zástupný obsah 16">
            <a:extLst>
              <a:ext uri="{FF2B5EF4-FFF2-40B4-BE49-F238E27FC236}">
                <a16:creationId xmlns:a16="http://schemas.microsoft.com/office/drawing/2014/main" id="{00007D34-074A-B736-6597-2D6C146BE304}"/>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217 odst. 2 ZZVZ</a:t>
            </a:r>
          </a:p>
          <a:p>
            <a:pPr marL="0" indent="0" algn="just">
              <a:buNone/>
            </a:pPr>
            <a:r>
              <a:rPr lang="cs-CZ" sz="2800" dirty="0">
                <a:solidFill>
                  <a:schemeClr val="tx2"/>
                </a:solidFill>
              </a:rPr>
              <a:t>i) odůvodnění použití zjednodušeného režimu, bylo-li použito,</a:t>
            </a:r>
          </a:p>
          <a:p>
            <a:pPr marL="0" indent="0" algn="just">
              <a:buNone/>
            </a:pPr>
            <a:r>
              <a:rPr lang="cs-CZ" sz="2800" dirty="0">
                <a:solidFill>
                  <a:schemeClr val="tx2"/>
                </a:solidFill>
              </a:rPr>
              <a:t>j) odůvodnění zrušení zadávacího řízení nebo nezavedení dynamického nákupního systému, pokud k tomuto došlo,</a:t>
            </a:r>
          </a:p>
          <a:p>
            <a:pPr marL="0" indent="0" algn="just">
              <a:buNone/>
            </a:pPr>
            <a:r>
              <a:rPr lang="cs-CZ" sz="2800" dirty="0">
                <a:solidFill>
                  <a:schemeClr val="tx2"/>
                </a:solidFill>
              </a:rPr>
              <a:t>k) odůvodnění použití jiných komunikačních prostředků při podání nabídky namísto elektronických prostředků, byly-li jiné prostředky použity,</a:t>
            </a:r>
          </a:p>
          <a:p>
            <a:pPr marL="0" indent="0" algn="just">
              <a:buNone/>
            </a:pPr>
            <a:r>
              <a:rPr lang="cs-CZ" sz="2800" dirty="0">
                <a:solidFill>
                  <a:schemeClr val="tx2"/>
                </a:solidFill>
              </a:rPr>
              <a:t>l) soupis osob, u kterých byl zjištěn střet zájmů, a následně přijatých opatření, byl-li střet zájmů zjištěn,</a:t>
            </a:r>
          </a:p>
          <a:p>
            <a:pPr marL="0" indent="0" algn="just">
              <a:buNone/>
            </a:pPr>
            <a:endParaRPr lang="cs-CZ" sz="2800"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9C42D5BF-481A-6568-0779-FCC2C926F5A7}"/>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66</a:t>
            </a:fld>
            <a:endParaRPr lang="cs-CZ"/>
          </a:p>
        </p:txBody>
      </p:sp>
    </p:spTree>
    <p:extLst>
      <p:ext uri="{BB962C8B-B14F-4D97-AF65-F5344CB8AC3E}">
        <p14:creationId xmlns:p14="http://schemas.microsoft.com/office/powerpoint/2010/main" val="227143700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A09FF-56A1-5E74-5B1F-078B01794E1A}"/>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9EE7F9C2-8B27-F9A8-C163-DF0422824458}"/>
              </a:ext>
            </a:extLst>
          </p:cNvPr>
          <p:cNvSpPr>
            <a:spLocks noGrp="1"/>
          </p:cNvSpPr>
          <p:nvPr>
            <p:ph type="title"/>
          </p:nvPr>
        </p:nvSpPr>
        <p:spPr>
          <a:xfrm>
            <a:off x="446314" y="192875"/>
            <a:ext cx="10137686" cy="599605"/>
          </a:xfrm>
        </p:spPr>
        <p:txBody>
          <a:bodyPr/>
          <a:lstStyle/>
          <a:p>
            <a:pPr algn="ctr"/>
            <a:r>
              <a:rPr lang="cs-CZ" dirty="0"/>
              <a:t>Písemná zpráva zadavatele</a:t>
            </a:r>
          </a:p>
        </p:txBody>
      </p:sp>
      <p:sp>
        <p:nvSpPr>
          <p:cNvPr id="17" name="Zástupný obsah 16">
            <a:extLst>
              <a:ext uri="{FF2B5EF4-FFF2-40B4-BE49-F238E27FC236}">
                <a16:creationId xmlns:a16="http://schemas.microsoft.com/office/drawing/2014/main" id="{55529339-DD36-0587-0404-307566820806}"/>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 217 odst. 2 ZZVZ</a:t>
            </a:r>
          </a:p>
          <a:p>
            <a:pPr marL="0" indent="0" algn="just">
              <a:buNone/>
            </a:pPr>
            <a:r>
              <a:rPr lang="cs-CZ" sz="2800" dirty="0">
                <a:solidFill>
                  <a:schemeClr val="tx2"/>
                </a:solidFill>
              </a:rPr>
              <a:t>m) pokud zadavatel nadlimitní veřejnou zakázku nerozdělí na části, uvede zadavatel odůvodnění tohoto postupu, pokud je neuvedl v zadávací dokumentaci, a</a:t>
            </a:r>
          </a:p>
          <a:p>
            <a:pPr marL="0" indent="0" algn="just">
              <a:buNone/>
            </a:pPr>
            <a:r>
              <a:rPr lang="cs-CZ" sz="2800" dirty="0">
                <a:solidFill>
                  <a:schemeClr val="tx2"/>
                </a:solidFill>
              </a:rPr>
              <a:t>n) odůvodnění stanovení požadavku na prokázání obratu v případě postupu podle § 78 odst. 3, pokud je neuvedl v zadávací dokumentaci.</a:t>
            </a:r>
          </a:p>
          <a:p>
            <a:pPr marL="0" indent="0" algn="just">
              <a:buNone/>
            </a:pPr>
            <a:endParaRPr lang="cs-CZ" sz="2800" dirty="0">
              <a:solidFill>
                <a:schemeClr val="tx2"/>
              </a:solidFill>
            </a:endParaRPr>
          </a:p>
          <a:p>
            <a:pPr marL="0" indent="0" algn="just">
              <a:buNone/>
            </a:pPr>
            <a:endParaRPr lang="cs-CZ" sz="2800"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3B1C5832-DE71-77BD-8170-94D3D0E39FF8}"/>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67</a:t>
            </a:fld>
            <a:endParaRPr lang="cs-CZ"/>
          </a:p>
        </p:txBody>
      </p:sp>
    </p:spTree>
    <p:extLst>
      <p:ext uri="{BB962C8B-B14F-4D97-AF65-F5344CB8AC3E}">
        <p14:creationId xmlns:p14="http://schemas.microsoft.com/office/powerpoint/2010/main" val="35380424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12448-3832-98CD-12F1-B0626E537658}"/>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10954B05-D5B6-E732-82DC-971D688661AB}"/>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8352DAFE-BD79-C7F6-042D-8E5905421BD1}"/>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Další dokumenty </a:t>
            </a:r>
            <a:r>
              <a:rPr lang="cs-CZ" sz="2800" dirty="0">
                <a:solidFill>
                  <a:schemeClr val="tx2"/>
                </a:solidFill>
              </a:rPr>
              <a:t>(ZZVZ výslovně neukládá povinnost je vyhotovit, ale v praxi by měly existovat)</a:t>
            </a:r>
          </a:p>
          <a:p>
            <a:pPr lvl="0" algn="just"/>
            <a:r>
              <a:rPr lang="cs-CZ" sz="2800" dirty="0">
                <a:solidFill>
                  <a:schemeClr val="tx2"/>
                </a:solidFill>
              </a:rPr>
              <a:t>záznam o stanovení PH,</a:t>
            </a:r>
          </a:p>
          <a:p>
            <a:pPr lvl="0" algn="just"/>
            <a:r>
              <a:rPr lang="cs-CZ" sz="2800" dirty="0">
                <a:solidFill>
                  <a:schemeClr val="tx2"/>
                </a:solidFill>
              </a:rPr>
              <a:t>průzkum trhu,</a:t>
            </a:r>
          </a:p>
          <a:p>
            <a:pPr lvl="0" algn="just"/>
            <a:r>
              <a:rPr lang="cs-CZ" sz="2800" dirty="0">
                <a:solidFill>
                  <a:schemeClr val="tx2"/>
                </a:solidFill>
              </a:rPr>
              <a:t>odůvodnění technických podmínek,</a:t>
            </a:r>
          </a:p>
          <a:p>
            <a:pPr lvl="0" algn="just"/>
            <a:r>
              <a:rPr lang="cs-CZ" sz="2800" dirty="0">
                <a:solidFill>
                  <a:schemeClr val="tx2"/>
                </a:solidFill>
              </a:rPr>
              <a:t>odůvodnění kvalifikace,</a:t>
            </a:r>
          </a:p>
          <a:p>
            <a:pPr lvl="0" algn="just"/>
            <a:r>
              <a:rPr lang="cs-CZ" sz="2800" dirty="0">
                <a:solidFill>
                  <a:schemeClr val="tx2"/>
                </a:solidFill>
              </a:rPr>
              <a:t>odůvodnění hodnoticích kritérií,</a:t>
            </a:r>
          </a:p>
          <a:p>
            <a:pPr algn="just"/>
            <a:r>
              <a:rPr lang="cs-CZ" sz="2800" dirty="0">
                <a:solidFill>
                  <a:schemeClr val="tx2"/>
                </a:solidFill>
              </a:rPr>
              <a:t>interní schvalovací dokumentace,</a:t>
            </a:r>
          </a:p>
          <a:p>
            <a:pPr algn="just"/>
            <a:r>
              <a:rPr lang="cs-CZ" sz="2800" dirty="0">
                <a:solidFill>
                  <a:schemeClr val="tx2"/>
                </a:solidFill>
              </a:rPr>
              <a:t>zdokumentování PTK</a:t>
            </a:r>
          </a:p>
          <a:p>
            <a:pPr lvl="0" algn="just"/>
            <a:endParaRPr lang="cs-CZ" sz="2800"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A67B0EDB-458A-C224-9E1F-4275791F2DF1}"/>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68</a:t>
            </a:fld>
            <a:endParaRPr lang="cs-CZ"/>
          </a:p>
        </p:txBody>
      </p:sp>
    </p:spTree>
    <p:extLst>
      <p:ext uri="{BB962C8B-B14F-4D97-AF65-F5344CB8AC3E}">
        <p14:creationId xmlns:p14="http://schemas.microsoft.com/office/powerpoint/2010/main" val="195095824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C4ADA-FB1E-6D03-68FC-83EA04D447E1}"/>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DA9F562C-3720-58ED-826C-067B220DAAC8}"/>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4590ABB2-C3B1-F966-2271-52980B5351F7}"/>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Další dokumenty </a:t>
            </a:r>
            <a:r>
              <a:rPr lang="cs-CZ" sz="2800" dirty="0">
                <a:solidFill>
                  <a:schemeClr val="tx2"/>
                </a:solidFill>
              </a:rPr>
              <a:t>(ZZVZ výslovně neukládá povinnost je vyhotovit, ale v praxi by měly existovat)</a:t>
            </a:r>
          </a:p>
          <a:p>
            <a:pPr lvl="0" algn="just"/>
            <a:r>
              <a:rPr lang="cs-CZ" sz="2800" dirty="0">
                <a:solidFill>
                  <a:schemeClr val="tx2"/>
                </a:solidFill>
              </a:rPr>
              <a:t>seznam podaných nabídek,</a:t>
            </a:r>
          </a:p>
          <a:p>
            <a:pPr lvl="0" algn="just"/>
            <a:r>
              <a:rPr lang="cs-CZ" sz="2800" dirty="0">
                <a:solidFill>
                  <a:schemeClr val="tx2"/>
                </a:solidFill>
              </a:rPr>
              <a:t>seznam účastníků prohlídky místa plnění,</a:t>
            </a:r>
          </a:p>
          <a:p>
            <a:pPr lvl="0" algn="just"/>
            <a:r>
              <a:rPr lang="cs-CZ" sz="2800" dirty="0">
                <a:solidFill>
                  <a:schemeClr val="tx2"/>
                </a:solidFill>
              </a:rPr>
              <a:t>záznam o telefonickém hovoru,</a:t>
            </a:r>
          </a:p>
          <a:p>
            <a:pPr lvl="0" algn="just"/>
            <a:r>
              <a:rPr lang="cs-CZ" sz="2800" dirty="0">
                <a:solidFill>
                  <a:schemeClr val="tx2"/>
                </a:solidFill>
              </a:rPr>
              <a:t>dokumentace k plnění smlouvy,</a:t>
            </a:r>
          </a:p>
          <a:p>
            <a:pPr lvl="0"/>
            <a:r>
              <a:rPr lang="cs-CZ" sz="2800" dirty="0">
                <a:solidFill>
                  <a:schemeClr val="tx2"/>
                </a:solidFill>
              </a:rPr>
              <a:t>doručenky,</a:t>
            </a:r>
          </a:p>
          <a:p>
            <a:pPr lvl="0"/>
            <a:r>
              <a:rPr lang="cs-CZ" sz="2800" dirty="0">
                <a:solidFill>
                  <a:schemeClr val="tx2"/>
                </a:solidFill>
              </a:rPr>
              <a:t>potvrzení o odeslání,</a:t>
            </a:r>
          </a:p>
          <a:p>
            <a:pPr lvl="0"/>
            <a:r>
              <a:rPr lang="cs-CZ" sz="2800" dirty="0">
                <a:solidFill>
                  <a:schemeClr val="tx2"/>
                </a:solidFill>
              </a:rPr>
              <a:t>potvrzení o přijetí,</a:t>
            </a: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6D5F507E-8108-FF51-8FFF-E2A8D0435AD4}"/>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69</a:t>
            </a:fld>
            <a:endParaRPr lang="cs-CZ"/>
          </a:p>
        </p:txBody>
      </p:sp>
    </p:spTree>
    <p:extLst>
      <p:ext uri="{BB962C8B-B14F-4D97-AF65-F5344CB8AC3E}">
        <p14:creationId xmlns:p14="http://schemas.microsoft.com/office/powerpoint/2010/main" val="191407059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65F0A-9775-CA9C-A2D6-C284FB90B04D}"/>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AD3AB6B3-DB7A-A172-2AE9-F13709910C52}"/>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A922DA1B-39BA-1C4B-9932-06D1CF1327CE}"/>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Další dokumenty </a:t>
            </a:r>
            <a:r>
              <a:rPr lang="cs-CZ" sz="2800" dirty="0">
                <a:solidFill>
                  <a:schemeClr val="tx2"/>
                </a:solidFill>
              </a:rPr>
              <a:t>(ZZVZ výslovně neukládá povinnost je vyhotovit, ale v praxi by měly existovat)</a:t>
            </a:r>
          </a:p>
          <a:p>
            <a:pPr lvl="0" algn="just"/>
            <a:r>
              <a:rPr lang="cs-CZ" sz="2800" dirty="0">
                <a:solidFill>
                  <a:schemeClr val="tx2"/>
                </a:solidFill>
              </a:rPr>
              <a:t>elektronické časové značky,</a:t>
            </a:r>
          </a:p>
          <a:p>
            <a:pPr algn="just"/>
            <a:r>
              <a:rPr lang="cs-CZ" sz="2800" dirty="0">
                <a:solidFill>
                  <a:schemeClr val="tx2"/>
                </a:solidFill>
              </a:rPr>
              <a:t>protokoly elektronického nástroje,</a:t>
            </a:r>
          </a:p>
          <a:p>
            <a:pPr lvl="0" algn="just"/>
            <a:r>
              <a:rPr lang="cs-CZ" sz="2800" dirty="0">
                <a:solidFill>
                  <a:schemeClr val="tx2"/>
                </a:solidFill>
              </a:rPr>
              <a:t>seznam podaných nabídek,</a:t>
            </a:r>
          </a:p>
          <a:p>
            <a:pPr lvl="0" algn="just"/>
            <a:r>
              <a:rPr lang="cs-CZ" sz="2800" dirty="0">
                <a:solidFill>
                  <a:schemeClr val="tx2"/>
                </a:solidFill>
              </a:rPr>
              <a:t>protokol o otevírání nabídek,</a:t>
            </a:r>
          </a:p>
          <a:p>
            <a:pPr lvl="0" algn="just"/>
            <a:r>
              <a:rPr lang="cs-CZ" sz="2800" dirty="0">
                <a:solidFill>
                  <a:schemeClr val="tx2"/>
                </a:solidFill>
              </a:rPr>
              <a:t>pracovní podklady komise, hodnoticí tabulky.</a:t>
            </a:r>
          </a:p>
          <a:p>
            <a:pPr lvl="0" algn="just"/>
            <a:endParaRPr lang="cs-CZ" sz="2800" dirty="0">
              <a:solidFill>
                <a:schemeClr val="tx2"/>
              </a:solidFill>
            </a:endParaRPr>
          </a:p>
          <a:p>
            <a:pPr lvl="0" algn="just"/>
            <a:endParaRPr lang="cs-CZ" sz="2800" dirty="0">
              <a:solidFill>
                <a:schemeClr val="tx2"/>
              </a:solidFill>
            </a:endParaRP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818F6202-6488-1158-860E-344AC72CFBAE}"/>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70</a:t>
            </a:fld>
            <a:endParaRPr lang="cs-CZ"/>
          </a:p>
        </p:txBody>
      </p:sp>
    </p:spTree>
    <p:extLst>
      <p:ext uri="{BB962C8B-B14F-4D97-AF65-F5344CB8AC3E}">
        <p14:creationId xmlns:p14="http://schemas.microsoft.com/office/powerpoint/2010/main" val="424576666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064D71-5000-4C59-D2AF-E0991CCF9301}"/>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3B3CB4B1-B35D-EAD2-8B8C-3DCFC7542835}"/>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5F406EEF-DEF2-673C-136F-AD95B4468565}"/>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Dokumentace u zadávacích řízení s jednáním </a:t>
            </a:r>
          </a:p>
          <a:p>
            <a:pPr marL="0" indent="0" algn="just">
              <a:buNone/>
            </a:pPr>
            <a:r>
              <a:rPr lang="cs-CZ" sz="2800" dirty="0">
                <a:solidFill>
                  <a:schemeClr val="tx2"/>
                </a:solidFill>
              </a:rPr>
              <a:t>Vedle dokumentů standardně vznikajících v zadávacím řízení (§ 216 ZZVZ) musí zadavatel dokumentovat zejména:</a:t>
            </a:r>
          </a:p>
          <a:p>
            <a:pPr lvl="0" algn="just">
              <a:spcAft>
                <a:spcPts val="0"/>
              </a:spcAft>
            </a:pPr>
            <a:r>
              <a:rPr lang="cs-CZ" sz="2800" dirty="0">
                <a:solidFill>
                  <a:schemeClr val="tx2"/>
                </a:solidFill>
              </a:rPr>
              <a:t>průběh jednání,</a:t>
            </a:r>
          </a:p>
          <a:p>
            <a:pPr lvl="0" algn="just">
              <a:spcAft>
                <a:spcPts val="0"/>
              </a:spcAft>
            </a:pPr>
            <a:r>
              <a:rPr lang="cs-CZ" sz="2800" dirty="0">
                <a:solidFill>
                  <a:schemeClr val="tx2"/>
                </a:solidFill>
              </a:rPr>
              <a:t>obsah jednání,</a:t>
            </a:r>
          </a:p>
          <a:p>
            <a:pPr lvl="0" algn="just">
              <a:spcAft>
                <a:spcPts val="0"/>
              </a:spcAft>
            </a:pPr>
            <a:r>
              <a:rPr lang="cs-CZ" sz="2800" dirty="0">
                <a:solidFill>
                  <a:schemeClr val="tx2"/>
                </a:solidFill>
              </a:rPr>
              <a:t>změny zadávacích podmínek,</a:t>
            </a:r>
          </a:p>
          <a:p>
            <a:pPr lvl="0" algn="just">
              <a:spcAft>
                <a:spcPts val="0"/>
              </a:spcAft>
            </a:pPr>
            <a:r>
              <a:rPr lang="cs-CZ" sz="2800" dirty="0">
                <a:solidFill>
                  <a:schemeClr val="tx2"/>
                </a:solidFill>
              </a:rPr>
              <a:t>změny nabídek,</a:t>
            </a:r>
          </a:p>
          <a:p>
            <a:pPr lvl="0" algn="just">
              <a:spcAft>
                <a:spcPts val="0"/>
              </a:spcAft>
            </a:pPr>
            <a:r>
              <a:rPr lang="cs-CZ" sz="2800" dirty="0">
                <a:solidFill>
                  <a:schemeClr val="tx2"/>
                </a:solidFill>
              </a:rPr>
              <a:t>komunikaci s účastníky,</a:t>
            </a:r>
          </a:p>
          <a:p>
            <a:pPr lvl="0" algn="just">
              <a:spcAft>
                <a:spcPts val="0"/>
              </a:spcAft>
            </a:pPr>
            <a:r>
              <a:rPr lang="cs-CZ" sz="2800" dirty="0">
                <a:solidFill>
                  <a:schemeClr val="tx2"/>
                </a:solidFill>
              </a:rPr>
              <a:t>důvody pro omezení počtu účastníků,</a:t>
            </a:r>
          </a:p>
          <a:p>
            <a:pPr lvl="0" algn="just">
              <a:spcAft>
                <a:spcPts val="0"/>
              </a:spcAft>
            </a:pPr>
            <a:r>
              <a:rPr lang="cs-CZ" sz="2800" dirty="0">
                <a:solidFill>
                  <a:schemeClr val="tx2"/>
                </a:solidFill>
              </a:rPr>
              <a:t>ukončení jednotlivých fází jednání.</a:t>
            </a:r>
          </a:p>
          <a:p>
            <a:pPr marL="0" indent="0" algn="just">
              <a:buNone/>
            </a:pPr>
            <a:endParaRPr lang="cs-CZ" sz="2800" dirty="0">
              <a:solidFill>
                <a:schemeClr val="tx2"/>
              </a:solidFill>
            </a:endParaRPr>
          </a:p>
          <a:p>
            <a:pPr lvl="0" algn="just"/>
            <a:endParaRPr lang="cs-CZ" sz="2800" dirty="0">
              <a:solidFill>
                <a:schemeClr val="tx2"/>
              </a:solidFill>
            </a:endParaRPr>
          </a:p>
          <a:p>
            <a:pPr lvl="0" algn="just"/>
            <a:endParaRPr lang="cs-CZ" sz="2800" dirty="0">
              <a:solidFill>
                <a:schemeClr val="tx2"/>
              </a:solidFill>
            </a:endParaRP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DADFCCEA-A380-5E16-FD2D-C32C7213F6F9}"/>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71</a:t>
            </a:fld>
            <a:endParaRPr lang="cs-CZ"/>
          </a:p>
        </p:txBody>
      </p:sp>
    </p:spTree>
    <p:extLst>
      <p:ext uri="{BB962C8B-B14F-4D97-AF65-F5344CB8AC3E}">
        <p14:creationId xmlns:p14="http://schemas.microsoft.com/office/powerpoint/2010/main" val="237863581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BC395-A1E5-8803-A51A-37F313DA5A8A}"/>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6F97B38E-4CE3-B71E-D556-5023444DE6F7}"/>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EE7A0518-F366-724E-7C25-24C68AD2B334}"/>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Dokumentace u zadávacích řízení s jednáním </a:t>
            </a:r>
          </a:p>
          <a:p>
            <a:pPr marL="0" indent="0" algn="just">
              <a:buNone/>
            </a:pPr>
            <a:r>
              <a:rPr lang="cs-CZ" sz="2800" dirty="0">
                <a:solidFill>
                  <a:schemeClr val="tx2"/>
                </a:solidFill>
              </a:rPr>
              <a:t>Z dokumentace musí být zřejmé:</a:t>
            </a:r>
          </a:p>
          <a:p>
            <a:pPr lvl="0" algn="just">
              <a:spcAft>
                <a:spcPts val="0"/>
              </a:spcAft>
            </a:pPr>
            <a:r>
              <a:rPr lang="cs-CZ" sz="2800" dirty="0">
                <a:solidFill>
                  <a:schemeClr val="tx2"/>
                </a:solidFill>
              </a:rPr>
              <a:t>s kým bylo jednáno,</a:t>
            </a:r>
          </a:p>
          <a:p>
            <a:pPr lvl="0" algn="just">
              <a:spcAft>
                <a:spcPts val="0"/>
              </a:spcAft>
            </a:pPr>
            <a:r>
              <a:rPr lang="cs-CZ" sz="2800" dirty="0">
                <a:solidFill>
                  <a:schemeClr val="tx2"/>
                </a:solidFill>
              </a:rPr>
              <a:t>kdy bylo jednáno,</a:t>
            </a:r>
          </a:p>
          <a:p>
            <a:pPr lvl="0" algn="just">
              <a:spcAft>
                <a:spcPts val="0"/>
              </a:spcAft>
            </a:pPr>
            <a:r>
              <a:rPr lang="cs-CZ" sz="2800" dirty="0">
                <a:solidFill>
                  <a:schemeClr val="tx2"/>
                </a:solidFill>
              </a:rPr>
              <a:t>o čem bylo jednáno,</a:t>
            </a:r>
          </a:p>
          <a:p>
            <a:pPr lvl="0" algn="just">
              <a:spcAft>
                <a:spcPts val="0"/>
              </a:spcAft>
            </a:pPr>
            <a:r>
              <a:rPr lang="cs-CZ" sz="2800" dirty="0">
                <a:solidFill>
                  <a:schemeClr val="tx2"/>
                </a:solidFill>
              </a:rPr>
              <a:t>jaké informace byly jednotlivým dodavatelům sděleny,</a:t>
            </a:r>
          </a:p>
          <a:p>
            <a:pPr lvl="0" algn="just">
              <a:spcAft>
                <a:spcPts val="0"/>
              </a:spcAft>
            </a:pPr>
            <a:r>
              <a:rPr lang="cs-CZ" sz="2800" dirty="0">
                <a:solidFill>
                  <a:schemeClr val="tx2"/>
                </a:solidFill>
              </a:rPr>
              <a:t>že nebyl zvýhodněn žádný dodavatel.</a:t>
            </a:r>
          </a:p>
          <a:p>
            <a:pPr lvl="0" algn="just"/>
            <a:endParaRPr lang="cs-CZ" sz="2800" dirty="0">
              <a:solidFill>
                <a:schemeClr val="tx2"/>
              </a:solidFill>
            </a:endParaRP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ED81734C-992A-D9A2-D24E-BB5D3387E237}"/>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72</a:t>
            </a:fld>
            <a:endParaRPr lang="cs-CZ"/>
          </a:p>
        </p:txBody>
      </p:sp>
    </p:spTree>
    <p:extLst>
      <p:ext uri="{BB962C8B-B14F-4D97-AF65-F5344CB8AC3E}">
        <p14:creationId xmlns:p14="http://schemas.microsoft.com/office/powerpoint/2010/main" val="103195174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AC902A-32FE-00F2-F1C2-8FAFE9A22D8A}"/>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230E3C47-145F-365D-444B-ACFEA61CA2F9}"/>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sp>
        <p:nvSpPr>
          <p:cNvPr id="17" name="Zástupný obsah 16">
            <a:extLst>
              <a:ext uri="{FF2B5EF4-FFF2-40B4-BE49-F238E27FC236}">
                <a16:creationId xmlns:a16="http://schemas.microsoft.com/office/drawing/2014/main" id="{49209733-24DB-53B8-5CD8-2A24F5BF15C8}"/>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Dokumentace u zadávacích řízení s jednáním </a:t>
            </a:r>
          </a:p>
          <a:p>
            <a:pPr marL="0" indent="0" algn="just">
              <a:buNone/>
            </a:pPr>
            <a:r>
              <a:rPr lang="cs-CZ" sz="2800" b="1" dirty="0">
                <a:solidFill>
                  <a:schemeClr val="tx2"/>
                </a:solidFill>
              </a:rPr>
              <a:t>Přílohy</a:t>
            </a:r>
            <a:endParaRPr lang="cs-CZ" sz="2800" dirty="0">
              <a:solidFill>
                <a:schemeClr val="tx2"/>
              </a:solidFill>
            </a:endParaRPr>
          </a:p>
          <a:p>
            <a:pPr lvl="0" algn="just">
              <a:spcAft>
                <a:spcPts val="0"/>
              </a:spcAft>
            </a:pPr>
            <a:r>
              <a:rPr lang="cs-CZ" sz="2800" dirty="0">
                <a:solidFill>
                  <a:schemeClr val="tx2"/>
                </a:solidFill>
              </a:rPr>
              <a:t>prezentace,</a:t>
            </a:r>
          </a:p>
          <a:p>
            <a:pPr lvl="0" algn="just">
              <a:spcAft>
                <a:spcPts val="0"/>
              </a:spcAft>
            </a:pPr>
            <a:r>
              <a:rPr lang="cs-CZ" sz="2800" dirty="0">
                <a:solidFill>
                  <a:schemeClr val="tx2"/>
                </a:solidFill>
              </a:rPr>
              <a:t>technické návrhy,</a:t>
            </a:r>
          </a:p>
          <a:p>
            <a:pPr lvl="0" algn="just">
              <a:spcAft>
                <a:spcPts val="0"/>
              </a:spcAft>
            </a:pPr>
            <a:r>
              <a:rPr lang="cs-CZ" sz="2800" dirty="0">
                <a:solidFill>
                  <a:schemeClr val="tx2"/>
                </a:solidFill>
              </a:rPr>
              <a:t>zápisy,</a:t>
            </a:r>
          </a:p>
          <a:p>
            <a:pPr lvl="0" algn="just">
              <a:spcAft>
                <a:spcPts val="0"/>
              </a:spcAft>
            </a:pPr>
            <a:r>
              <a:rPr lang="cs-CZ" sz="2800" dirty="0">
                <a:solidFill>
                  <a:schemeClr val="tx2"/>
                </a:solidFill>
              </a:rPr>
              <a:t>zápisy z videokonferencí,</a:t>
            </a:r>
          </a:p>
          <a:p>
            <a:pPr lvl="0">
              <a:spcAft>
                <a:spcPts val="0"/>
              </a:spcAft>
            </a:pPr>
            <a:r>
              <a:rPr lang="cs-CZ" sz="2800" dirty="0">
                <a:solidFill>
                  <a:schemeClr val="tx2"/>
                </a:solidFill>
              </a:rPr>
              <a:t>označení důvěrných informací,</a:t>
            </a:r>
          </a:p>
          <a:p>
            <a:pPr lvl="0">
              <a:spcAft>
                <a:spcPts val="0"/>
              </a:spcAft>
            </a:pPr>
            <a:r>
              <a:rPr lang="cs-CZ" sz="2800" dirty="0">
                <a:solidFill>
                  <a:schemeClr val="tx2"/>
                </a:solidFill>
              </a:rPr>
              <a:t>souhlasy účastníků,</a:t>
            </a:r>
          </a:p>
          <a:p>
            <a:pPr lvl="0">
              <a:spcAft>
                <a:spcPts val="0"/>
              </a:spcAft>
            </a:pPr>
            <a:r>
              <a:rPr lang="cs-CZ" sz="2800" dirty="0">
                <a:solidFill>
                  <a:schemeClr val="tx2"/>
                </a:solidFill>
              </a:rPr>
              <a:t>záznam o zachování důvěrnosti.</a:t>
            </a:r>
          </a:p>
          <a:p>
            <a:pPr lvl="0" algn="just">
              <a:spcAft>
                <a:spcPts val="0"/>
              </a:spcAft>
            </a:pPr>
            <a:endParaRPr lang="cs-CZ" sz="2800" dirty="0">
              <a:solidFill>
                <a:schemeClr val="tx2"/>
              </a:solidFill>
            </a:endParaRPr>
          </a:p>
          <a:p>
            <a:pPr marL="0" indent="0" algn="just">
              <a:buNone/>
            </a:pPr>
            <a:endParaRPr lang="cs-CZ" sz="2800" dirty="0">
              <a:solidFill>
                <a:schemeClr val="tx2"/>
              </a:solidFill>
            </a:endParaRPr>
          </a:p>
        </p:txBody>
      </p:sp>
      <p:sp>
        <p:nvSpPr>
          <p:cNvPr id="4" name="Zástupný symbol pro číslo snímku 3">
            <a:extLst>
              <a:ext uri="{FF2B5EF4-FFF2-40B4-BE49-F238E27FC236}">
                <a16:creationId xmlns:a16="http://schemas.microsoft.com/office/drawing/2014/main" id="{91299144-68A3-46F0-37C3-BDB3A5559C72}"/>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73</a:t>
            </a:fld>
            <a:endParaRPr lang="cs-CZ"/>
          </a:p>
        </p:txBody>
      </p:sp>
    </p:spTree>
    <p:extLst>
      <p:ext uri="{BB962C8B-B14F-4D97-AF65-F5344CB8AC3E}">
        <p14:creationId xmlns:p14="http://schemas.microsoft.com/office/powerpoint/2010/main" val="82259716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432F3-81D4-A1F4-5A09-D13AFB35029E}"/>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AEEB2823-F90A-2566-701D-74F3160F697B}"/>
              </a:ext>
            </a:extLst>
          </p:cNvPr>
          <p:cNvSpPr>
            <a:spLocks noGrp="1"/>
          </p:cNvSpPr>
          <p:nvPr>
            <p:ph type="title"/>
          </p:nvPr>
        </p:nvSpPr>
        <p:spPr>
          <a:xfrm>
            <a:off x="446314" y="192875"/>
            <a:ext cx="10137686" cy="599605"/>
          </a:xfrm>
        </p:spPr>
        <p:txBody>
          <a:bodyPr/>
          <a:lstStyle/>
          <a:p>
            <a:pPr algn="ctr"/>
            <a:r>
              <a:rPr lang="cs-CZ" dirty="0"/>
              <a:t>Dokumentace ve výběrovém řízení</a:t>
            </a:r>
          </a:p>
        </p:txBody>
      </p:sp>
      <p:sp>
        <p:nvSpPr>
          <p:cNvPr id="17" name="Zástupný obsah 16">
            <a:extLst>
              <a:ext uri="{FF2B5EF4-FFF2-40B4-BE49-F238E27FC236}">
                <a16:creationId xmlns:a16="http://schemas.microsoft.com/office/drawing/2014/main" id="{9A3F897C-7E2F-3749-72C8-5FF735C8D58B}"/>
              </a:ext>
            </a:extLst>
          </p:cNvPr>
          <p:cNvSpPr>
            <a:spLocks noGrp="1"/>
          </p:cNvSpPr>
          <p:nvPr>
            <p:ph idx="1"/>
          </p:nvPr>
        </p:nvSpPr>
        <p:spPr>
          <a:xfrm>
            <a:off x="446313" y="894080"/>
            <a:ext cx="11244943" cy="5405919"/>
          </a:xfrm>
        </p:spPr>
        <p:txBody>
          <a:bodyPr/>
          <a:lstStyle/>
          <a:p>
            <a:pPr marL="0" indent="0" algn="just">
              <a:buNone/>
            </a:pPr>
            <a:r>
              <a:rPr lang="cs-CZ" sz="2800" b="1" dirty="0">
                <a:solidFill>
                  <a:schemeClr val="tx2"/>
                </a:solidFill>
              </a:rPr>
              <a:t>ZZVZ neupravuje.</a:t>
            </a:r>
          </a:p>
          <a:p>
            <a:pPr marL="0" indent="0" algn="just">
              <a:buNone/>
            </a:pPr>
            <a:r>
              <a:rPr lang="cs-CZ" sz="2800" b="1" dirty="0">
                <a:solidFill>
                  <a:schemeClr val="tx2"/>
                </a:solidFill>
              </a:rPr>
              <a:t>Dotace: Metodický pokyn pro zadávání zakázek v programovém období 2021 až 2018</a:t>
            </a:r>
          </a:p>
          <a:p>
            <a:pPr marL="0" indent="0" algn="just">
              <a:buNone/>
            </a:pPr>
            <a:r>
              <a:rPr lang="cs-CZ" sz="2800" b="1" dirty="0">
                <a:solidFill>
                  <a:schemeClr val="tx2"/>
                </a:solidFill>
              </a:rPr>
              <a:t>Zásada </a:t>
            </a:r>
            <a:r>
              <a:rPr lang="cs-CZ" sz="2800" b="1" u="sng" dirty="0">
                <a:solidFill>
                  <a:schemeClr val="tx2"/>
                </a:solidFill>
              </a:rPr>
              <a:t>transparentnosti</a:t>
            </a:r>
            <a:r>
              <a:rPr lang="cs-CZ" sz="2800" b="1" dirty="0">
                <a:solidFill>
                  <a:schemeClr val="tx2"/>
                </a:solidFill>
              </a:rPr>
              <a:t>.</a:t>
            </a:r>
          </a:p>
          <a:p>
            <a:pPr marL="0" indent="0" algn="just">
              <a:buNone/>
            </a:pPr>
            <a:r>
              <a:rPr lang="cs-CZ" sz="2800" b="1" dirty="0">
                <a:solidFill>
                  <a:schemeClr val="tx2"/>
                </a:solidFill>
              </a:rPr>
              <a:t>Vedení dokumentace (přezkoumatelnost) </a:t>
            </a:r>
            <a:r>
              <a:rPr lang="cs-CZ" sz="2800" dirty="0">
                <a:solidFill>
                  <a:schemeClr val="tx2"/>
                </a:solidFill>
              </a:rPr>
              <a:t>– výzva k podání nabídky, způsob doručení (doručenky), stanovení PH, protokol o otevírání nabídek, protokol o hodnocení a posouzení splnění podmínek účasti (průběžný protokol o jednání komise, pověření komise, čestná prohlášení členů komise, smlouva, dodatky, oznámení o výběru + doručení atd.) </a:t>
            </a:r>
            <a:endParaRPr lang="cs-CZ" sz="2800" b="1" dirty="0">
              <a:solidFill>
                <a:schemeClr val="tx2"/>
              </a:solidFill>
            </a:endParaRPr>
          </a:p>
          <a:p>
            <a:pPr marL="0" indent="0" algn="jus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4D8A4A72-3DD9-2118-7831-CF853AA47936}"/>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74</a:t>
            </a:fld>
            <a:endParaRPr lang="cs-CZ"/>
          </a:p>
        </p:txBody>
      </p:sp>
    </p:spTree>
    <p:extLst>
      <p:ext uri="{BB962C8B-B14F-4D97-AF65-F5344CB8AC3E}">
        <p14:creationId xmlns:p14="http://schemas.microsoft.com/office/powerpoint/2010/main" val="204869080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3F7DD-8170-BED8-D296-47C2EA7416CD}"/>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C495D764-F744-2047-D510-2904C02E1A88}"/>
              </a:ext>
            </a:extLst>
          </p:cNvPr>
          <p:cNvSpPr>
            <a:spLocks noGrp="1"/>
          </p:cNvSpPr>
          <p:nvPr>
            <p:ph type="title"/>
          </p:nvPr>
        </p:nvSpPr>
        <p:spPr>
          <a:xfrm>
            <a:off x="446314" y="192875"/>
            <a:ext cx="10137686" cy="1219365"/>
          </a:xfrm>
        </p:spPr>
        <p:txBody>
          <a:bodyPr/>
          <a:lstStyle/>
          <a:p>
            <a:pPr algn="ctr"/>
            <a:r>
              <a:rPr lang="cs-CZ" dirty="0"/>
              <a:t>Nejčastější nedostatky zjišťované při kontrolách</a:t>
            </a:r>
          </a:p>
        </p:txBody>
      </p:sp>
      <p:sp>
        <p:nvSpPr>
          <p:cNvPr id="17" name="Zástupný obsah 16">
            <a:extLst>
              <a:ext uri="{FF2B5EF4-FFF2-40B4-BE49-F238E27FC236}">
                <a16:creationId xmlns:a16="http://schemas.microsoft.com/office/drawing/2014/main" id="{CCFE61B5-9896-CC77-0128-FBAE74E4473A}"/>
              </a:ext>
            </a:extLst>
          </p:cNvPr>
          <p:cNvSpPr>
            <a:spLocks noGrp="1"/>
          </p:cNvSpPr>
          <p:nvPr>
            <p:ph idx="1"/>
          </p:nvPr>
        </p:nvSpPr>
        <p:spPr>
          <a:xfrm>
            <a:off x="446313" y="1219200"/>
            <a:ext cx="11244943" cy="5445925"/>
          </a:xfrm>
        </p:spPr>
        <p:txBody>
          <a:bodyPr/>
          <a:lstStyle/>
          <a:p>
            <a:pPr marL="0" lvl="0" indent="0" algn="just">
              <a:spcAft>
                <a:spcPts val="0"/>
              </a:spcAft>
              <a:buNone/>
            </a:pPr>
            <a:r>
              <a:rPr lang="cs-CZ" sz="2800" b="1" dirty="0">
                <a:solidFill>
                  <a:schemeClr val="tx2"/>
                </a:solidFill>
              </a:rPr>
              <a:t>Neexistuje záznam o stanovení PH</a:t>
            </a:r>
          </a:p>
          <a:p>
            <a:pPr lvl="0" algn="just">
              <a:buFont typeface="Wingdings" panose="05000000000000000000" pitchFamily="2" charset="2"/>
              <a:buChar char="Ø"/>
            </a:pPr>
            <a:r>
              <a:rPr lang="cs-CZ" sz="2800" dirty="0">
                <a:solidFill>
                  <a:schemeClr val="tx2"/>
                </a:solidFill>
              </a:rPr>
              <a:t>chybí: jak byla PH stanovena, z jakých cenových podkladů zadavatel vycházel, kdy byla PH stanovena</a:t>
            </a:r>
          </a:p>
          <a:p>
            <a:pPr lvl="0" algn="just">
              <a:buFont typeface="Wingdings" panose="05000000000000000000" pitchFamily="2" charset="2"/>
              <a:buChar char="Ø"/>
            </a:pPr>
            <a:r>
              <a:rPr lang="cs-CZ" sz="2800" dirty="0">
                <a:solidFill>
                  <a:schemeClr val="tx2"/>
                </a:solidFill>
              </a:rPr>
              <a:t>riziko: nesprávné určení režimu veřejné zakázky, podezření na nepřípustné dělení zakázky</a:t>
            </a:r>
          </a:p>
          <a:p>
            <a:pPr marL="0" lvl="0" indent="0" algn="just">
              <a:spcAft>
                <a:spcPts val="0"/>
              </a:spcAft>
              <a:buNone/>
            </a:pPr>
            <a:r>
              <a:rPr lang="cs-CZ" sz="2800" b="1" dirty="0">
                <a:solidFill>
                  <a:schemeClr val="tx2"/>
                </a:solidFill>
              </a:rPr>
              <a:t>Nejsou doloženy předběžné tržní konzultace</a:t>
            </a:r>
          </a:p>
          <a:p>
            <a:pPr algn="just">
              <a:buFont typeface="Wingdings" panose="05000000000000000000" pitchFamily="2" charset="2"/>
              <a:buChar char="Ø"/>
            </a:pPr>
            <a:r>
              <a:rPr lang="cs-CZ" sz="2800" dirty="0">
                <a:solidFill>
                  <a:schemeClr val="tx2"/>
                </a:solidFill>
              </a:rPr>
              <a:t>chybí: pozvánky, zápisy, prezentace, seznam účastníků, informace získané od trhu</a:t>
            </a:r>
            <a:endParaRPr lang="cs-CZ" sz="2800" b="1" dirty="0">
              <a:solidFill>
                <a:schemeClr val="tx2"/>
              </a:solidFill>
            </a:endParaRPr>
          </a:p>
          <a:p>
            <a:pPr lvl="0" algn="just">
              <a:buFont typeface="Wingdings" panose="05000000000000000000" pitchFamily="2" charset="2"/>
              <a:buChar char="Ø"/>
            </a:pPr>
            <a:r>
              <a:rPr lang="cs-CZ" sz="2800" dirty="0">
                <a:solidFill>
                  <a:schemeClr val="tx2"/>
                </a:solidFill>
              </a:rPr>
              <a:t>riziko: nelze prokázat transparentnost PTK, že nebyl některý dodavatel zvýhodněn</a:t>
            </a:r>
          </a:p>
          <a:p>
            <a:pPr marL="0" indent="0" algn="just">
              <a:spcAft>
                <a:spcPts val="0"/>
              </a:spcAft>
              <a:buNone/>
            </a:pP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E22C0262-3C3E-1761-7A0B-C91A0E338514}"/>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75</a:t>
            </a:fld>
            <a:endParaRPr lang="cs-CZ"/>
          </a:p>
        </p:txBody>
      </p:sp>
    </p:spTree>
    <p:extLst>
      <p:ext uri="{BB962C8B-B14F-4D97-AF65-F5344CB8AC3E}">
        <p14:creationId xmlns:p14="http://schemas.microsoft.com/office/powerpoint/2010/main" val="104871498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101DD-E069-9465-CC39-5B5A8D500173}"/>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40941CC4-FA9A-5EFD-070E-200D30904B11}"/>
              </a:ext>
            </a:extLst>
          </p:cNvPr>
          <p:cNvSpPr>
            <a:spLocks noGrp="1"/>
          </p:cNvSpPr>
          <p:nvPr>
            <p:ph type="title"/>
          </p:nvPr>
        </p:nvSpPr>
        <p:spPr>
          <a:xfrm>
            <a:off x="446314" y="192875"/>
            <a:ext cx="10137686" cy="924725"/>
          </a:xfrm>
        </p:spPr>
        <p:txBody>
          <a:bodyPr/>
          <a:lstStyle/>
          <a:p>
            <a:pPr algn="ctr"/>
            <a:r>
              <a:rPr lang="cs-CZ" dirty="0"/>
              <a:t>Nejčastější nedostatky zjišťované při kontrolách</a:t>
            </a:r>
          </a:p>
        </p:txBody>
      </p:sp>
      <p:sp>
        <p:nvSpPr>
          <p:cNvPr id="17" name="Zástupný obsah 16">
            <a:extLst>
              <a:ext uri="{FF2B5EF4-FFF2-40B4-BE49-F238E27FC236}">
                <a16:creationId xmlns:a16="http://schemas.microsoft.com/office/drawing/2014/main" id="{1D47ED4F-9449-CA4F-D326-69BAE85EA8C9}"/>
              </a:ext>
            </a:extLst>
          </p:cNvPr>
          <p:cNvSpPr>
            <a:spLocks noGrp="1"/>
          </p:cNvSpPr>
          <p:nvPr>
            <p:ph idx="1"/>
          </p:nvPr>
        </p:nvSpPr>
        <p:spPr>
          <a:xfrm>
            <a:off x="446313" y="1219200"/>
            <a:ext cx="11244943" cy="5445925"/>
          </a:xfrm>
        </p:spPr>
        <p:txBody>
          <a:bodyPr/>
          <a:lstStyle/>
          <a:p>
            <a:pPr marL="0" lvl="0" indent="0" algn="just">
              <a:spcAft>
                <a:spcPts val="0"/>
              </a:spcAft>
              <a:buNone/>
            </a:pPr>
            <a:r>
              <a:rPr lang="cs-CZ" sz="2800" b="1" dirty="0">
                <a:solidFill>
                  <a:schemeClr val="tx2"/>
                </a:solidFill>
              </a:rPr>
              <a:t>Chybí odůvodnění technických podmínek</a:t>
            </a:r>
          </a:p>
          <a:p>
            <a:pPr lvl="0" algn="just">
              <a:buFont typeface="Wingdings" panose="05000000000000000000" pitchFamily="2" charset="2"/>
              <a:buChar char="Ø"/>
            </a:pPr>
            <a:r>
              <a:rPr lang="cs-CZ" sz="2800" dirty="0">
                <a:solidFill>
                  <a:schemeClr val="tx2"/>
                </a:solidFill>
              </a:rPr>
              <a:t>chybí: proč byl požadován konkrétní parametr, proč byl stanoven určitý výkon, proč byla stanovena konkrétní technologie</a:t>
            </a:r>
          </a:p>
          <a:p>
            <a:pPr lvl="0" algn="just">
              <a:buFont typeface="Wingdings" panose="05000000000000000000" pitchFamily="2" charset="2"/>
              <a:buChar char="Ø"/>
            </a:pPr>
            <a:r>
              <a:rPr lang="cs-CZ" sz="2800" dirty="0">
                <a:solidFill>
                  <a:schemeClr val="tx2"/>
                </a:solidFill>
              </a:rPr>
              <a:t>riziko: obvinění z diskriminačních zadávacích podmínek</a:t>
            </a:r>
          </a:p>
          <a:p>
            <a:pPr marL="0" lvl="0" indent="0" algn="just">
              <a:spcAft>
                <a:spcPts val="0"/>
              </a:spcAft>
              <a:buNone/>
            </a:pPr>
            <a:r>
              <a:rPr lang="cs-CZ" sz="2800" b="1" dirty="0">
                <a:solidFill>
                  <a:schemeClr val="tx2"/>
                </a:solidFill>
              </a:rPr>
              <a:t>Chybí dokumentace k posouzení kvalifikace</a:t>
            </a:r>
          </a:p>
          <a:p>
            <a:pPr lvl="0" algn="just">
              <a:buFont typeface="Wingdings" panose="05000000000000000000" pitchFamily="2" charset="2"/>
              <a:buChar char="Ø"/>
            </a:pPr>
            <a:r>
              <a:rPr lang="cs-CZ" sz="2800" dirty="0">
                <a:solidFill>
                  <a:schemeClr val="tx2"/>
                </a:solidFill>
              </a:rPr>
              <a:t>chybí: jak byly reference posouzeny, proč byly uznány nebo neuznány, jak byla vyhodnocena profesní způsobilost</a:t>
            </a:r>
          </a:p>
          <a:p>
            <a:pPr lvl="0" algn="just">
              <a:buFont typeface="Wingdings" panose="05000000000000000000" pitchFamily="2" charset="2"/>
              <a:buChar char="Ø"/>
            </a:pPr>
            <a:r>
              <a:rPr lang="cs-CZ" sz="2800" dirty="0">
                <a:solidFill>
                  <a:schemeClr val="tx2"/>
                </a:solidFill>
              </a:rPr>
              <a:t>riziko: nepřezkoumatelnost posouzení kvalifikace</a:t>
            </a:r>
          </a:p>
        </p:txBody>
      </p:sp>
      <p:sp>
        <p:nvSpPr>
          <p:cNvPr id="4" name="Zástupný symbol pro číslo snímku 3">
            <a:extLst>
              <a:ext uri="{FF2B5EF4-FFF2-40B4-BE49-F238E27FC236}">
                <a16:creationId xmlns:a16="http://schemas.microsoft.com/office/drawing/2014/main" id="{5E85BD71-9FD2-48B2-5EDF-54C2E87F3005}"/>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76</a:t>
            </a:fld>
            <a:endParaRPr lang="cs-CZ"/>
          </a:p>
        </p:txBody>
      </p:sp>
    </p:spTree>
    <p:extLst>
      <p:ext uri="{BB962C8B-B14F-4D97-AF65-F5344CB8AC3E}">
        <p14:creationId xmlns:p14="http://schemas.microsoft.com/office/powerpoint/2010/main" val="133874812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ADB7C-9821-7E00-2EB3-0B3C8C3C5ECB}"/>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B42187FF-C9A2-06E3-50E9-62A11946F14B}"/>
              </a:ext>
            </a:extLst>
          </p:cNvPr>
          <p:cNvSpPr>
            <a:spLocks noGrp="1"/>
          </p:cNvSpPr>
          <p:nvPr>
            <p:ph type="title"/>
          </p:nvPr>
        </p:nvSpPr>
        <p:spPr>
          <a:xfrm>
            <a:off x="446314" y="192875"/>
            <a:ext cx="10137686" cy="924725"/>
          </a:xfrm>
        </p:spPr>
        <p:txBody>
          <a:bodyPr/>
          <a:lstStyle/>
          <a:p>
            <a:pPr algn="ctr"/>
            <a:r>
              <a:rPr lang="cs-CZ" dirty="0"/>
              <a:t>Nejčastější nedostatky zjišťované při kontrolách</a:t>
            </a:r>
          </a:p>
        </p:txBody>
      </p:sp>
      <p:sp>
        <p:nvSpPr>
          <p:cNvPr id="17" name="Zástupný obsah 16">
            <a:extLst>
              <a:ext uri="{FF2B5EF4-FFF2-40B4-BE49-F238E27FC236}">
                <a16:creationId xmlns:a16="http://schemas.microsoft.com/office/drawing/2014/main" id="{49532DA0-DFE0-866F-3546-7B06607DACDB}"/>
              </a:ext>
            </a:extLst>
          </p:cNvPr>
          <p:cNvSpPr>
            <a:spLocks noGrp="1"/>
          </p:cNvSpPr>
          <p:nvPr>
            <p:ph idx="1"/>
          </p:nvPr>
        </p:nvSpPr>
        <p:spPr>
          <a:xfrm>
            <a:off x="446313" y="1219200"/>
            <a:ext cx="11244943" cy="5445925"/>
          </a:xfrm>
        </p:spPr>
        <p:txBody>
          <a:bodyPr/>
          <a:lstStyle/>
          <a:p>
            <a:pPr marL="0" lvl="0" indent="0" algn="just">
              <a:spcAft>
                <a:spcPts val="0"/>
              </a:spcAft>
              <a:buNone/>
            </a:pPr>
            <a:r>
              <a:rPr lang="cs-CZ" sz="2800" b="1" dirty="0">
                <a:solidFill>
                  <a:schemeClr val="tx2"/>
                </a:solidFill>
              </a:rPr>
              <a:t>Nedostatečný výsledek posouzení splnění podmínek účasti</a:t>
            </a:r>
          </a:p>
          <a:p>
            <a:pPr marL="0" indent="0" algn="just">
              <a:buNone/>
            </a:pPr>
            <a:r>
              <a:rPr lang="cs-CZ" sz="2800" dirty="0">
                <a:solidFill>
                  <a:schemeClr val="tx2"/>
                </a:solidFill>
              </a:rPr>
              <a:t>V oznámení o výběru je pouze uvedeno: Dodavatel splnil podmínky účasti.</a:t>
            </a:r>
          </a:p>
          <a:p>
            <a:pPr algn="just">
              <a:buFont typeface="Wingdings" panose="05000000000000000000" pitchFamily="2" charset="2"/>
              <a:buChar char="Ø"/>
            </a:pPr>
            <a:r>
              <a:rPr lang="cs-CZ" sz="2800" dirty="0">
                <a:solidFill>
                  <a:schemeClr val="tx2"/>
                </a:solidFill>
              </a:rPr>
              <a:t>chybí: jaké doklady byly předloženy, jak byly posouzeny, jaké závěry zadavatel učinil</a:t>
            </a:r>
          </a:p>
          <a:p>
            <a:pPr algn="just">
              <a:buFont typeface="Wingdings" panose="05000000000000000000" pitchFamily="2" charset="2"/>
              <a:buChar char="Ø"/>
            </a:pPr>
            <a:r>
              <a:rPr lang="cs-CZ" sz="2800" dirty="0">
                <a:solidFill>
                  <a:schemeClr val="tx2"/>
                </a:solidFill>
              </a:rPr>
              <a:t>riziko: námitky proti oznámení o výběru dodavatele</a:t>
            </a:r>
          </a:p>
          <a:p>
            <a:pPr marL="0" lvl="0" indent="0" algn="just">
              <a:spcAft>
                <a:spcPts val="0"/>
              </a:spcAft>
              <a:buNone/>
            </a:pPr>
            <a:r>
              <a:rPr lang="cs-CZ" sz="2800" b="1" dirty="0">
                <a:solidFill>
                  <a:schemeClr val="tx2"/>
                </a:solidFill>
              </a:rPr>
              <a:t>Chybí dokumentace k MNNC</a:t>
            </a:r>
          </a:p>
          <a:p>
            <a:pPr marL="0" indent="0">
              <a:buNone/>
            </a:pPr>
            <a:r>
              <a:rPr lang="cs-CZ" sz="2800" dirty="0">
                <a:solidFill>
                  <a:schemeClr val="tx2"/>
                </a:solidFill>
              </a:rPr>
              <a:t>Zadavatel identifikoval MNNC, ale nezachytil své úvahy, nebo vůbec není zřejmé, zda se MNNC zabýval.</a:t>
            </a:r>
          </a:p>
          <a:p>
            <a:pPr>
              <a:buFont typeface="Wingdings" panose="05000000000000000000" pitchFamily="2" charset="2"/>
              <a:buChar char="Ø"/>
            </a:pPr>
            <a:r>
              <a:rPr lang="cs-CZ" sz="2800" dirty="0">
                <a:solidFill>
                  <a:schemeClr val="tx2"/>
                </a:solidFill>
              </a:rPr>
              <a:t>riziko: spor v případě vyloučení dodavatele, nepřezkoumatelnost</a:t>
            </a:r>
          </a:p>
        </p:txBody>
      </p:sp>
      <p:sp>
        <p:nvSpPr>
          <p:cNvPr id="4" name="Zástupný symbol pro číslo snímku 3">
            <a:extLst>
              <a:ext uri="{FF2B5EF4-FFF2-40B4-BE49-F238E27FC236}">
                <a16:creationId xmlns:a16="http://schemas.microsoft.com/office/drawing/2014/main" id="{6115A57F-9B23-1043-8664-8A5C7C63CFB5}"/>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77</a:t>
            </a:fld>
            <a:endParaRPr lang="cs-CZ"/>
          </a:p>
        </p:txBody>
      </p:sp>
    </p:spTree>
    <p:extLst>
      <p:ext uri="{BB962C8B-B14F-4D97-AF65-F5344CB8AC3E}">
        <p14:creationId xmlns:p14="http://schemas.microsoft.com/office/powerpoint/2010/main" val="167386777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59131-F09D-6429-8055-9F46F9161B91}"/>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7B656064-8290-F3AF-5B29-7630EAABB3B9}"/>
              </a:ext>
            </a:extLst>
          </p:cNvPr>
          <p:cNvSpPr>
            <a:spLocks noGrp="1"/>
          </p:cNvSpPr>
          <p:nvPr>
            <p:ph type="title"/>
          </p:nvPr>
        </p:nvSpPr>
        <p:spPr>
          <a:xfrm>
            <a:off x="446314" y="192875"/>
            <a:ext cx="10137686" cy="924725"/>
          </a:xfrm>
        </p:spPr>
        <p:txBody>
          <a:bodyPr/>
          <a:lstStyle/>
          <a:p>
            <a:pPr algn="ctr"/>
            <a:r>
              <a:rPr lang="cs-CZ" dirty="0"/>
              <a:t>Nejčastější nedostatky zjišťované při kontrolách</a:t>
            </a:r>
          </a:p>
        </p:txBody>
      </p:sp>
      <p:sp>
        <p:nvSpPr>
          <p:cNvPr id="17" name="Zástupný obsah 16">
            <a:extLst>
              <a:ext uri="{FF2B5EF4-FFF2-40B4-BE49-F238E27FC236}">
                <a16:creationId xmlns:a16="http://schemas.microsoft.com/office/drawing/2014/main" id="{63212FDC-1ACB-57E5-0E8B-14A1F5AC5EB1}"/>
              </a:ext>
            </a:extLst>
          </p:cNvPr>
          <p:cNvSpPr>
            <a:spLocks noGrp="1"/>
          </p:cNvSpPr>
          <p:nvPr>
            <p:ph idx="1"/>
          </p:nvPr>
        </p:nvSpPr>
        <p:spPr>
          <a:xfrm>
            <a:off x="446313" y="1219200"/>
            <a:ext cx="11244943" cy="5445925"/>
          </a:xfrm>
        </p:spPr>
        <p:txBody>
          <a:bodyPr/>
          <a:lstStyle/>
          <a:p>
            <a:pPr marL="0" indent="0" algn="just">
              <a:spcAft>
                <a:spcPts val="0"/>
              </a:spcAft>
              <a:buNone/>
            </a:pPr>
            <a:r>
              <a:rPr lang="cs-CZ" sz="2800" b="1" dirty="0">
                <a:solidFill>
                  <a:schemeClr val="tx2"/>
                </a:solidFill>
              </a:rPr>
              <a:t>Chybí úvahy k hodnocení (nedostatečná zpráva o hodnocení)</a:t>
            </a:r>
          </a:p>
          <a:p>
            <a:pPr marL="0" indent="0" algn="just">
              <a:buNone/>
            </a:pPr>
            <a:r>
              <a:rPr lang="cs-CZ" sz="2800" dirty="0">
                <a:solidFill>
                  <a:schemeClr val="tx2"/>
                </a:solidFill>
              </a:rPr>
              <a:t>Zpráva obsahuje pouze body, pouze pořadí.</a:t>
            </a:r>
          </a:p>
          <a:p>
            <a:pPr lvl="0" algn="just">
              <a:buFont typeface="Wingdings" panose="05000000000000000000" pitchFamily="2" charset="2"/>
              <a:buChar char="Ø"/>
            </a:pPr>
            <a:r>
              <a:rPr lang="cs-CZ" sz="2800" dirty="0">
                <a:solidFill>
                  <a:schemeClr val="tx2"/>
                </a:solidFill>
              </a:rPr>
              <a:t>chybí: odůvodnění, zdůvodnění přidělených bodů</a:t>
            </a:r>
          </a:p>
          <a:p>
            <a:pPr algn="just">
              <a:buFont typeface="Wingdings" panose="05000000000000000000" pitchFamily="2" charset="2"/>
              <a:buChar char="Ø"/>
            </a:pPr>
            <a:r>
              <a:rPr lang="cs-CZ" sz="2800" dirty="0">
                <a:solidFill>
                  <a:schemeClr val="tx2"/>
                </a:solidFill>
              </a:rPr>
              <a:t>riziko: porušení zásady transparentnosti, nepřezkoumatelnost</a:t>
            </a:r>
          </a:p>
          <a:p>
            <a:pPr marL="0" lvl="0" indent="0" algn="just">
              <a:spcAft>
                <a:spcPts val="0"/>
              </a:spcAft>
              <a:buNone/>
            </a:pPr>
            <a:r>
              <a:rPr lang="cs-CZ" sz="2800" b="1" dirty="0">
                <a:solidFill>
                  <a:schemeClr val="tx2"/>
                </a:solidFill>
              </a:rPr>
              <a:t>Chybí podklady pro hodnocení</a:t>
            </a:r>
          </a:p>
          <a:p>
            <a:pPr marL="0" indent="0" algn="just">
              <a:buNone/>
            </a:pPr>
            <a:r>
              <a:rPr lang="cs-CZ" sz="2800" dirty="0">
                <a:solidFill>
                  <a:schemeClr val="tx2"/>
                </a:solidFill>
              </a:rPr>
              <a:t>Existuje výsledek hodnocení, ale: nejsou založeny podklady hodnotitelů, nelze zjistit průběh hodnocení.</a:t>
            </a:r>
          </a:p>
          <a:p>
            <a:pPr algn="just">
              <a:buFont typeface="Wingdings" panose="05000000000000000000" pitchFamily="2" charset="2"/>
              <a:buChar char="Ø"/>
            </a:pPr>
            <a:r>
              <a:rPr lang="cs-CZ" sz="2800" dirty="0">
                <a:solidFill>
                  <a:schemeClr val="tx2"/>
                </a:solidFill>
              </a:rPr>
              <a:t>riziko: nemožnost rekonstrukce procesu hodnocení, netransparentnost,  nepřezkoumatelnost</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2EF105BF-AE9F-47B2-BEDC-B3EA34AB6968}"/>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78</a:t>
            </a:fld>
            <a:endParaRPr lang="cs-CZ"/>
          </a:p>
        </p:txBody>
      </p:sp>
    </p:spTree>
    <p:extLst>
      <p:ext uri="{BB962C8B-B14F-4D97-AF65-F5344CB8AC3E}">
        <p14:creationId xmlns:p14="http://schemas.microsoft.com/office/powerpoint/2010/main" val="132632758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9E452-9560-DE83-761B-045589584DDA}"/>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959CE5F5-0578-86D7-2E24-307AD237A2AE}"/>
              </a:ext>
            </a:extLst>
          </p:cNvPr>
          <p:cNvSpPr>
            <a:spLocks noGrp="1"/>
          </p:cNvSpPr>
          <p:nvPr>
            <p:ph type="title"/>
          </p:nvPr>
        </p:nvSpPr>
        <p:spPr>
          <a:xfrm>
            <a:off x="446314" y="192875"/>
            <a:ext cx="10137686" cy="924725"/>
          </a:xfrm>
        </p:spPr>
        <p:txBody>
          <a:bodyPr/>
          <a:lstStyle/>
          <a:p>
            <a:pPr algn="ctr"/>
            <a:r>
              <a:rPr lang="cs-CZ" dirty="0"/>
              <a:t>Nejčastější nedostatky zjišťované při kontrolách</a:t>
            </a:r>
          </a:p>
        </p:txBody>
      </p:sp>
      <p:sp>
        <p:nvSpPr>
          <p:cNvPr id="17" name="Zástupný obsah 16">
            <a:extLst>
              <a:ext uri="{FF2B5EF4-FFF2-40B4-BE49-F238E27FC236}">
                <a16:creationId xmlns:a16="http://schemas.microsoft.com/office/drawing/2014/main" id="{1D39A8AB-0F52-FC4D-0BB2-510A0371C123}"/>
              </a:ext>
            </a:extLst>
          </p:cNvPr>
          <p:cNvSpPr>
            <a:spLocks noGrp="1"/>
          </p:cNvSpPr>
          <p:nvPr>
            <p:ph idx="1"/>
          </p:nvPr>
        </p:nvSpPr>
        <p:spPr>
          <a:xfrm>
            <a:off x="446313" y="1219200"/>
            <a:ext cx="11244943" cy="5445925"/>
          </a:xfrm>
        </p:spPr>
        <p:txBody>
          <a:bodyPr/>
          <a:lstStyle/>
          <a:p>
            <a:pPr marL="0" indent="0" algn="just">
              <a:spcAft>
                <a:spcPts val="0"/>
              </a:spcAft>
              <a:buNone/>
            </a:pPr>
            <a:r>
              <a:rPr lang="cs-CZ" sz="2800" b="1" dirty="0">
                <a:solidFill>
                  <a:schemeClr val="tx2"/>
                </a:solidFill>
              </a:rPr>
              <a:t>Chybějící dokumentace ke střetu zájmů</a:t>
            </a:r>
          </a:p>
          <a:p>
            <a:pPr lvl="0">
              <a:buFont typeface="Wingdings" panose="05000000000000000000" pitchFamily="2" charset="2"/>
              <a:buChar char="Ø"/>
            </a:pPr>
            <a:r>
              <a:rPr lang="cs-CZ" sz="2800" dirty="0">
                <a:solidFill>
                  <a:schemeClr val="tx2"/>
                </a:solidFill>
              </a:rPr>
              <a:t>chybí: prohlášení členů komise, záznam o řešení případného střetu zájmů</a:t>
            </a:r>
          </a:p>
          <a:p>
            <a:pPr algn="just">
              <a:buFont typeface="Wingdings" panose="05000000000000000000" pitchFamily="2" charset="2"/>
              <a:buChar char="Ø"/>
            </a:pPr>
            <a:r>
              <a:rPr lang="cs-CZ" sz="2800" dirty="0">
                <a:solidFill>
                  <a:schemeClr val="tx2"/>
                </a:solidFill>
              </a:rPr>
              <a:t>riziko: kontrolní zjištění zejména u dotovaných projektů</a:t>
            </a:r>
          </a:p>
          <a:p>
            <a:pPr marL="0" indent="0">
              <a:buNone/>
            </a:pPr>
            <a:r>
              <a:rPr lang="cs-CZ" sz="2800" b="1" dirty="0">
                <a:solidFill>
                  <a:schemeClr val="tx2"/>
                </a:solidFill>
              </a:rPr>
              <a:t>Chybějící dokumentace k jednání </a:t>
            </a:r>
            <a:r>
              <a:rPr lang="cs-CZ" sz="2800" dirty="0">
                <a:solidFill>
                  <a:schemeClr val="tx2"/>
                </a:solidFill>
              </a:rPr>
              <a:t>(zejména JŘSU, soutěžní dialog, JŘBU)</a:t>
            </a:r>
          </a:p>
          <a:p>
            <a:pPr>
              <a:buFont typeface="Wingdings" panose="05000000000000000000" pitchFamily="2" charset="2"/>
              <a:buChar char="Ø"/>
            </a:pPr>
            <a:r>
              <a:rPr lang="cs-CZ" sz="2800" dirty="0">
                <a:solidFill>
                  <a:schemeClr val="tx2"/>
                </a:solidFill>
              </a:rPr>
              <a:t>chybí: zápisy z jednání, seznam přítomných, zachycení změn nabídek</a:t>
            </a:r>
          </a:p>
          <a:p>
            <a:pPr>
              <a:buFont typeface="Wingdings" panose="05000000000000000000" pitchFamily="2" charset="2"/>
              <a:buChar char="Ø"/>
            </a:pPr>
            <a:r>
              <a:rPr lang="cs-CZ" sz="2800" dirty="0">
                <a:solidFill>
                  <a:schemeClr val="tx2"/>
                </a:solidFill>
              </a:rPr>
              <a:t>riziko: netransparentnost, nelze ověřit rovné zacházení, nediskriminaci</a:t>
            </a:r>
          </a:p>
        </p:txBody>
      </p:sp>
      <p:sp>
        <p:nvSpPr>
          <p:cNvPr id="4" name="Zástupný symbol pro číslo snímku 3">
            <a:extLst>
              <a:ext uri="{FF2B5EF4-FFF2-40B4-BE49-F238E27FC236}">
                <a16:creationId xmlns:a16="http://schemas.microsoft.com/office/drawing/2014/main" id="{235F1930-8A73-6617-1B26-7431423CC7BB}"/>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79</a:t>
            </a:fld>
            <a:endParaRPr lang="cs-CZ"/>
          </a:p>
        </p:txBody>
      </p:sp>
    </p:spTree>
    <p:extLst>
      <p:ext uri="{BB962C8B-B14F-4D97-AF65-F5344CB8AC3E}">
        <p14:creationId xmlns:p14="http://schemas.microsoft.com/office/powerpoint/2010/main" val="313936448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3128F-085F-7EC2-65EC-2DA07CD78B07}"/>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D28F1610-8400-5D00-A4D1-377044B1B632}"/>
              </a:ext>
            </a:extLst>
          </p:cNvPr>
          <p:cNvSpPr>
            <a:spLocks noGrp="1"/>
          </p:cNvSpPr>
          <p:nvPr>
            <p:ph type="title"/>
          </p:nvPr>
        </p:nvSpPr>
        <p:spPr>
          <a:xfrm>
            <a:off x="446314" y="192875"/>
            <a:ext cx="10137686" cy="924725"/>
          </a:xfrm>
        </p:spPr>
        <p:txBody>
          <a:bodyPr/>
          <a:lstStyle/>
          <a:p>
            <a:pPr algn="ctr"/>
            <a:r>
              <a:rPr lang="cs-CZ" dirty="0"/>
              <a:t>Nejčastější nedostatky zjišťované při kontrolách</a:t>
            </a:r>
          </a:p>
        </p:txBody>
      </p:sp>
      <p:sp>
        <p:nvSpPr>
          <p:cNvPr id="17" name="Zástupný obsah 16">
            <a:extLst>
              <a:ext uri="{FF2B5EF4-FFF2-40B4-BE49-F238E27FC236}">
                <a16:creationId xmlns:a16="http://schemas.microsoft.com/office/drawing/2014/main" id="{9F2C2D4C-5BF0-22FF-8867-0EFD2196C409}"/>
              </a:ext>
            </a:extLst>
          </p:cNvPr>
          <p:cNvSpPr>
            <a:spLocks noGrp="1"/>
          </p:cNvSpPr>
          <p:nvPr>
            <p:ph idx="1"/>
          </p:nvPr>
        </p:nvSpPr>
        <p:spPr>
          <a:xfrm>
            <a:off x="446313" y="1219200"/>
            <a:ext cx="11244943" cy="5445925"/>
          </a:xfrm>
        </p:spPr>
        <p:txBody>
          <a:bodyPr/>
          <a:lstStyle/>
          <a:p>
            <a:pPr marL="0" lvl="0" indent="0" algn="just">
              <a:spcAft>
                <a:spcPts val="0"/>
              </a:spcAft>
              <a:buNone/>
            </a:pPr>
            <a:r>
              <a:rPr lang="cs-CZ" sz="2800" b="1" dirty="0">
                <a:solidFill>
                  <a:schemeClr val="tx2"/>
                </a:solidFill>
              </a:rPr>
              <a:t>Chybí podklady ke změnám závazku ze smlouvy dle § 222 ZZVZ</a:t>
            </a:r>
          </a:p>
          <a:p>
            <a:pPr>
              <a:buFont typeface="Wingdings" panose="05000000000000000000" pitchFamily="2" charset="2"/>
              <a:buChar char="Ø"/>
            </a:pPr>
            <a:r>
              <a:rPr lang="cs-CZ" sz="2800" dirty="0">
                <a:solidFill>
                  <a:schemeClr val="tx2"/>
                </a:solidFill>
              </a:rPr>
              <a:t>chybí: právní zdůvodnění, ekonomické zdůvodnění, výpočty limitů, podklady k nepředvídaným okolnostem, podklady k prodloužení termínu plnění, podklady k nastalé vyšší moci</a:t>
            </a:r>
          </a:p>
          <a:p>
            <a:pPr>
              <a:buFont typeface="Wingdings" panose="05000000000000000000" pitchFamily="2" charset="2"/>
              <a:buChar char="Ø"/>
            </a:pPr>
            <a:r>
              <a:rPr lang="cs-CZ" sz="2800" dirty="0">
                <a:solidFill>
                  <a:schemeClr val="tx2"/>
                </a:solidFill>
              </a:rPr>
              <a:t>riziko: porušení ZZVZ - jedno z nejčastějších zjištění kontrol po roce 2020</a:t>
            </a:r>
            <a:endParaRPr lang="cs-CZ" sz="2800" b="1" dirty="0">
              <a:solidFill>
                <a:schemeClr val="tx2"/>
              </a:solidFill>
            </a:endParaRPr>
          </a:p>
          <a:p>
            <a:pPr marL="0" lvl="0" indent="0" algn="just">
              <a:spcAft>
                <a:spcPts val="0"/>
              </a:spcAft>
              <a:buNone/>
            </a:pPr>
            <a:r>
              <a:rPr lang="cs-CZ" sz="2800" b="1" dirty="0">
                <a:solidFill>
                  <a:schemeClr val="tx2"/>
                </a:solidFill>
              </a:rPr>
              <a:t>Není uchována elektronická komunikace</a:t>
            </a:r>
          </a:p>
          <a:p>
            <a:pPr marL="0" indent="0">
              <a:buNone/>
            </a:pPr>
            <a:r>
              <a:rPr lang="cs-CZ" sz="2800" dirty="0">
                <a:solidFill>
                  <a:schemeClr val="tx2"/>
                </a:solidFill>
              </a:rPr>
              <a:t>Zadavatel uchová PDF dokumenty, ale neuchová  systémové zprávy, logy elektronického nástroje, potvrzení o doručení.</a:t>
            </a:r>
          </a:p>
          <a:p>
            <a:pPr>
              <a:buFont typeface="Wingdings" panose="05000000000000000000" pitchFamily="2" charset="2"/>
              <a:buChar char="Ø"/>
            </a:pPr>
            <a:r>
              <a:rPr lang="cs-CZ" sz="2800" dirty="0">
                <a:solidFill>
                  <a:schemeClr val="tx2"/>
                </a:solidFill>
              </a:rPr>
              <a:t>riziko: nelze prokázat doručení nebo průběh komunikace</a:t>
            </a:r>
            <a:endParaRPr lang="cs-CZ" sz="2800" b="1" dirty="0">
              <a:solidFill>
                <a:schemeClr val="tx2"/>
              </a:solidFill>
            </a:endParaRPr>
          </a:p>
        </p:txBody>
      </p:sp>
      <p:sp>
        <p:nvSpPr>
          <p:cNvPr id="4" name="Zástupný symbol pro číslo snímku 3">
            <a:extLst>
              <a:ext uri="{FF2B5EF4-FFF2-40B4-BE49-F238E27FC236}">
                <a16:creationId xmlns:a16="http://schemas.microsoft.com/office/drawing/2014/main" id="{57A559EA-AD9A-62A8-087B-665C103DDDBF}"/>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80</a:t>
            </a:fld>
            <a:endParaRPr lang="cs-CZ"/>
          </a:p>
        </p:txBody>
      </p:sp>
    </p:spTree>
    <p:extLst>
      <p:ext uri="{BB962C8B-B14F-4D97-AF65-F5344CB8AC3E}">
        <p14:creationId xmlns:p14="http://schemas.microsoft.com/office/powerpoint/2010/main" val="93632778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C1939-1DEB-C8BD-F70B-C300B29A1350}"/>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2413FEEA-981A-E721-E715-86919B6C4E3B}"/>
              </a:ext>
            </a:extLst>
          </p:cNvPr>
          <p:cNvSpPr>
            <a:spLocks noGrp="1"/>
          </p:cNvSpPr>
          <p:nvPr>
            <p:ph type="title"/>
          </p:nvPr>
        </p:nvSpPr>
        <p:spPr>
          <a:xfrm>
            <a:off x="446314" y="192875"/>
            <a:ext cx="10137686" cy="924725"/>
          </a:xfrm>
        </p:spPr>
        <p:txBody>
          <a:bodyPr/>
          <a:lstStyle/>
          <a:p>
            <a:pPr algn="ctr"/>
            <a:r>
              <a:rPr lang="cs-CZ" dirty="0"/>
              <a:t>Nejčastější nedostatky zjišťované při kontrolách</a:t>
            </a:r>
          </a:p>
        </p:txBody>
      </p:sp>
      <p:sp>
        <p:nvSpPr>
          <p:cNvPr id="17" name="Zástupný obsah 16">
            <a:extLst>
              <a:ext uri="{FF2B5EF4-FFF2-40B4-BE49-F238E27FC236}">
                <a16:creationId xmlns:a16="http://schemas.microsoft.com/office/drawing/2014/main" id="{E7F5D2E6-5829-E56F-75DC-1D2B2340E48D}"/>
              </a:ext>
            </a:extLst>
          </p:cNvPr>
          <p:cNvSpPr>
            <a:spLocks noGrp="1"/>
          </p:cNvSpPr>
          <p:nvPr>
            <p:ph idx="1"/>
          </p:nvPr>
        </p:nvSpPr>
        <p:spPr>
          <a:xfrm>
            <a:off x="446313" y="1219200"/>
            <a:ext cx="11244943" cy="5445925"/>
          </a:xfrm>
        </p:spPr>
        <p:txBody>
          <a:bodyPr/>
          <a:lstStyle/>
          <a:p>
            <a:pPr marL="0" lvl="0" indent="0" algn="just">
              <a:spcAft>
                <a:spcPts val="0"/>
              </a:spcAft>
              <a:buNone/>
            </a:pPr>
            <a:r>
              <a:rPr lang="cs-CZ" sz="2800" b="1" dirty="0">
                <a:solidFill>
                  <a:schemeClr val="tx2"/>
                </a:solidFill>
              </a:rPr>
              <a:t>Formální a nepřezkoumatelné rozhodnutí o námitkách </a:t>
            </a:r>
          </a:p>
          <a:p>
            <a:pPr marL="0" indent="0">
              <a:buNone/>
            </a:pPr>
            <a:r>
              <a:rPr lang="cs-CZ" sz="2800" dirty="0">
                <a:solidFill>
                  <a:schemeClr val="tx2"/>
                </a:solidFill>
              </a:rPr>
              <a:t>Zadavatel nevypořádá jednotlivé námitky a argumentaci stěžovatele.</a:t>
            </a:r>
          </a:p>
          <a:p>
            <a:pPr>
              <a:buFont typeface="Wingdings" panose="05000000000000000000" pitchFamily="2" charset="2"/>
              <a:buChar char="Ø"/>
            </a:pPr>
            <a:r>
              <a:rPr lang="cs-CZ" sz="2800" dirty="0">
                <a:solidFill>
                  <a:schemeClr val="tx2"/>
                </a:solidFill>
              </a:rPr>
              <a:t>riziko: samostatné porušení § 245 ZZVZ</a:t>
            </a:r>
          </a:p>
        </p:txBody>
      </p:sp>
      <p:sp>
        <p:nvSpPr>
          <p:cNvPr id="4" name="Zástupný symbol pro číslo snímku 3">
            <a:extLst>
              <a:ext uri="{FF2B5EF4-FFF2-40B4-BE49-F238E27FC236}">
                <a16:creationId xmlns:a16="http://schemas.microsoft.com/office/drawing/2014/main" id="{CA05E11A-E16C-65D1-3C1A-16BA7FCF22AD}"/>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81</a:t>
            </a:fld>
            <a:endParaRPr lang="cs-CZ"/>
          </a:p>
        </p:txBody>
      </p:sp>
    </p:spTree>
    <p:extLst>
      <p:ext uri="{BB962C8B-B14F-4D97-AF65-F5344CB8AC3E}">
        <p14:creationId xmlns:p14="http://schemas.microsoft.com/office/powerpoint/2010/main" val="280603508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FF9C0-B8CE-2B5B-29DB-B991210BF2BD}"/>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EFF99B8A-EF2B-6B94-0B2D-D26D5635D939}"/>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graphicFrame>
        <p:nvGraphicFramePr>
          <p:cNvPr id="2" name="Zástupný obsah 1">
            <a:extLst>
              <a:ext uri="{FF2B5EF4-FFF2-40B4-BE49-F238E27FC236}">
                <a16:creationId xmlns:a16="http://schemas.microsoft.com/office/drawing/2014/main" id="{D6C76B59-9E5B-731E-4B38-BE9A6B5B2487}"/>
              </a:ext>
            </a:extLst>
          </p:cNvPr>
          <p:cNvGraphicFramePr>
            <a:graphicFrameLocks noGrp="1"/>
          </p:cNvGraphicFramePr>
          <p:nvPr>
            <p:ph idx="1"/>
            <p:extLst>
              <p:ext uri="{D42A27DB-BD31-4B8C-83A1-F6EECF244321}">
                <p14:modId xmlns:p14="http://schemas.microsoft.com/office/powerpoint/2010/main" val="3720681362"/>
              </p:ext>
            </p:extLst>
          </p:nvPr>
        </p:nvGraphicFramePr>
        <p:xfrm>
          <a:off x="693600" y="792480"/>
          <a:ext cx="10340160" cy="5448928"/>
        </p:xfrm>
        <a:graphic>
          <a:graphicData uri="http://schemas.openxmlformats.org/drawingml/2006/table">
            <a:tbl>
              <a:tblPr firstRow="1" firstCol="1" bandRow="1">
                <a:tableStyleId>{5C22544A-7EE6-4342-B048-85BDC9FD1C3A}</a:tableStyleId>
              </a:tblPr>
              <a:tblGrid>
                <a:gridCol w="5170080">
                  <a:extLst>
                    <a:ext uri="{9D8B030D-6E8A-4147-A177-3AD203B41FA5}">
                      <a16:colId xmlns:a16="http://schemas.microsoft.com/office/drawing/2014/main" val="1791899044"/>
                    </a:ext>
                  </a:extLst>
                </a:gridCol>
                <a:gridCol w="5170080">
                  <a:extLst>
                    <a:ext uri="{9D8B030D-6E8A-4147-A177-3AD203B41FA5}">
                      <a16:colId xmlns:a16="http://schemas.microsoft.com/office/drawing/2014/main" val="862349624"/>
                    </a:ext>
                  </a:extLst>
                </a:gridCol>
              </a:tblGrid>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Dokument</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Ustanovení ZZVZ</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3696914566"/>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Předběžné oznámení</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34</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3440757287"/>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Oznámení o zahájení zadávacího řízení</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212 a navazující ustanovení</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819681522"/>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Zadávací dokumentace</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28 odst. 1 písm. b), § 96</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3560655242"/>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Vysvětlení zadávací dokumentace</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98 + žádost o vysvětlení ZD</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457807991"/>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Změna nebo doplnění zadávací dokumentace</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99</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2233013770"/>
                  </a:ext>
                </a:extLst>
              </a:tr>
              <a:tr h="233560">
                <a:tc>
                  <a:txBody>
                    <a:bodyPr/>
                    <a:lstStyle/>
                    <a:p>
                      <a:pPr>
                        <a:lnSpc>
                          <a:spcPct val="107000"/>
                        </a:lnSpc>
                        <a:spcAft>
                          <a:spcPts val="800"/>
                        </a:spcAft>
                        <a:buNone/>
                      </a:pPr>
                      <a:r>
                        <a:rPr lang="cs-CZ" sz="2800" kern="100" dirty="0">
                          <a:effectLst/>
                          <a:latin typeface="Arial" panose="020B0604020202020204" pitchFamily="34" charset="0"/>
                          <a:cs typeface="Arial" panose="020B0604020202020204" pitchFamily="34" charset="0"/>
                        </a:rPr>
                        <a:t>Jmenování komise (je-li ustanovena)</a:t>
                      </a:r>
                      <a:endParaRPr lang="cs-CZ" sz="2800" kern="100" dirty="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42</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428406135"/>
                  </a:ext>
                </a:extLst>
              </a:tr>
            </a:tbl>
          </a:graphicData>
        </a:graphic>
      </p:graphicFrame>
      <p:sp>
        <p:nvSpPr>
          <p:cNvPr id="4" name="Zástupný symbol pro číslo snímku 3">
            <a:extLst>
              <a:ext uri="{FF2B5EF4-FFF2-40B4-BE49-F238E27FC236}">
                <a16:creationId xmlns:a16="http://schemas.microsoft.com/office/drawing/2014/main" id="{1E2D4CF9-DC18-9AF7-DAEA-72FC1418713E}"/>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82</a:t>
            </a:fld>
            <a:endParaRPr lang="cs-CZ"/>
          </a:p>
        </p:txBody>
      </p:sp>
    </p:spTree>
    <p:extLst>
      <p:ext uri="{BB962C8B-B14F-4D97-AF65-F5344CB8AC3E}">
        <p14:creationId xmlns:p14="http://schemas.microsoft.com/office/powerpoint/2010/main" val="102961642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ABCAE-2280-CFD6-62FC-0C04C8CAE31F}"/>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33B1D0B5-2F8B-06C9-0DCC-F15EE715F92F}"/>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graphicFrame>
        <p:nvGraphicFramePr>
          <p:cNvPr id="2" name="Zástupný obsah 1">
            <a:extLst>
              <a:ext uri="{FF2B5EF4-FFF2-40B4-BE49-F238E27FC236}">
                <a16:creationId xmlns:a16="http://schemas.microsoft.com/office/drawing/2014/main" id="{589DF2C2-23F0-5D33-7ECF-96EE8E5A4B27}"/>
              </a:ext>
            </a:extLst>
          </p:cNvPr>
          <p:cNvGraphicFramePr>
            <a:graphicFrameLocks noGrp="1"/>
          </p:cNvGraphicFramePr>
          <p:nvPr>
            <p:ph idx="1"/>
            <p:extLst>
              <p:ext uri="{D42A27DB-BD31-4B8C-83A1-F6EECF244321}">
                <p14:modId xmlns:p14="http://schemas.microsoft.com/office/powerpoint/2010/main" val="1044570810"/>
              </p:ext>
            </p:extLst>
          </p:nvPr>
        </p:nvGraphicFramePr>
        <p:xfrm>
          <a:off x="693600" y="792480"/>
          <a:ext cx="10340160" cy="5448928"/>
        </p:xfrm>
        <a:graphic>
          <a:graphicData uri="http://schemas.openxmlformats.org/drawingml/2006/table">
            <a:tbl>
              <a:tblPr firstRow="1" firstCol="1" bandRow="1">
                <a:tableStyleId>{5C22544A-7EE6-4342-B048-85BDC9FD1C3A}</a:tableStyleId>
              </a:tblPr>
              <a:tblGrid>
                <a:gridCol w="5514160">
                  <a:extLst>
                    <a:ext uri="{9D8B030D-6E8A-4147-A177-3AD203B41FA5}">
                      <a16:colId xmlns:a16="http://schemas.microsoft.com/office/drawing/2014/main" val="1791899044"/>
                    </a:ext>
                  </a:extLst>
                </a:gridCol>
                <a:gridCol w="4826000">
                  <a:extLst>
                    <a:ext uri="{9D8B030D-6E8A-4147-A177-3AD203B41FA5}">
                      <a16:colId xmlns:a16="http://schemas.microsoft.com/office/drawing/2014/main" val="862349624"/>
                    </a:ext>
                  </a:extLst>
                </a:gridCol>
              </a:tblGrid>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Dokument</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Ustanovení ZZVZ</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3696914566"/>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Čestná prohlášení o střetu zájmů</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44</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3477751425"/>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Výzvy podle § 46</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46 + doplnění / objasnění dodavateli</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4233090191"/>
                  </a:ext>
                </a:extLst>
              </a:tr>
              <a:tr h="233560">
                <a:tc>
                  <a:txBody>
                    <a:bodyPr/>
                    <a:lstStyle/>
                    <a:p>
                      <a:pPr>
                        <a:lnSpc>
                          <a:spcPct val="107000"/>
                        </a:lnSpc>
                        <a:spcAft>
                          <a:spcPts val="800"/>
                        </a:spcAft>
                        <a:buNone/>
                      </a:pPr>
                      <a:r>
                        <a:rPr lang="cs-CZ" sz="2800" kern="100" dirty="0">
                          <a:effectLst/>
                          <a:latin typeface="Arial" panose="020B0604020202020204" pitchFamily="34" charset="0"/>
                          <a:cs typeface="Arial" panose="020B0604020202020204" pitchFamily="34" charset="0"/>
                        </a:rPr>
                        <a:t>Žádosti o objasnění mimořádně nízké nabídkové ceny</a:t>
                      </a:r>
                      <a:endParaRPr lang="cs-CZ" sz="2800" kern="100" dirty="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113 + objasnění dodavateli</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2058760232"/>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Rozhodnutí o vyloučení</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48</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424341175"/>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Oznámení o vyloučení</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48 odst. 11</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885075093"/>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Rozhodnutí o výběru dodavatele</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122</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264495697"/>
                  </a:ext>
                </a:extLst>
              </a:tr>
            </a:tbl>
          </a:graphicData>
        </a:graphic>
      </p:graphicFrame>
      <p:sp>
        <p:nvSpPr>
          <p:cNvPr id="4" name="Zástupný symbol pro číslo snímku 3">
            <a:extLst>
              <a:ext uri="{FF2B5EF4-FFF2-40B4-BE49-F238E27FC236}">
                <a16:creationId xmlns:a16="http://schemas.microsoft.com/office/drawing/2014/main" id="{11FDF7DF-E6C4-EBFD-69D6-15AD891E9EE5}"/>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83</a:t>
            </a:fld>
            <a:endParaRPr lang="cs-CZ"/>
          </a:p>
        </p:txBody>
      </p:sp>
    </p:spTree>
    <p:extLst>
      <p:ext uri="{BB962C8B-B14F-4D97-AF65-F5344CB8AC3E}">
        <p14:creationId xmlns:p14="http://schemas.microsoft.com/office/powerpoint/2010/main" val="72243973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DB644-C620-890A-1A4A-77DB42A88390}"/>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E715146F-2679-2D28-34DB-C3DDA8D443D9}"/>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graphicFrame>
        <p:nvGraphicFramePr>
          <p:cNvPr id="2" name="Zástupný obsah 1">
            <a:extLst>
              <a:ext uri="{FF2B5EF4-FFF2-40B4-BE49-F238E27FC236}">
                <a16:creationId xmlns:a16="http://schemas.microsoft.com/office/drawing/2014/main" id="{1493D01A-734C-98A3-6293-2E37AFE6D757}"/>
              </a:ext>
            </a:extLst>
          </p:cNvPr>
          <p:cNvGraphicFramePr>
            <a:graphicFrameLocks noGrp="1"/>
          </p:cNvGraphicFramePr>
          <p:nvPr>
            <p:ph idx="1"/>
            <p:extLst>
              <p:ext uri="{D42A27DB-BD31-4B8C-83A1-F6EECF244321}">
                <p14:modId xmlns:p14="http://schemas.microsoft.com/office/powerpoint/2010/main" val="3035216336"/>
              </p:ext>
            </p:extLst>
          </p:nvPr>
        </p:nvGraphicFramePr>
        <p:xfrm>
          <a:off x="693600" y="792480"/>
          <a:ext cx="10340160" cy="4992363"/>
        </p:xfrm>
        <a:graphic>
          <a:graphicData uri="http://schemas.openxmlformats.org/drawingml/2006/table">
            <a:tbl>
              <a:tblPr firstRow="1" firstCol="1" bandRow="1">
                <a:tableStyleId>{5C22544A-7EE6-4342-B048-85BDC9FD1C3A}</a:tableStyleId>
              </a:tblPr>
              <a:tblGrid>
                <a:gridCol w="5170080">
                  <a:extLst>
                    <a:ext uri="{9D8B030D-6E8A-4147-A177-3AD203B41FA5}">
                      <a16:colId xmlns:a16="http://schemas.microsoft.com/office/drawing/2014/main" val="1791899044"/>
                    </a:ext>
                  </a:extLst>
                </a:gridCol>
                <a:gridCol w="5170080">
                  <a:extLst>
                    <a:ext uri="{9D8B030D-6E8A-4147-A177-3AD203B41FA5}">
                      <a16:colId xmlns:a16="http://schemas.microsoft.com/office/drawing/2014/main" val="862349624"/>
                    </a:ext>
                  </a:extLst>
                </a:gridCol>
              </a:tblGrid>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Dokument</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Ustanovení ZZVZ</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3696914566"/>
                  </a:ext>
                </a:extLst>
              </a:tr>
              <a:tr h="233560">
                <a:tc>
                  <a:txBody>
                    <a:bodyPr/>
                    <a:lstStyle/>
                    <a:p>
                      <a:pPr>
                        <a:lnSpc>
                          <a:spcPct val="107000"/>
                        </a:lnSpc>
                        <a:spcAft>
                          <a:spcPts val="800"/>
                        </a:spcAft>
                        <a:buNone/>
                      </a:pPr>
                      <a:r>
                        <a:rPr lang="cs-CZ" sz="2800" kern="100" dirty="0">
                          <a:effectLst/>
                          <a:latin typeface="Arial" panose="020B0604020202020204" pitchFamily="34" charset="0"/>
                          <a:cs typeface="Arial" panose="020B0604020202020204" pitchFamily="34" charset="0"/>
                        </a:rPr>
                        <a:t>Oznámení o výběru dodavatele</a:t>
                      </a:r>
                      <a:endParaRPr lang="cs-CZ" sz="2800" kern="100" dirty="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123</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4107940674"/>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Výzva k součinnosti před podpisem smlouvy</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122 odst. 3 až 5 + poskytnutá součinnost dodavatele</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2876918013"/>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Zpráva o hodnocení nabídek</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119</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244772638"/>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Písemná zpráva zadavatele</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217</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2923444882"/>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Rozhodnutí o zrušení zadávacího řízení</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127</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49164045"/>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Oznámení o zrušení</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128</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592136918"/>
                  </a:ext>
                </a:extLst>
              </a:tr>
            </a:tbl>
          </a:graphicData>
        </a:graphic>
      </p:graphicFrame>
      <p:sp>
        <p:nvSpPr>
          <p:cNvPr id="4" name="Zástupný symbol pro číslo snímku 3">
            <a:extLst>
              <a:ext uri="{FF2B5EF4-FFF2-40B4-BE49-F238E27FC236}">
                <a16:creationId xmlns:a16="http://schemas.microsoft.com/office/drawing/2014/main" id="{54259C78-9A0E-A083-C752-9F10D89B4917}"/>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84</a:t>
            </a:fld>
            <a:endParaRPr lang="cs-CZ"/>
          </a:p>
        </p:txBody>
      </p:sp>
    </p:spTree>
    <p:extLst>
      <p:ext uri="{BB962C8B-B14F-4D97-AF65-F5344CB8AC3E}">
        <p14:creationId xmlns:p14="http://schemas.microsoft.com/office/powerpoint/2010/main" val="138240346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C2239-AEB3-19BC-3585-DCC907BAFE4F}"/>
            </a:ext>
          </a:extLst>
        </p:cNvPr>
        <p:cNvGrpSpPr/>
        <p:nvPr/>
      </p:nvGrpSpPr>
      <p:grpSpPr>
        <a:xfrm>
          <a:off x="0" y="0"/>
          <a:ext cx="0" cy="0"/>
          <a:chOff x="0" y="0"/>
          <a:chExt cx="0" cy="0"/>
        </a:xfrm>
      </p:grpSpPr>
      <p:sp>
        <p:nvSpPr>
          <p:cNvPr id="16" name="Nadpis 15">
            <a:extLst>
              <a:ext uri="{FF2B5EF4-FFF2-40B4-BE49-F238E27FC236}">
                <a16:creationId xmlns:a16="http://schemas.microsoft.com/office/drawing/2014/main" id="{BEB07377-3A94-8982-638F-8EB3B01ACC6D}"/>
              </a:ext>
            </a:extLst>
          </p:cNvPr>
          <p:cNvSpPr>
            <a:spLocks noGrp="1"/>
          </p:cNvSpPr>
          <p:nvPr>
            <p:ph type="title"/>
          </p:nvPr>
        </p:nvSpPr>
        <p:spPr>
          <a:xfrm>
            <a:off x="446314" y="192875"/>
            <a:ext cx="10137686" cy="599605"/>
          </a:xfrm>
        </p:spPr>
        <p:txBody>
          <a:bodyPr/>
          <a:lstStyle/>
          <a:p>
            <a:pPr algn="ctr"/>
            <a:r>
              <a:rPr lang="cs-CZ" dirty="0"/>
              <a:t>Dokumentace v zadávacím řízení</a:t>
            </a:r>
          </a:p>
        </p:txBody>
      </p:sp>
      <p:graphicFrame>
        <p:nvGraphicFramePr>
          <p:cNvPr id="2" name="Zástupný obsah 1">
            <a:extLst>
              <a:ext uri="{FF2B5EF4-FFF2-40B4-BE49-F238E27FC236}">
                <a16:creationId xmlns:a16="http://schemas.microsoft.com/office/drawing/2014/main" id="{978AAAAC-3F07-EFCA-76FE-F52ED41AAABB}"/>
              </a:ext>
            </a:extLst>
          </p:cNvPr>
          <p:cNvGraphicFramePr>
            <a:graphicFrameLocks noGrp="1"/>
          </p:cNvGraphicFramePr>
          <p:nvPr>
            <p:ph idx="1"/>
            <p:extLst>
              <p:ext uri="{D42A27DB-BD31-4B8C-83A1-F6EECF244321}">
                <p14:modId xmlns:p14="http://schemas.microsoft.com/office/powerpoint/2010/main" val="1796040514"/>
              </p:ext>
            </p:extLst>
          </p:nvPr>
        </p:nvGraphicFramePr>
        <p:xfrm>
          <a:off x="693600" y="792480"/>
          <a:ext cx="10340160" cy="5047048"/>
        </p:xfrm>
        <a:graphic>
          <a:graphicData uri="http://schemas.openxmlformats.org/drawingml/2006/table">
            <a:tbl>
              <a:tblPr firstRow="1" firstCol="1" bandRow="1">
                <a:tableStyleId>{5C22544A-7EE6-4342-B048-85BDC9FD1C3A}</a:tableStyleId>
              </a:tblPr>
              <a:tblGrid>
                <a:gridCol w="5170080">
                  <a:extLst>
                    <a:ext uri="{9D8B030D-6E8A-4147-A177-3AD203B41FA5}">
                      <a16:colId xmlns:a16="http://schemas.microsoft.com/office/drawing/2014/main" val="1791899044"/>
                    </a:ext>
                  </a:extLst>
                </a:gridCol>
                <a:gridCol w="5170080">
                  <a:extLst>
                    <a:ext uri="{9D8B030D-6E8A-4147-A177-3AD203B41FA5}">
                      <a16:colId xmlns:a16="http://schemas.microsoft.com/office/drawing/2014/main" val="862349624"/>
                    </a:ext>
                  </a:extLst>
                </a:gridCol>
              </a:tblGrid>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Dokument</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Ustanovení ZZVZ</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3696914566"/>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Smlouva na veřejnou zakázku</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124</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2472721500"/>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Dodatky ke smlouvě</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222</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3442599005"/>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Oznámení o výsledku zadávacího řízení</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126</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037639087"/>
                  </a:ext>
                </a:extLst>
              </a:tr>
              <a:tr h="233560">
                <a:tc>
                  <a:txBody>
                    <a:bodyPr/>
                    <a:lstStyle/>
                    <a:p>
                      <a:pPr>
                        <a:lnSpc>
                          <a:spcPct val="107000"/>
                        </a:lnSpc>
                        <a:spcAft>
                          <a:spcPts val="800"/>
                        </a:spcAft>
                        <a:buNone/>
                      </a:pPr>
                      <a:r>
                        <a:rPr lang="cs-CZ" sz="2800" kern="100" dirty="0">
                          <a:effectLst/>
                          <a:latin typeface="Arial" panose="020B0604020202020204" pitchFamily="34" charset="0"/>
                          <a:cs typeface="Arial" panose="020B0604020202020204" pitchFamily="34" charset="0"/>
                        </a:rPr>
                        <a:t>Oznámení o změně závazku</a:t>
                      </a:r>
                      <a:endParaRPr lang="cs-CZ" sz="2800" kern="100" dirty="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222 odst. 8</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432711651"/>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Námitky dodavatelů</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241 a násl.</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1319227227"/>
                  </a:ext>
                </a:extLst>
              </a:tr>
              <a:tr h="233560">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Rozhodnutí o námitkách</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245</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43916"/>
                </a:tc>
                <a:extLst>
                  <a:ext uri="{0D108BD9-81ED-4DB2-BD59-A6C34878D82A}">
                    <a16:rowId xmlns:a16="http://schemas.microsoft.com/office/drawing/2014/main" val="426407224"/>
                  </a:ext>
                </a:extLst>
              </a:tr>
              <a:tr h="226521">
                <a:tc>
                  <a:txBody>
                    <a:bodyPr/>
                    <a:lstStyle/>
                    <a:p>
                      <a:pPr>
                        <a:lnSpc>
                          <a:spcPct val="107000"/>
                        </a:lnSpc>
                        <a:spcAft>
                          <a:spcPts val="800"/>
                        </a:spcAft>
                        <a:buNone/>
                      </a:pPr>
                      <a:r>
                        <a:rPr lang="cs-CZ" sz="2800" kern="100">
                          <a:effectLst/>
                          <a:latin typeface="Arial" panose="020B0604020202020204" pitchFamily="34" charset="0"/>
                          <a:cs typeface="Arial" panose="020B0604020202020204" pitchFamily="34" charset="0"/>
                        </a:rPr>
                        <a:t>Dokumentace pro ÚOHS</a:t>
                      </a:r>
                      <a:endParaRPr lang="cs-CZ" sz="2800" kern="100">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37642"/>
                </a:tc>
                <a:tc>
                  <a:txBody>
                    <a:bodyPr/>
                    <a:lstStyle/>
                    <a:p>
                      <a:pPr>
                        <a:lnSpc>
                          <a:spcPct val="107000"/>
                        </a:lnSpc>
                        <a:spcAft>
                          <a:spcPts val="800"/>
                        </a:spcAft>
                        <a:buNone/>
                      </a:pPr>
                      <a:r>
                        <a:rPr lang="cs-CZ" sz="2800" kern="100" dirty="0">
                          <a:solidFill>
                            <a:schemeClr val="tx2"/>
                          </a:solidFill>
                          <a:effectLst/>
                          <a:latin typeface="Arial" panose="020B0604020202020204" pitchFamily="34" charset="0"/>
                          <a:cs typeface="Arial" panose="020B0604020202020204" pitchFamily="34" charset="0"/>
                        </a:rPr>
                        <a:t>§ 252, § 258</a:t>
                      </a:r>
                      <a:endParaRPr lang="cs-CZ"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endParaRPr>
                    </a:p>
                  </a:txBody>
                  <a:tcPr marL="75285" marR="50190" marT="50190" marB="37642"/>
                </a:tc>
                <a:extLst>
                  <a:ext uri="{0D108BD9-81ED-4DB2-BD59-A6C34878D82A}">
                    <a16:rowId xmlns:a16="http://schemas.microsoft.com/office/drawing/2014/main" val="1407943082"/>
                  </a:ext>
                </a:extLst>
              </a:tr>
            </a:tbl>
          </a:graphicData>
        </a:graphic>
      </p:graphicFrame>
      <p:sp>
        <p:nvSpPr>
          <p:cNvPr id="4" name="Zástupný symbol pro číslo snímku 3">
            <a:extLst>
              <a:ext uri="{FF2B5EF4-FFF2-40B4-BE49-F238E27FC236}">
                <a16:creationId xmlns:a16="http://schemas.microsoft.com/office/drawing/2014/main" id="{45C02FFA-E13F-2D5C-6726-0ACC54573B80}"/>
              </a:ext>
            </a:extLst>
          </p:cNvPr>
          <p:cNvSpPr>
            <a:spLocks noGrp="1"/>
          </p:cNvSpPr>
          <p:nvPr>
            <p:ph type="sldNum" sz="quarter" idx="12"/>
          </p:nvPr>
        </p:nvSpPr>
        <p:spPr>
          <a:xfrm>
            <a:off x="8755200" y="6300000"/>
            <a:ext cx="2743200" cy="365125"/>
          </a:xfrm>
        </p:spPr>
        <p:txBody>
          <a:bodyPr/>
          <a:lstStyle/>
          <a:p>
            <a:fld id="{1CF5A12E-3DFE-4C3E-9036-7893F29C52C1}" type="slidenum">
              <a:rPr lang="cs-CZ" smtClean="0"/>
              <a:pPr/>
              <a:t>85</a:t>
            </a:fld>
            <a:endParaRPr lang="cs-CZ"/>
          </a:p>
        </p:txBody>
      </p:sp>
    </p:spTree>
    <p:extLst>
      <p:ext uri="{BB962C8B-B14F-4D97-AF65-F5344CB8AC3E}">
        <p14:creationId xmlns:p14="http://schemas.microsoft.com/office/powerpoint/2010/main" val="190572321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D127878-7249-41F4-8CBC-B5C81373ADD9}"/>
              </a:ext>
            </a:extLst>
          </p:cNvPr>
          <p:cNvSpPr>
            <a:spLocks noGrp="1"/>
          </p:cNvSpPr>
          <p:nvPr>
            <p:ph type="ctrTitle"/>
          </p:nvPr>
        </p:nvSpPr>
        <p:spPr>
          <a:xfrm>
            <a:off x="6300000" y="2116183"/>
            <a:ext cx="5400000" cy="1916866"/>
          </a:xfrm>
        </p:spPr>
        <p:txBody>
          <a:bodyPr/>
          <a:lstStyle/>
          <a:p>
            <a:r>
              <a:rPr lang="cs-CZ" dirty="0"/>
              <a:t>Děkuji</a:t>
            </a:r>
            <a:br>
              <a:rPr lang="cs-CZ" dirty="0"/>
            </a:br>
            <a:r>
              <a:rPr lang="cs-CZ" dirty="0"/>
              <a:t>za pozornost</a:t>
            </a:r>
          </a:p>
        </p:txBody>
      </p:sp>
      <p:sp>
        <p:nvSpPr>
          <p:cNvPr id="5" name="Zástupný symbol pro obsah 2">
            <a:extLst>
              <a:ext uri="{FF2B5EF4-FFF2-40B4-BE49-F238E27FC236}">
                <a16:creationId xmlns:a16="http://schemas.microsoft.com/office/drawing/2014/main" id="{78819B76-FCCF-20DD-93BA-079BCCC6451D}"/>
              </a:ext>
            </a:extLst>
          </p:cNvPr>
          <p:cNvSpPr>
            <a:spLocks noGrp="1"/>
          </p:cNvSpPr>
          <p:nvPr>
            <p:ph type="subTitle" idx="1"/>
          </p:nvPr>
        </p:nvSpPr>
        <p:spPr>
          <a:xfrm>
            <a:off x="6300000" y="4245429"/>
            <a:ext cx="5400000" cy="1968940"/>
          </a:xfrm>
        </p:spPr>
        <p:txBody>
          <a:bodyPr>
            <a:normAutofit/>
          </a:bodyPr>
          <a:lstStyle/>
          <a:p>
            <a:r>
              <a:rPr lang="cs-CZ" dirty="0"/>
              <a:t>Lenka Dudová</a:t>
            </a:r>
          </a:p>
          <a:p>
            <a:r>
              <a:rPr lang="cs-CZ" dirty="0">
                <a:solidFill>
                  <a:schemeClr val="accent5"/>
                </a:solidFill>
              </a:rPr>
              <a:t>lenka.dudova@mmr.gov.cz</a:t>
            </a:r>
          </a:p>
        </p:txBody>
      </p:sp>
    </p:spTree>
    <p:extLst>
      <p:ext uri="{BB962C8B-B14F-4D97-AF65-F5344CB8AC3E}">
        <p14:creationId xmlns:p14="http://schemas.microsoft.com/office/powerpoint/2010/main" val="2726387024"/>
      </p:ext>
    </p:extLst>
  </p:cSld>
  <p:clrMapOvr>
    <a:masterClrMapping/>
  </p:clrMapOvr>
</p:sld>
</file>

<file path=ppt/theme/theme1.xml><?xml version="1.0" encoding="utf-8"?>
<a:theme xmlns:a="http://schemas.openxmlformats.org/drawingml/2006/main" name="JVS PPT Dark">
  <a:themeElements>
    <a:clrScheme name="JVS barvy">
      <a:dk1>
        <a:srgbClr val="545860"/>
      </a:dk1>
      <a:lt1>
        <a:srgbClr val="FFFFFF"/>
      </a:lt1>
      <a:dk2>
        <a:srgbClr val="0C1838"/>
      </a:dk2>
      <a:lt2>
        <a:srgbClr val="A7A9B3"/>
      </a:lt2>
      <a:accent1>
        <a:srgbClr val="00459B"/>
      </a:accent1>
      <a:accent2>
        <a:srgbClr val="D70C0F"/>
      </a:accent2>
      <a:accent3>
        <a:srgbClr val="F7C1B9"/>
      </a:accent3>
      <a:accent4>
        <a:srgbClr val="690527"/>
      </a:accent4>
      <a:accent5>
        <a:srgbClr val="9DC8E9"/>
      </a:accent5>
      <a:accent6>
        <a:srgbClr val="878A95"/>
      </a:accent6>
      <a:hlink>
        <a:srgbClr val="008C99"/>
      </a:hlink>
      <a:folHlink>
        <a:srgbClr val="452E73"/>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288000" indent="-288000" algn="l">
          <a:spcAft>
            <a:spcPts val="1000"/>
          </a:spcAft>
          <a:buClr>
            <a:schemeClr val="accent5"/>
          </a:buClr>
          <a:buSzPct val="90000"/>
          <a:buFont typeface="Wingdings" pitchFamily="2" charset="2"/>
          <a:buChar char="§"/>
          <a:defRPr sz="2000" dirty="0">
            <a:solidFill>
              <a:schemeClr val="bg1"/>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JVS PPS Light">
  <a:themeElements>
    <a:clrScheme name="JVS UOSS 1">
      <a:dk1>
        <a:srgbClr val="545860"/>
      </a:dk1>
      <a:lt1>
        <a:srgbClr val="FFFFFF"/>
      </a:lt1>
      <a:dk2>
        <a:srgbClr val="0C1838"/>
      </a:dk2>
      <a:lt2>
        <a:srgbClr val="A7A9B3"/>
      </a:lt2>
      <a:accent1>
        <a:srgbClr val="00459B"/>
      </a:accent1>
      <a:accent2>
        <a:srgbClr val="D70C0F"/>
      </a:accent2>
      <a:accent3>
        <a:srgbClr val="F7C1B9"/>
      </a:accent3>
      <a:accent4>
        <a:srgbClr val="690527"/>
      </a:accent4>
      <a:accent5>
        <a:srgbClr val="9DC8E9"/>
      </a:accent5>
      <a:accent6>
        <a:srgbClr val="878A95"/>
      </a:accent6>
      <a:hlink>
        <a:srgbClr val="008C99"/>
      </a:hlink>
      <a:folHlink>
        <a:srgbClr val="452E73"/>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288000" indent="-288000" algn="l">
          <a:spcAft>
            <a:spcPts val="1000"/>
          </a:spcAft>
          <a:buClr>
            <a:schemeClr val="accent1"/>
          </a:buClr>
          <a:buSzPct val="90000"/>
          <a:buFont typeface="Wingdings" pitchFamily="2" charset="2"/>
          <a:buChar char="§"/>
          <a:defRPr sz="2000" dirty="0">
            <a:solidFill>
              <a:schemeClr val="tx1"/>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D49E6BE534F60E469CE8F6942E8CB243" ma:contentTypeVersion="3" ma:contentTypeDescription="Vytvoří nový dokument" ma:contentTypeScope="" ma:versionID="f016a36121c73f128f837a688d434fda">
  <xsd:schema xmlns:xsd="http://www.w3.org/2001/XMLSchema" xmlns:xs="http://www.w3.org/2001/XMLSchema" xmlns:p="http://schemas.microsoft.com/office/2006/metadata/properties" xmlns:ns2="46101490-013c-45ea-bf1a-4a68c9a652b7" targetNamespace="http://schemas.microsoft.com/office/2006/metadata/properties" ma:root="true" ma:fieldsID="34c1f9b9eddcae5283eef7731ea9b1bc" ns2:_="">
    <xsd:import namespace="46101490-013c-45ea-bf1a-4a68c9a652b7"/>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101490-013c-45ea-bf1a-4a68c9a652b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D19C120-5274-443A-93A6-139E5591E124}">
  <ds:schemaRefs>
    <ds:schemaRef ds:uri="b42b3ace-cfc9-4323-a967-7cca6ffa24c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A76417A6-8771-430D-A2A0-70E5FBC37019}">
  <ds:schemaRefs>
    <ds:schemaRef ds:uri="46101490-013c-45ea-bf1a-4a68c9a652b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C91B0F1-BDD1-486A-BD8F-8AC4E1CC69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6590</TotalTime>
  <Words>6198</Words>
  <Application>Microsoft Office PowerPoint</Application>
  <PresentationFormat>Širokoúhlá obrazovka</PresentationFormat>
  <Paragraphs>562</Paragraphs>
  <Slides>86</Slides>
  <Notes>0</Notes>
  <HiddenSlides>0</HiddenSlides>
  <MMClips>0</MMClips>
  <ScaleCrop>false</ScaleCrop>
  <HeadingPairs>
    <vt:vector size="6" baseType="variant">
      <vt:variant>
        <vt:lpstr>Použitá písma</vt:lpstr>
      </vt:variant>
      <vt:variant>
        <vt:i4>3</vt:i4>
      </vt:variant>
      <vt:variant>
        <vt:lpstr>Motiv</vt:lpstr>
      </vt:variant>
      <vt:variant>
        <vt:i4>2</vt:i4>
      </vt:variant>
      <vt:variant>
        <vt:lpstr>Nadpisy snímků</vt:lpstr>
      </vt:variant>
      <vt:variant>
        <vt:i4>86</vt:i4>
      </vt:variant>
    </vt:vector>
  </HeadingPairs>
  <TitlesOfParts>
    <vt:vector size="91" baseType="lpstr">
      <vt:lpstr>Arial</vt:lpstr>
      <vt:lpstr>Courier New</vt:lpstr>
      <vt:lpstr>Wingdings</vt:lpstr>
      <vt:lpstr>JVS PPT Dark</vt:lpstr>
      <vt:lpstr>JVS PPS Light</vt:lpstr>
      <vt:lpstr>  Dokumentace v zadávacím (výběrovém)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Rozhodovací praxe</vt:lpstr>
      <vt:lpstr>Rozhodovací praxe</vt:lpstr>
      <vt:lpstr>Rozhodovací praxe</vt:lpstr>
      <vt:lpstr>Rozhodovací praxe</vt:lpstr>
      <vt:lpstr>Rozhodovací praxe</vt:lpstr>
      <vt:lpstr>Rozhodovací praxe</vt:lpstr>
      <vt:lpstr>Rozhodovací praxe</vt:lpstr>
      <vt:lpstr>Rozhodovací praxe</vt:lpstr>
      <vt:lpstr>Rozhodovací praxe</vt:lpstr>
      <vt:lpstr>Rozhodovací praxe</vt:lpstr>
      <vt:lpstr>Rozhodovací praxe</vt:lpstr>
      <vt:lpstr>Rozhodovací praxe</vt:lpstr>
      <vt:lpstr>Rozhodovací praxe</vt:lpstr>
      <vt:lpstr>Rozhodovací praxe</vt:lpstr>
      <vt:lpstr>Zadávací dokumentace</vt:lpstr>
      <vt:lpstr>Zadávací dokumentace</vt:lpstr>
      <vt:lpstr>Zadávací podmínky</vt:lpstr>
      <vt:lpstr>Zadávací podmínky</vt:lpstr>
      <vt:lpstr>Zadávací podmínky</vt:lpstr>
      <vt:lpstr>Zadávací podmínky</vt:lpstr>
      <vt:lpstr>Příloha 6 ZZVZ - Náležitosti výzev </vt:lpstr>
      <vt:lpstr>Příloha 6 ZZVZ - Náležitosti výzev </vt:lpstr>
      <vt:lpstr>Příloha 6 ZZVZ - Náležitosti výzev </vt:lpstr>
      <vt:lpstr>Příloha 6 ZZVZ - Náležitosti výzev </vt:lpstr>
      <vt:lpstr>Příloha 6 ZZVZ - Náležitosti výzev </vt:lpstr>
      <vt:lpstr>Příloha 6 ZZVZ - Náležitosti výzev </vt:lpstr>
      <vt:lpstr>Příloha 6 ZZVZ - Náležitosti výzev </vt:lpstr>
      <vt:lpstr>Příloha 6 ZZVZ - Náležitosti výzev </vt:lpstr>
      <vt:lpstr>Příloha 6 ZZVZ - Náležitosti výzev </vt:lpstr>
      <vt:lpstr>Příloha 6 ZZVZ - Náležitosti výzev </vt:lpstr>
      <vt:lpstr>Příloha 6 ZZVZ - Náležitosti výzev </vt:lpstr>
      <vt:lpstr>Příloha 6 ZZVZ - Náležitosti výzev </vt:lpstr>
      <vt:lpstr>Protokol o otevírání nabídek</vt:lpstr>
      <vt:lpstr>Protokol o otevírání nabídek</vt:lpstr>
      <vt:lpstr>Protokol o otevírání nabídek</vt:lpstr>
      <vt:lpstr>Oznámení o výběru dodavatele</vt:lpstr>
      <vt:lpstr>Výsledek posouzení splnění podmínek účasti</vt:lpstr>
      <vt:lpstr>Výsledek posouzení splnění podmínek účasti</vt:lpstr>
      <vt:lpstr>Výsledek posouzení splnění podmínek účasti</vt:lpstr>
      <vt:lpstr>Výsledek posouzení splnění podmínek účasti</vt:lpstr>
      <vt:lpstr>Výzva k objasnění mimořádně nízké nabídkové ceny</vt:lpstr>
      <vt:lpstr>Odmítnutí námitek</vt:lpstr>
      <vt:lpstr>Písemná zpráva zadavatele</vt:lpstr>
      <vt:lpstr>Písemná zpráva zadavatele</vt:lpstr>
      <vt:lpstr>Písemná zpráva zadavatele</vt:lpstr>
      <vt:lpstr>Písemná zpráva zadavatele</vt:lpstr>
      <vt:lpstr>Dokumentace v zadávacím řízení</vt:lpstr>
      <vt:lpstr>Dokumentace v zadávacím řízení</vt:lpstr>
      <vt:lpstr>Dokumentace v zadávacím řízení</vt:lpstr>
      <vt:lpstr>Dokumentace v zadávacím řízení</vt:lpstr>
      <vt:lpstr>Dokumentace v zadávacím řízení</vt:lpstr>
      <vt:lpstr>Dokumentace v zadávacím řízení</vt:lpstr>
      <vt:lpstr>Dokumentace ve výběrovém řízení</vt:lpstr>
      <vt:lpstr>Nejčastější nedostatky zjišťované při kontrolách</vt:lpstr>
      <vt:lpstr>Nejčastější nedostatky zjišťované při kontrolách</vt:lpstr>
      <vt:lpstr>Nejčastější nedostatky zjišťované při kontrolách</vt:lpstr>
      <vt:lpstr>Nejčastější nedostatky zjišťované při kontrolách</vt:lpstr>
      <vt:lpstr>Nejčastější nedostatky zjišťované při kontrolách</vt:lpstr>
      <vt:lpstr>Nejčastější nedostatky zjišťované při kontrolách</vt:lpstr>
      <vt:lpstr>Nejčastější nedostatky zjišťované při kontrolách</vt:lpstr>
      <vt:lpstr>Dokumentace v zadávacím řízení</vt:lpstr>
      <vt:lpstr>Dokumentace v zadávacím řízení</vt:lpstr>
      <vt:lpstr>Dokumentace v zadávacím řízení</vt:lpstr>
      <vt:lpstr>Dokumentace v zadávacím řízení</vt:lpstr>
      <vt:lpstr>Děkuji za pozornost</vt:lpstr>
    </vt:vector>
  </TitlesOfParts>
  <Manager/>
  <Company>Jednotný vizuální styl</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subject/>
  <dc:creator>Karel Drašnar</dc:creator>
  <cp:keywords/>
  <dc:description/>
  <cp:lastModifiedBy>Dudová Lenka</cp:lastModifiedBy>
  <cp:revision>37</cp:revision>
  <cp:lastPrinted>2025-10-24T08:31:40Z</cp:lastPrinted>
  <dcterms:created xsi:type="dcterms:W3CDTF">2025-01-29T13:36:29Z</dcterms:created>
  <dcterms:modified xsi:type="dcterms:W3CDTF">2026-10-21T09:26:24Z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0x010100D49E6BE534F60E469CE8F6942E8CB243</vt:lpwstr>
  </property>
  <property fmtid="{D5CDD505-2E9C-101B-9397-08002B2CF9AE}" pid="3" name="MediaServiceImageTags">
    <vt:lpwstr/>
  </property>
  <property fmtid="{D5CDD505-2E9C-101B-9397-08002B2CF9AE}" pid="4" name="MSIP_Label_b3564849-fbfc-4795-ad59-055bb350645f_Enabled">
    <vt:lpwstr>true</vt:lpwstr>
  </property>
  <property fmtid="{D5CDD505-2E9C-101B-9397-08002B2CF9AE}" pid="5" name="MSIP_Label_b3564849-fbfc-4795-ad59-055bb350645f_SetDate">
    <vt:lpwstr>2025-11-05T08:47:26Z</vt:lpwstr>
  </property>
  <property fmtid="{D5CDD505-2E9C-101B-9397-08002B2CF9AE}" pid="6" name="MSIP_Label_b3564849-fbfc-4795-ad59-055bb350645f_Method">
    <vt:lpwstr>Standard</vt:lpwstr>
  </property>
  <property fmtid="{D5CDD505-2E9C-101B-9397-08002B2CF9AE}" pid="7" name="MSIP_Label_b3564849-fbfc-4795-ad59-055bb350645f_Name">
    <vt:lpwstr>M102S01</vt:lpwstr>
  </property>
  <property fmtid="{D5CDD505-2E9C-101B-9397-08002B2CF9AE}" pid="8" name="MSIP_Label_b3564849-fbfc-4795-ad59-055bb350645f_SiteId">
    <vt:lpwstr>65154e19-ce31-44e2-97af-2480f4c17f95</vt:lpwstr>
  </property>
  <property fmtid="{D5CDD505-2E9C-101B-9397-08002B2CF9AE}" pid="9" name="MSIP_Label_b3564849-fbfc-4795-ad59-055bb350645f_ActionId">
    <vt:lpwstr>a46c3e65-4ee5-4762-a82b-3d1c88712a7f</vt:lpwstr>
  </property>
  <property fmtid="{D5CDD505-2E9C-101B-9397-08002B2CF9AE}" pid="10" name="MSIP_Label_b3564849-fbfc-4795-ad59-055bb350645f_ContentBits">
    <vt:lpwstr>0</vt:lpwstr>
  </property>
  <property fmtid="{D5CDD505-2E9C-101B-9397-08002B2CF9AE}" pid="11" name="MSIP_Label_b3564849-fbfc-4795-ad59-055bb350645f_Tag">
    <vt:lpwstr>10, 3, 0, 1</vt:lpwstr>
  </property>
  <property fmtid="{D5CDD505-2E9C-101B-9397-08002B2CF9AE}" pid="12" name="xd_ProgID">
    <vt:lpwstr/>
  </property>
  <property fmtid="{D5CDD505-2E9C-101B-9397-08002B2CF9AE}" pid="13" name="ComplianceAssetId">
    <vt:lpwstr/>
  </property>
  <property fmtid="{D5CDD505-2E9C-101B-9397-08002B2CF9AE}" pid="14" name="TemplateUrl">
    <vt:lpwstr/>
  </property>
  <property fmtid="{D5CDD505-2E9C-101B-9397-08002B2CF9AE}" pid="15" name="_ExtendedDescription">
    <vt:lpwstr/>
  </property>
  <property fmtid="{D5CDD505-2E9C-101B-9397-08002B2CF9AE}" pid="16" name="TriggerFlowInfo">
    <vt:lpwstr/>
  </property>
  <property fmtid="{D5CDD505-2E9C-101B-9397-08002B2CF9AE}" pid="17" name="xd_Signature">
    <vt:lpwstr/>
  </property>
</Properties>
</file>