
<file path=[Content_Types].xml><?xml version="1.0" encoding="utf-8"?>
<Types xmlns="http://schemas.openxmlformats.org/package/2006/content-types">
  <Default Extension="emf" ContentType="image/x-emf"/>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 id="2147483661" r:id="rId5"/>
  </p:sldMasterIdLst>
  <p:notesMasterIdLst>
    <p:notesMasterId r:id="rId63"/>
  </p:notesMasterIdLst>
  <p:sldIdLst>
    <p:sldId id="322" r:id="rId6"/>
    <p:sldId id="419" r:id="rId7"/>
    <p:sldId id="325" r:id="rId8"/>
    <p:sldId id="459" r:id="rId9"/>
    <p:sldId id="417" r:id="rId10"/>
    <p:sldId id="420" r:id="rId11"/>
    <p:sldId id="421" r:id="rId12"/>
    <p:sldId id="422" r:id="rId13"/>
    <p:sldId id="451" r:id="rId14"/>
    <p:sldId id="464" r:id="rId15"/>
    <p:sldId id="465" r:id="rId16"/>
    <p:sldId id="466" r:id="rId17"/>
    <p:sldId id="467" r:id="rId18"/>
    <p:sldId id="423" r:id="rId19"/>
    <p:sldId id="452" r:id="rId20"/>
    <p:sldId id="453" r:id="rId21"/>
    <p:sldId id="424" r:id="rId22"/>
    <p:sldId id="427" r:id="rId23"/>
    <p:sldId id="437" r:id="rId24"/>
    <p:sldId id="430" r:id="rId25"/>
    <p:sldId id="431" r:id="rId26"/>
    <p:sldId id="438" r:id="rId27"/>
    <p:sldId id="432" r:id="rId28"/>
    <p:sldId id="433" r:id="rId29"/>
    <p:sldId id="474" r:id="rId30"/>
    <p:sldId id="461" r:id="rId31"/>
    <p:sldId id="462" r:id="rId32"/>
    <p:sldId id="434" r:id="rId33"/>
    <p:sldId id="426" r:id="rId34"/>
    <p:sldId id="448" r:id="rId35"/>
    <p:sldId id="440" r:id="rId36"/>
    <p:sldId id="445" r:id="rId37"/>
    <p:sldId id="447" r:id="rId38"/>
    <p:sldId id="469" r:id="rId39"/>
    <p:sldId id="441" r:id="rId40"/>
    <p:sldId id="446" r:id="rId41"/>
    <p:sldId id="428" r:id="rId42"/>
    <p:sldId id="454" r:id="rId43"/>
    <p:sldId id="456" r:id="rId44"/>
    <p:sldId id="429" r:id="rId45"/>
    <p:sldId id="457" r:id="rId46"/>
    <p:sldId id="458" r:id="rId47"/>
    <p:sldId id="425" r:id="rId48"/>
    <p:sldId id="418" r:id="rId49"/>
    <p:sldId id="460" r:id="rId50"/>
    <p:sldId id="435" r:id="rId51"/>
    <p:sldId id="436" r:id="rId52"/>
    <p:sldId id="475" r:id="rId53"/>
    <p:sldId id="463" r:id="rId54"/>
    <p:sldId id="439" r:id="rId55"/>
    <p:sldId id="468" r:id="rId56"/>
    <p:sldId id="449" r:id="rId57"/>
    <p:sldId id="450" r:id="rId58"/>
    <p:sldId id="471" r:id="rId59"/>
    <p:sldId id="470" r:id="rId60"/>
    <p:sldId id="473" r:id="rId61"/>
    <p:sldId id="321" r:id="rId62"/>
  </p:sldIdLst>
  <p:sldSz cx="12192000" cy="6858000"/>
  <p:notesSz cx="6858000" cy="9144000"/>
  <p:defaultTex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7339"/>
    <a:srgbClr val="FFAA00"/>
    <a:srgbClr val="FCF9E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řední styl 2 – zvýraznění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Střední styl 2 – zvýraznění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74C1A8A3-306A-4EB7-A6B1-4F7E0EB9C5D6}" styleName="Střední styl 3 – zvýraznění 5">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5"/>
          </a:solidFill>
        </a:fill>
      </a:tcStyle>
    </a:lastCol>
    <a:firstCol>
      <a:tcTxStyle b="on">
        <a:fontRef idx="minor">
          <a:scrgbClr r="0" g="0" b="0"/>
        </a:fontRef>
        <a:schemeClr val="lt1"/>
      </a:tcTxStyle>
      <a:tcStyle>
        <a:tcBdr/>
        <a:fill>
          <a:solidFill>
            <a:schemeClr val="accent5"/>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3578"/>
    <p:restoredTop sz="94684"/>
  </p:normalViewPr>
  <p:slideViewPr>
    <p:cSldViewPr snapToGrid="0">
      <p:cViewPr varScale="1">
        <p:scale>
          <a:sx n="59" d="100"/>
          <a:sy n="59" d="100"/>
        </p:scale>
        <p:origin x="1016" y="52"/>
      </p:cViewPr>
      <p:guideLst/>
    </p:cSldViewPr>
  </p:slideViewPr>
  <p:notesTextViewPr>
    <p:cViewPr>
      <p:scale>
        <a:sx n="1" d="1"/>
        <a:sy n="1" d="1"/>
      </p:scale>
      <p:origin x="0" y="0"/>
    </p:cViewPr>
  </p:notesTextViewPr>
  <p:notesViewPr>
    <p:cSldViewPr snapToGrid="0">
      <p:cViewPr varScale="1">
        <p:scale>
          <a:sx n="66" d="100"/>
          <a:sy n="66" d="100"/>
        </p:scale>
        <p:origin x="0" y="0"/>
      </p:cViewPr>
      <p:guideLst/>
    </p:cSldViewPr>
  </p:notes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1.xml"/><Relationship Id="rId21" Type="http://schemas.openxmlformats.org/officeDocument/2006/relationships/slide" Target="slides/slide16.xml"/><Relationship Id="rId34" Type="http://schemas.openxmlformats.org/officeDocument/2006/relationships/slide" Target="slides/slide29.xml"/><Relationship Id="rId42" Type="http://schemas.openxmlformats.org/officeDocument/2006/relationships/slide" Target="slides/slide37.xml"/><Relationship Id="rId47" Type="http://schemas.openxmlformats.org/officeDocument/2006/relationships/slide" Target="slides/slide42.xml"/><Relationship Id="rId50" Type="http://schemas.openxmlformats.org/officeDocument/2006/relationships/slide" Target="slides/slide45.xml"/><Relationship Id="rId55" Type="http://schemas.openxmlformats.org/officeDocument/2006/relationships/slide" Target="slides/slide50.xml"/><Relationship Id="rId63" Type="http://schemas.openxmlformats.org/officeDocument/2006/relationships/notesMaster" Target="notesMasters/notesMaster1.xml"/><Relationship Id="rId7" Type="http://schemas.openxmlformats.org/officeDocument/2006/relationships/slide" Target="slides/slide2.xml"/><Relationship Id="rId2" Type="http://schemas.openxmlformats.org/officeDocument/2006/relationships/customXml" Target="../customXml/item2.xml"/><Relationship Id="rId16" Type="http://schemas.openxmlformats.org/officeDocument/2006/relationships/slide" Target="slides/slide11.xml"/><Relationship Id="rId29" Type="http://schemas.openxmlformats.org/officeDocument/2006/relationships/slide" Target="slides/slide24.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slide" Target="slides/slide27.xml"/><Relationship Id="rId37" Type="http://schemas.openxmlformats.org/officeDocument/2006/relationships/slide" Target="slides/slide32.xml"/><Relationship Id="rId40" Type="http://schemas.openxmlformats.org/officeDocument/2006/relationships/slide" Target="slides/slide35.xml"/><Relationship Id="rId45" Type="http://schemas.openxmlformats.org/officeDocument/2006/relationships/slide" Target="slides/slide40.xml"/><Relationship Id="rId53" Type="http://schemas.openxmlformats.org/officeDocument/2006/relationships/slide" Target="slides/slide48.xml"/><Relationship Id="rId58" Type="http://schemas.openxmlformats.org/officeDocument/2006/relationships/slide" Target="slides/slide53.xml"/><Relationship Id="rId66" Type="http://schemas.openxmlformats.org/officeDocument/2006/relationships/theme" Target="theme/theme1.xml"/><Relationship Id="rId5" Type="http://schemas.openxmlformats.org/officeDocument/2006/relationships/slideMaster" Target="slideMasters/slideMaster2.xml"/><Relationship Id="rId61" Type="http://schemas.openxmlformats.org/officeDocument/2006/relationships/slide" Target="slides/slide56.xml"/><Relationship Id="rId19" Type="http://schemas.openxmlformats.org/officeDocument/2006/relationships/slide" Target="slides/slide1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slide" Target="slides/slide25.xml"/><Relationship Id="rId35" Type="http://schemas.openxmlformats.org/officeDocument/2006/relationships/slide" Target="slides/slide30.xml"/><Relationship Id="rId43" Type="http://schemas.openxmlformats.org/officeDocument/2006/relationships/slide" Target="slides/slide38.xml"/><Relationship Id="rId48" Type="http://schemas.openxmlformats.org/officeDocument/2006/relationships/slide" Target="slides/slide43.xml"/><Relationship Id="rId56" Type="http://schemas.openxmlformats.org/officeDocument/2006/relationships/slide" Target="slides/slide51.xml"/><Relationship Id="rId64" Type="http://schemas.openxmlformats.org/officeDocument/2006/relationships/presProps" Target="presProps.xml"/><Relationship Id="rId8" Type="http://schemas.openxmlformats.org/officeDocument/2006/relationships/slide" Target="slides/slide3.xml"/><Relationship Id="rId51" Type="http://schemas.openxmlformats.org/officeDocument/2006/relationships/slide" Target="slides/slide46.xml"/><Relationship Id="rId3" Type="http://schemas.openxmlformats.org/officeDocument/2006/relationships/customXml" Target="../customXml/item3.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slide" Target="slides/slide28.xml"/><Relationship Id="rId38" Type="http://schemas.openxmlformats.org/officeDocument/2006/relationships/slide" Target="slides/slide33.xml"/><Relationship Id="rId46" Type="http://schemas.openxmlformats.org/officeDocument/2006/relationships/slide" Target="slides/slide41.xml"/><Relationship Id="rId59" Type="http://schemas.openxmlformats.org/officeDocument/2006/relationships/slide" Target="slides/slide54.xml"/><Relationship Id="rId67" Type="http://schemas.openxmlformats.org/officeDocument/2006/relationships/tableStyles" Target="tableStyles.xml"/><Relationship Id="rId20" Type="http://schemas.openxmlformats.org/officeDocument/2006/relationships/slide" Target="slides/slide15.xml"/><Relationship Id="rId41" Type="http://schemas.openxmlformats.org/officeDocument/2006/relationships/slide" Target="slides/slide36.xml"/><Relationship Id="rId54" Type="http://schemas.openxmlformats.org/officeDocument/2006/relationships/slide" Target="slides/slide49.xml"/><Relationship Id="rId62" Type="http://schemas.openxmlformats.org/officeDocument/2006/relationships/slide" Target="slides/slide57.xml"/><Relationship Id="rId1" Type="http://schemas.openxmlformats.org/officeDocument/2006/relationships/customXml" Target="../customXml/item1.xml"/><Relationship Id="rId6" Type="http://schemas.openxmlformats.org/officeDocument/2006/relationships/slide" Target="slides/slide1.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slide" Target="slides/slide23.xml"/><Relationship Id="rId36" Type="http://schemas.openxmlformats.org/officeDocument/2006/relationships/slide" Target="slides/slide31.xml"/><Relationship Id="rId49" Type="http://schemas.openxmlformats.org/officeDocument/2006/relationships/slide" Target="slides/slide44.xml"/><Relationship Id="rId57" Type="http://schemas.openxmlformats.org/officeDocument/2006/relationships/slide" Target="slides/slide52.xml"/><Relationship Id="rId10" Type="http://schemas.openxmlformats.org/officeDocument/2006/relationships/slide" Target="slides/slide5.xml"/><Relationship Id="rId31" Type="http://schemas.openxmlformats.org/officeDocument/2006/relationships/slide" Target="slides/slide26.xml"/><Relationship Id="rId44" Type="http://schemas.openxmlformats.org/officeDocument/2006/relationships/slide" Target="slides/slide39.xml"/><Relationship Id="rId52" Type="http://schemas.openxmlformats.org/officeDocument/2006/relationships/slide" Target="slides/slide47.xml"/><Relationship Id="rId60" Type="http://schemas.openxmlformats.org/officeDocument/2006/relationships/slide" Target="slides/slide55.xml"/><Relationship Id="rId65"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4.xml"/><Relationship Id="rId13" Type="http://schemas.openxmlformats.org/officeDocument/2006/relationships/slide" Target="slides/slide8.xml"/><Relationship Id="rId18" Type="http://schemas.openxmlformats.org/officeDocument/2006/relationships/slide" Target="slides/slide13.xml"/><Relationship Id="rId39" Type="http://schemas.openxmlformats.org/officeDocument/2006/relationships/slide" Target="slides/slide3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b="0" i="0">
                <a:latin typeface="Arial" panose="020B0604020202020204" pitchFamily="34" charset="0"/>
              </a:defRPr>
            </a:lvl1pPr>
          </a:lstStyle>
          <a:p>
            <a:endParaRPr lang="cs-CZ"/>
          </a:p>
        </p:txBody>
      </p:sp>
      <p:sp>
        <p:nvSpPr>
          <p:cNvPr id="3" name="Zástupný symbol pro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b="0" i="0">
                <a:latin typeface="Arial" panose="020B0604020202020204" pitchFamily="34" charset="0"/>
              </a:defRPr>
            </a:lvl1pPr>
          </a:lstStyle>
          <a:p>
            <a:fld id="{DEE7B8BB-D9D6-467F-9994-F012167BAEAE}" type="datetimeFigureOut">
              <a:rPr lang="cs-CZ" smtClean="0"/>
              <a:pPr/>
              <a:t>25.06.2026</a:t>
            </a:fld>
            <a:endParaRPr lang="cs-CZ"/>
          </a:p>
        </p:txBody>
      </p:sp>
      <p:sp>
        <p:nvSpPr>
          <p:cNvPr id="4" name="Zástupný symbol pro obrázek snímk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cs-CZ"/>
          </a:p>
        </p:txBody>
      </p:sp>
      <p:sp>
        <p:nvSpPr>
          <p:cNvPr id="5" name="Zástupný symbol pro poznámky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6" name="Zástupný symbol pro zápatí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b="0" i="0">
                <a:latin typeface="Arial" panose="020B0604020202020204" pitchFamily="34" charset="0"/>
              </a:defRPr>
            </a:lvl1pPr>
          </a:lstStyle>
          <a:p>
            <a:endParaRPr lang="cs-CZ"/>
          </a:p>
        </p:txBody>
      </p:sp>
      <p:sp>
        <p:nvSpPr>
          <p:cNvPr id="7" name="Zástupný symbol pro číslo snímk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b="0" i="0">
                <a:latin typeface="Arial" panose="020B0604020202020204" pitchFamily="34" charset="0"/>
              </a:defRPr>
            </a:lvl1pPr>
          </a:lstStyle>
          <a:p>
            <a:fld id="{D658EE2B-939F-47CD-9BC5-5FD16CEF397F}" type="slidenum">
              <a:rPr lang="cs-CZ" smtClean="0"/>
              <a:pPr/>
              <a:t>‹#›</a:t>
            </a:fld>
            <a:endParaRPr lang="cs-CZ"/>
          </a:p>
        </p:txBody>
      </p:sp>
    </p:spTree>
    <p:extLst>
      <p:ext uri="{BB962C8B-B14F-4D97-AF65-F5344CB8AC3E}">
        <p14:creationId xmlns:p14="http://schemas.microsoft.com/office/powerpoint/2010/main" val="2435218095"/>
      </p:ext>
    </p:extLst>
  </p:cSld>
  <p:clrMap bg1="lt1" tx1="dk1" bg2="lt2" tx2="dk2" accent1="accent1" accent2="accent2" accent3="accent3" accent4="accent4" accent5="accent5" accent6="accent6" hlink="hlink" folHlink="folHlink"/>
  <p:notesStyle>
    <a:lvl1pPr marL="0" algn="l" defTabSz="914400" rtl="0" eaLnBrk="1" latinLnBrk="0" hangingPunct="1">
      <a:defRPr sz="1200" b="0" i="0" kern="1200">
        <a:solidFill>
          <a:schemeClr val="tx1"/>
        </a:solidFill>
        <a:latin typeface="Arial" panose="020B0604020202020204" pitchFamily="34" charset="0"/>
        <a:ea typeface="+mn-ea"/>
        <a:cs typeface="+mn-cs"/>
      </a:defRPr>
    </a:lvl1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7.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Master" Target="../slideMasters/slideMaster2.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Úvodní snímek">
    <p:bg>
      <p:bgPr>
        <a:solidFill>
          <a:schemeClr val="tx2"/>
        </a:solidFill>
        <a:effectLst/>
      </p:bgPr>
    </p:bg>
    <p:spTree>
      <p:nvGrpSpPr>
        <p:cNvPr id="1" name=""/>
        <p:cNvGrpSpPr/>
        <p:nvPr/>
      </p:nvGrpSpPr>
      <p:grpSpPr>
        <a:xfrm>
          <a:off x="0" y="0"/>
          <a:ext cx="0" cy="0"/>
          <a:chOff x="0" y="0"/>
          <a:chExt cx="0" cy="0"/>
        </a:xfrm>
      </p:grpSpPr>
      <p:sp>
        <p:nvSpPr>
          <p:cNvPr id="2" name="Nadpis 1"/>
          <p:cNvSpPr>
            <a:spLocks noGrp="1"/>
          </p:cNvSpPr>
          <p:nvPr>
            <p:ph type="ctrTitle"/>
          </p:nvPr>
        </p:nvSpPr>
        <p:spPr>
          <a:xfrm>
            <a:off x="6300000" y="2109600"/>
            <a:ext cx="5400000" cy="1916866"/>
          </a:xfrm>
        </p:spPr>
        <p:txBody>
          <a:bodyPr lIns="0" tIns="0" rIns="0" bIns="0" anchor="t"/>
          <a:lstStyle>
            <a:lvl1pPr algn="l">
              <a:lnSpc>
                <a:spcPct val="100000"/>
              </a:lnSpc>
              <a:defRPr sz="3700" b="1">
                <a:solidFill>
                  <a:schemeClr val="bg1"/>
                </a:solidFill>
              </a:defRPr>
            </a:lvl1pPr>
          </a:lstStyle>
          <a:p>
            <a:r>
              <a:rPr lang="cs-CZ" dirty="0"/>
              <a:t>Kliknutím lze upravit styl.</a:t>
            </a:r>
          </a:p>
        </p:txBody>
      </p:sp>
      <p:sp>
        <p:nvSpPr>
          <p:cNvPr id="3" name="Podnadpis 2"/>
          <p:cNvSpPr>
            <a:spLocks noGrp="1"/>
          </p:cNvSpPr>
          <p:nvPr>
            <p:ph type="subTitle" idx="1"/>
          </p:nvPr>
        </p:nvSpPr>
        <p:spPr>
          <a:xfrm>
            <a:off x="6300000" y="4237200"/>
            <a:ext cx="5400000" cy="1968940"/>
          </a:xfrm>
        </p:spPr>
        <p:txBody>
          <a:bodyPr lIns="0" tIns="0" rIns="0" bIns="0"/>
          <a:lstStyle>
            <a:lvl1pPr marL="0" indent="0" algn="l">
              <a:lnSpc>
                <a:spcPct val="100000"/>
              </a:lnSpc>
              <a:spcBef>
                <a:spcPts val="0"/>
              </a:spcBef>
              <a:buNone/>
              <a:defRPr sz="20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cs-CZ" dirty="0"/>
              <a:t>Kliknutím můžete upravit styl předlohy.</a:t>
            </a:r>
          </a:p>
        </p:txBody>
      </p:sp>
      <p:pic>
        <p:nvPicPr>
          <p:cNvPr id="8" name="Grafický objekt 7">
            <a:extLst>
              <a:ext uri="{FF2B5EF4-FFF2-40B4-BE49-F238E27FC236}">
                <a16:creationId xmlns:a16="http://schemas.microsoft.com/office/drawing/2014/main" id="{288C4D31-3818-C91C-120D-4CB29985D93C}"/>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684000" y="648000"/>
            <a:ext cx="3363081" cy="1596614"/>
          </a:xfrm>
          <a:prstGeom prst="rect">
            <a:avLst/>
          </a:prstGeom>
        </p:spPr>
      </p:pic>
    </p:spTree>
    <p:extLst>
      <p:ext uri="{BB962C8B-B14F-4D97-AF65-F5344CB8AC3E}">
        <p14:creationId xmlns:p14="http://schemas.microsoft.com/office/powerpoint/2010/main" val="336481060"/>
      </p:ext>
    </p:extLst>
  </p:cSld>
  <p:clrMapOvr>
    <a:masterClrMapping/>
  </p:clrMapOvr>
  <p:extLst>
    <p:ext uri="{DCECCB84-F9BA-43D5-87BE-67443E8EF086}">
      <p15:sldGuideLst xmlns:p15="http://schemas.microsoft.com/office/powerpoint/2012/main">
        <p15:guide id="1" orient="horz" pos="1402">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type="secHead" preserve="1">
  <p:cSld name="Předělový slide">
    <p:bg>
      <p:bgPr>
        <a:solidFill>
          <a:schemeClr val="accent5"/>
        </a:solidFill>
        <a:effectLst/>
      </p:bgPr>
    </p:bg>
    <p:spTree>
      <p:nvGrpSpPr>
        <p:cNvPr id="1" name=""/>
        <p:cNvGrpSpPr/>
        <p:nvPr/>
      </p:nvGrpSpPr>
      <p:grpSpPr>
        <a:xfrm>
          <a:off x="0" y="0"/>
          <a:ext cx="0" cy="0"/>
          <a:chOff x="0" y="0"/>
          <a:chExt cx="0" cy="0"/>
        </a:xfrm>
      </p:grpSpPr>
      <p:sp>
        <p:nvSpPr>
          <p:cNvPr id="2" name="Nadpis 1"/>
          <p:cNvSpPr>
            <a:spLocks noGrp="1"/>
          </p:cNvSpPr>
          <p:nvPr>
            <p:ph type="title"/>
          </p:nvPr>
        </p:nvSpPr>
        <p:spPr>
          <a:xfrm>
            <a:off x="684000" y="1015999"/>
            <a:ext cx="9900000" cy="2413001"/>
          </a:xfrm>
        </p:spPr>
        <p:txBody>
          <a:bodyPr anchor="b"/>
          <a:lstStyle>
            <a:lvl1pPr>
              <a:lnSpc>
                <a:spcPct val="100000"/>
              </a:lnSpc>
              <a:defRPr sz="4800">
                <a:solidFill>
                  <a:schemeClr val="tx2"/>
                </a:solidFill>
              </a:defRPr>
            </a:lvl1pPr>
          </a:lstStyle>
          <a:p>
            <a:r>
              <a:rPr lang="cs-CZ"/>
              <a:t>Kliknutím lze upravit styl.</a:t>
            </a:r>
          </a:p>
        </p:txBody>
      </p:sp>
      <p:sp>
        <p:nvSpPr>
          <p:cNvPr id="3" name="Zástupný symbol pro text 2"/>
          <p:cNvSpPr>
            <a:spLocks noGrp="1"/>
          </p:cNvSpPr>
          <p:nvPr>
            <p:ph type="body" idx="1" hasCustomPrompt="1"/>
          </p:nvPr>
        </p:nvSpPr>
        <p:spPr>
          <a:xfrm>
            <a:off x="684000" y="3676651"/>
            <a:ext cx="9900000" cy="2413000"/>
          </a:xfrm>
        </p:spPr>
        <p:txBody>
          <a:bodyPr/>
          <a:lstStyle>
            <a:lvl1pPr marL="0" indent="0">
              <a:lnSpc>
                <a:spcPct val="120000"/>
              </a:lnSpc>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cs-CZ"/>
              <a:t>Upravte styly předlohy textu.</a:t>
            </a:r>
          </a:p>
        </p:txBody>
      </p:sp>
    </p:spTree>
    <p:extLst>
      <p:ext uri="{BB962C8B-B14F-4D97-AF65-F5344CB8AC3E}">
        <p14:creationId xmlns:p14="http://schemas.microsoft.com/office/powerpoint/2010/main" val="10801033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Předělový slide 1">
    <p:bg>
      <p:bgPr>
        <a:solidFill>
          <a:schemeClr val="accent5"/>
        </a:solidFill>
        <a:effectLst/>
      </p:bgPr>
    </p:bg>
    <p:spTree>
      <p:nvGrpSpPr>
        <p:cNvPr id="1" name=""/>
        <p:cNvGrpSpPr/>
        <p:nvPr/>
      </p:nvGrpSpPr>
      <p:grpSpPr>
        <a:xfrm>
          <a:off x="0" y="0"/>
          <a:ext cx="0" cy="0"/>
          <a:chOff x="0" y="0"/>
          <a:chExt cx="0" cy="0"/>
        </a:xfrm>
      </p:grpSpPr>
      <p:sp>
        <p:nvSpPr>
          <p:cNvPr id="2" name="Nadpis 1"/>
          <p:cNvSpPr>
            <a:spLocks noGrp="1"/>
          </p:cNvSpPr>
          <p:nvPr>
            <p:ph type="title"/>
          </p:nvPr>
        </p:nvSpPr>
        <p:spPr>
          <a:xfrm>
            <a:off x="684000" y="561599"/>
            <a:ext cx="9900000" cy="2160000"/>
          </a:xfrm>
        </p:spPr>
        <p:txBody>
          <a:bodyPr anchor="t">
            <a:noAutofit/>
          </a:bodyPr>
          <a:lstStyle>
            <a:lvl1pPr>
              <a:lnSpc>
                <a:spcPct val="100000"/>
              </a:lnSpc>
              <a:defRPr sz="3600">
                <a:solidFill>
                  <a:schemeClr val="tx2"/>
                </a:solidFill>
              </a:defRPr>
            </a:lvl1pPr>
          </a:lstStyle>
          <a:p>
            <a:r>
              <a:rPr lang="cs-CZ"/>
              <a:t>Kliknutím lze upravit styl.</a:t>
            </a:r>
          </a:p>
        </p:txBody>
      </p:sp>
    </p:spTree>
    <p:extLst>
      <p:ext uri="{BB962C8B-B14F-4D97-AF65-F5344CB8AC3E}">
        <p14:creationId xmlns:p14="http://schemas.microsoft.com/office/powerpoint/2010/main" val="428385004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Předělový slide s obrázkem">
    <p:bg>
      <p:bgPr>
        <a:solidFill>
          <a:schemeClr val="accent5"/>
        </a:solidFill>
        <a:effectLst/>
      </p:bgPr>
    </p:bg>
    <p:spTree>
      <p:nvGrpSpPr>
        <p:cNvPr id="1" name=""/>
        <p:cNvGrpSpPr/>
        <p:nvPr/>
      </p:nvGrpSpPr>
      <p:grpSpPr>
        <a:xfrm>
          <a:off x="0" y="0"/>
          <a:ext cx="0" cy="0"/>
          <a:chOff x="0" y="0"/>
          <a:chExt cx="0" cy="0"/>
        </a:xfrm>
      </p:grpSpPr>
      <p:sp>
        <p:nvSpPr>
          <p:cNvPr id="3" name="Zástupný symbol obrázku 5">
            <a:extLst>
              <a:ext uri="{FF2B5EF4-FFF2-40B4-BE49-F238E27FC236}">
                <a16:creationId xmlns:a16="http://schemas.microsoft.com/office/drawing/2014/main" id="{0EED0200-723A-192F-A0AB-3C11FC5331B7}"/>
              </a:ext>
            </a:extLst>
          </p:cNvPr>
          <p:cNvSpPr>
            <a:spLocks noGrp="1"/>
          </p:cNvSpPr>
          <p:nvPr>
            <p:ph type="pic" sz="quarter" idx="10"/>
          </p:nvPr>
        </p:nvSpPr>
        <p:spPr>
          <a:xfrm>
            <a:off x="6286501" y="0"/>
            <a:ext cx="5905499" cy="6858000"/>
          </a:xfrm>
        </p:spPr>
        <p:txBody>
          <a:bodyPr/>
          <a:lstStyle/>
          <a:p>
            <a:endParaRPr lang="cs-CZ"/>
          </a:p>
        </p:txBody>
      </p:sp>
      <p:sp>
        <p:nvSpPr>
          <p:cNvPr id="2" name="Nadpis 1"/>
          <p:cNvSpPr>
            <a:spLocks noGrp="1"/>
          </p:cNvSpPr>
          <p:nvPr>
            <p:ph type="title"/>
          </p:nvPr>
        </p:nvSpPr>
        <p:spPr>
          <a:xfrm>
            <a:off x="684000" y="563174"/>
            <a:ext cx="5412000" cy="3384358"/>
          </a:xfrm>
        </p:spPr>
        <p:txBody>
          <a:bodyPr anchor="t">
            <a:noAutofit/>
          </a:bodyPr>
          <a:lstStyle>
            <a:lvl1pPr>
              <a:lnSpc>
                <a:spcPct val="100000"/>
              </a:lnSpc>
              <a:defRPr sz="3600">
                <a:solidFill>
                  <a:schemeClr val="tx2"/>
                </a:solidFill>
              </a:defRPr>
            </a:lvl1pPr>
          </a:lstStyle>
          <a:p>
            <a:r>
              <a:rPr lang="cs-CZ" dirty="0"/>
              <a:t>Kliknutím lze upravit styl.</a:t>
            </a:r>
          </a:p>
        </p:txBody>
      </p:sp>
    </p:spTree>
    <p:extLst>
      <p:ext uri="{BB962C8B-B14F-4D97-AF65-F5344CB8AC3E}">
        <p14:creationId xmlns:p14="http://schemas.microsoft.com/office/powerpoint/2010/main" val="147666541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ext běžný s obrázkem">
    <p:bg>
      <p:bgPr>
        <a:solidFill>
          <a:schemeClr val="tx2"/>
        </a:solidFill>
        <a:effectLst/>
      </p:bgPr>
    </p:bg>
    <p:spTree>
      <p:nvGrpSpPr>
        <p:cNvPr id="1" name=""/>
        <p:cNvGrpSpPr/>
        <p:nvPr/>
      </p:nvGrpSpPr>
      <p:grpSpPr>
        <a:xfrm>
          <a:off x="0" y="0"/>
          <a:ext cx="0" cy="0"/>
          <a:chOff x="0" y="0"/>
          <a:chExt cx="0" cy="0"/>
        </a:xfrm>
      </p:grpSpPr>
      <p:sp>
        <p:nvSpPr>
          <p:cNvPr id="2" name="Nadpis 1"/>
          <p:cNvSpPr>
            <a:spLocks noGrp="1"/>
          </p:cNvSpPr>
          <p:nvPr>
            <p:ph type="title"/>
          </p:nvPr>
        </p:nvSpPr>
        <p:spPr>
          <a:xfrm>
            <a:off x="684000" y="619932"/>
            <a:ext cx="9900000" cy="1070756"/>
          </a:xfrm>
        </p:spPr>
        <p:txBody>
          <a:bodyPr>
            <a:noAutofit/>
          </a:bodyPr>
          <a:lstStyle>
            <a:lvl1pPr>
              <a:defRPr sz="3600"/>
            </a:lvl1pPr>
          </a:lstStyle>
          <a:p>
            <a:r>
              <a:rPr lang="cs-CZ"/>
              <a:t>Kliknutím lze upravit styl.</a:t>
            </a:r>
          </a:p>
        </p:txBody>
      </p:sp>
      <p:sp>
        <p:nvSpPr>
          <p:cNvPr id="3" name="Zástupný symbol pro obsah 2"/>
          <p:cNvSpPr>
            <a:spLocks noGrp="1"/>
          </p:cNvSpPr>
          <p:nvPr>
            <p:ph idx="1" hasCustomPrompt="1"/>
          </p:nvPr>
        </p:nvSpPr>
        <p:spPr>
          <a:xfrm>
            <a:off x="1620000" y="2160000"/>
            <a:ext cx="4476000" cy="3797036"/>
          </a:xfrm>
        </p:spPr>
        <p:txBody>
          <a:bodyPr numCol="1" spcCol="360000">
            <a:noAutofit/>
          </a:bodyPr>
          <a:lstStyle>
            <a:lvl1pPr marL="288000" indent="-288000">
              <a:lnSpc>
                <a:spcPct val="100000"/>
              </a:lnSpc>
              <a:spcAft>
                <a:spcPts val="1000"/>
              </a:spcAft>
              <a:buClr>
                <a:schemeClr val="accent5"/>
              </a:buClr>
              <a:buFont typeface="Wingdings" pitchFamily="2" charset="2"/>
              <a:buChar char="§"/>
              <a:defRPr sz="2000"/>
            </a:lvl1pPr>
            <a:lvl2pPr indent="0">
              <a:lnSpc>
                <a:spcPct val="120000"/>
              </a:lnSpc>
              <a:spcAft>
                <a:spcPts val="400"/>
              </a:spcAft>
              <a:buNone/>
              <a:defRPr sz="1800"/>
            </a:lvl2pPr>
            <a:lvl3pPr indent="0">
              <a:lnSpc>
                <a:spcPct val="120000"/>
              </a:lnSpc>
              <a:spcAft>
                <a:spcPts val="400"/>
              </a:spcAft>
              <a:buNone/>
              <a:defRPr sz="1800"/>
            </a:lvl3pPr>
            <a:lvl4pPr indent="0">
              <a:lnSpc>
                <a:spcPct val="120000"/>
              </a:lnSpc>
              <a:spcAft>
                <a:spcPts val="400"/>
              </a:spcAft>
              <a:buNone/>
              <a:defRPr sz="1800"/>
            </a:lvl4pPr>
            <a:lvl5pPr indent="0">
              <a:lnSpc>
                <a:spcPct val="120000"/>
              </a:lnSpc>
              <a:spcAft>
                <a:spcPts val="400"/>
              </a:spcAft>
              <a:buNone/>
              <a:defRPr sz="1800"/>
            </a:lvl5pPr>
          </a:lstStyle>
          <a:p>
            <a:pPr lvl="0"/>
            <a:r>
              <a:rPr lang="cs-CZ" dirty="0"/>
              <a:t>Upravte styly předlohy textu.</a:t>
            </a:r>
          </a:p>
        </p:txBody>
      </p:sp>
      <p:sp>
        <p:nvSpPr>
          <p:cNvPr id="6" name="Zástupný symbol pro číslo snímku 5"/>
          <p:cNvSpPr>
            <a:spLocks noGrp="1"/>
          </p:cNvSpPr>
          <p:nvPr>
            <p:ph type="sldNum" sz="quarter" idx="12"/>
          </p:nvPr>
        </p:nvSpPr>
        <p:spPr/>
        <p:txBody>
          <a:bodyPr/>
          <a:lstStyle/>
          <a:p>
            <a:fld id="{1CF5A12E-3DFE-4C3E-9036-7893F29C52C1}" type="slidenum">
              <a:rPr lang="cs-CZ" smtClean="0"/>
              <a:t>‹#›</a:t>
            </a:fld>
            <a:endParaRPr lang="cs-CZ"/>
          </a:p>
        </p:txBody>
      </p:sp>
      <p:sp>
        <p:nvSpPr>
          <p:cNvPr id="5" name="Zástupný symbol obrázku 5">
            <a:extLst>
              <a:ext uri="{FF2B5EF4-FFF2-40B4-BE49-F238E27FC236}">
                <a16:creationId xmlns:a16="http://schemas.microsoft.com/office/drawing/2014/main" id="{BB38CCEF-CF1A-B72B-D67E-9A39E14D3EA2}"/>
              </a:ext>
            </a:extLst>
          </p:cNvPr>
          <p:cNvSpPr>
            <a:spLocks noGrp="1"/>
          </p:cNvSpPr>
          <p:nvPr>
            <p:ph type="pic" sz="quarter" idx="10"/>
          </p:nvPr>
        </p:nvSpPr>
        <p:spPr>
          <a:xfrm>
            <a:off x="6298501" y="2213429"/>
            <a:ext cx="4285499" cy="3618660"/>
          </a:xfrm>
        </p:spPr>
        <p:txBody>
          <a:bodyPr/>
          <a:lstStyle/>
          <a:p>
            <a:endParaRPr lang="cs-CZ"/>
          </a:p>
        </p:txBody>
      </p:sp>
      <p:sp>
        <p:nvSpPr>
          <p:cNvPr id="7" name="Zástupný symbol pro číslo snímku 5">
            <a:extLst>
              <a:ext uri="{FF2B5EF4-FFF2-40B4-BE49-F238E27FC236}">
                <a16:creationId xmlns:a16="http://schemas.microsoft.com/office/drawing/2014/main" id="{9217DFE5-4AB5-CB80-1E80-AF1A38727F6E}"/>
              </a:ext>
            </a:extLst>
          </p:cNvPr>
          <p:cNvSpPr txBox="1">
            <a:spLocks/>
          </p:cNvSpPr>
          <p:nvPr userDrawn="1"/>
        </p:nvSpPr>
        <p:spPr>
          <a:xfrm>
            <a:off x="693600" y="6300000"/>
            <a:ext cx="3952828" cy="365125"/>
          </a:xfrm>
          <a:prstGeom prst="rect">
            <a:avLst/>
          </a:prstGeom>
        </p:spPr>
        <p:txBody>
          <a:bodyPr vert="horz" lIns="0" tIns="0" rIns="0" bIns="0" rtlCol="0" anchor="ctr"/>
          <a:lstStyle>
            <a:defPPr>
              <a:defRPr lang="cs-CZ"/>
            </a:defPPr>
            <a:lvl1pPr marL="0" algn="r" defTabSz="914400" rtl="0" eaLnBrk="1" latinLnBrk="0" hangingPunct="1">
              <a:defRPr sz="1200" kern="1200">
                <a:solidFill>
                  <a:schemeClr val="bg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cs-CZ" sz="1000">
                <a:solidFill>
                  <a:schemeClr val="accent5"/>
                </a:solidFill>
              </a:rPr>
              <a:t>Ministerstvo pro místní rozvoj</a:t>
            </a:r>
          </a:p>
        </p:txBody>
      </p:sp>
    </p:spTree>
    <p:extLst>
      <p:ext uri="{BB962C8B-B14F-4D97-AF65-F5344CB8AC3E}">
        <p14:creationId xmlns:p14="http://schemas.microsoft.com/office/powerpoint/2010/main" val="4102232353"/>
      </p:ext>
    </p:extLst>
  </p:cSld>
  <p:clrMapOvr>
    <a:masterClrMapping/>
  </p:clrMapOvr>
  <p:extLst>
    <p:ext uri="{DCECCB84-F9BA-43D5-87BE-67443E8EF086}">
      <p15:sldGuideLst xmlns:p15="http://schemas.microsoft.com/office/powerpoint/2012/main">
        <p15:guide id="1" pos="415" userDrawn="1">
          <p15:clr>
            <a:srgbClr val="FBAE40"/>
          </p15:clr>
        </p15:guide>
      </p15:sldGuideLst>
    </p:ext>
  </p:extLs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Podnadpis, dva sloupce">
    <p:bg>
      <p:bgPr>
        <a:solidFill>
          <a:schemeClr val="tx2"/>
        </a:solidFill>
        <a:effectLst/>
      </p:bgPr>
    </p:bg>
    <p:spTree>
      <p:nvGrpSpPr>
        <p:cNvPr id="1" name=""/>
        <p:cNvGrpSpPr/>
        <p:nvPr/>
      </p:nvGrpSpPr>
      <p:grpSpPr>
        <a:xfrm>
          <a:off x="0" y="0"/>
          <a:ext cx="0" cy="0"/>
          <a:chOff x="0" y="0"/>
          <a:chExt cx="0" cy="0"/>
        </a:xfrm>
      </p:grpSpPr>
      <p:sp>
        <p:nvSpPr>
          <p:cNvPr id="2" name="Nadpis 1"/>
          <p:cNvSpPr>
            <a:spLocks noGrp="1"/>
          </p:cNvSpPr>
          <p:nvPr>
            <p:ph type="title"/>
          </p:nvPr>
        </p:nvSpPr>
        <p:spPr>
          <a:xfrm>
            <a:off x="684000" y="619932"/>
            <a:ext cx="9900000" cy="599268"/>
          </a:xfrm>
        </p:spPr>
        <p:txBody>
          <a:bodyPr/>
          <a:lstStyle/>
          <a:p>
            <a:r>
              <a:rPr lang="cs-CZ"/>
              <a:t>Kliknutím lze upravit styl.</a:t>
            </a:r>
          </a:p>
        </p:txBody>
      </p:sp>
      <p:sp>
        <p:nvSpPr>
          <p:cNvPr id="3" name="Zástupný symbol pro obsah 2"/>
          <p:cNvSpPr>
            <a:spLocks noGrp="1"/>
          </p:cNvSpPr>
          <p:nvPr>
            <p:ph sz="half" idx="1" hasCustomPrompt="1"/>
          </p:nvPr>
        </p:nvSpPr>
        <p:spPr>
          <a:xfrm>
            <a:off x="1620000" y="2160000"/>
            <a:ext cx="4323523" cy="3960537"/>
          </a:xfrm>
        </p:spPr>
        <p:txBody>
          <a:bodyPr/>
          <a:lstStyle>
            <a:lvl1pPr>
              <a:spcAft>
                <a:spcPts val="1800"/>
              </a:spcAft>
              <a:buFont typeface="Wingdings" pitchFamily="2" charset="2"/>
              <a:buNone/>
              <a:defRPr b="1">
                <a:solidFill>
                  <a:schemeClr val="accent3"/>
                </a:solidFill>
              </a:defRPr>
            </a:lvl1pPr>
            <a:lvl2pPr marL="0" indent="-288000">
              <a:buClr>
                <a:schemeClr val="accent5"/>
              </a:buClr>
              <a:buSzPct val="90000"/>
              <a:buFont typeface="Wingdings" pitchFamily="2" charset="2"/>
              <a:buChar char="§"/>
              <a:defRPr/>
            </a:lvl2pPr>
            <a:lvl3pPr>
              <a:buFont typeface="Wingdings" pitchFamily="2" charset="2"/>
              <a:buChar char="§"/>
              <a:defRPr/>
            </a:lvl3pPr>
            <a:lvl4pPr>
              <a:buFont typeface="Wingdings" pitchFamily="2" charset="2"/>
              <a:buChar char="§"/>
              <a:defRPr/>
            </a:lvl4pPr>
            <a:lvl5pPr>
              <a:buFont typeface="Wingdings" pitchFamily="2" charset="2"/>
              <a:buChar char="§"/>
              <a:defRPr/>
            </a:lvl5pPr>
          </a:lstStyle>
          <a:p>
            <a:pPr lvl="0"/>
            <a:r>
              <a:rPr lang="cs-CZ" dirty="0"/>
              <a:t>Upravte styly předlohy textu.</a:t>
            </a:r>
          </a:p>
          <a:p>
            <a:pPr lvl="1"/>
            <a:r>
              <a:rPr lang="cs-CZ" dirty="0"/>
              <a:t>Druhá úroveň</a:t>
            </a:r>
          </a:p>
          <a:p>
            <a:pPr lvl="2"/>
            <a:r>
              <a:rPr lang="cs-CZ" dirty="0"/>
              <a:t>Třetí úroveň</a:t>
            </a:r>
          </a:p>
          <a:p>
            <a:pPr lvl="3"/>
            <a:r>
              <a:rPr lang="cs-CZ" dirty="0"/>
              <a:t>Čtvrtá úroveň</a:t>
            </a:r>
          </a:p>
          <a:p>
            <a:pPr lvl="4"/>
            <a:r>
              <a:rPr lang="cs-CZ" dirty="0"/>
              <a:t>Pátá úroveň</a:t>
            </a:r>
          </a:p>
        </p:txBody>
      </p:sp>
      <p:sp>
        <p:nvSpPr>
          <p:cNvPr id="7" name="Zástupný symbol pro číslo snímku 6"/>
          <p:cNvSpPr>
            <a:spLocks noGrp="1"/>
          </p:cNvSpPr>
          <p:nvPr>
            <p:ph type="sldNum" sz="quarter" idx="12"/>
          </p:nvPr>
        </p:nvSpPr>
        <p:spPr/>
        <p:txBody>
          <a:bodyPr/>
          <a:lstStyle/>
          <a:p>
            <a:fld id="{1CF5A12E-3DFE-4C3E-9036-7893F29C52C1}" type="slidenum">
              <a:rPr lang="cs-CZ" smtClean="0"/>
              <a:t>‹#›</a:t>
            </a:fld>
            <a:endParaRPr lang="cs-CZ"/>
          </a:p>
        </p:txBody>
      </p:sp>
      <p:sp>
        <p:nvSpPr>
          <p:cNvPr id="6" name="Zástupný symbol pro obsah 2">
            <a:extLst>
              <a:ext uri="{FF2B5EF4-FFF2-40B4-BE49-F238E27FC236}">
                <a16:creationId xmlns:a16="http://schemas.microsoft.com/office/drawing/2014/main" id="{4BF51896-151D-3843-DB7C-41BB6E22FE4B}"/>
              </a:ext>
            </a:extLst>
          </p:cNvPr>
          <p:cNvSpPr>
            <a:spLocks noGrp="1"/>
          </p:cNvSpPr>
          <p:nvPr>
            <p:ph sz="half" idx="13" hasCustomPrompt="1"/>
          </p:nvPr>
        </p:nvSpPr>
        <p:spPr>
          <a:xfrm>
            <a:off x="6260477" y="2165625"/>
            <a:ext cx="4323523" cy="3960537"/>
          </a:xfrm>
        </p:spPr>
        <p:txBody>
          <a:bodyPr/>
          <a:lstStyle>
            <a:lvl1pPr>
              <a:spcAft>
                <a:spcPts val="1800"/>
              </a:spcAft>
              <a:buFont typeface="Wingdings" pitchFamily="2" charset="2"/>
              <a:buNone/>
              <a:defRPr b="1">
                <a:solidFill>
                  <a:schemeClr val="accent3"/>
                </a:solidFill>
              </a:defRPr>
            </a:lvl1pPr>
            <a:lvl2pPr marL="0" indent="-288000">
              <a:buClr>
                <a:schemeClr val="accent5"/>
              </a:buClr>
              <a:buSzPct val="90000"/>
              <a:buFont typeface="Wingdings" pitchFamily="2" charset="2"/>
              <a:buChar char="§"/>
              <a:defRPr/>
            </a:lvl2pPr>
            <a:lvl3pPr>
              <a:buFont typeface="Wingdings" pitchFamily="2" charset="2"/>
              <a:buChar char="§"/>
              <a:defRPr/>
            </a:lvl3pPr>
            <a:lvl4pPr>
              <a:buFont typeface="Wingdings" pitchFamily="2" charset="2"/>
              <a:buChar char="§"/>
              <a:defRPr/>
            </a:lvl4pPr>
            <a:lvl5pPr>
              <a:buFont typeface="Wingdings" pitchFamily="2" charset="2"/>
              <a:buChar char="§"/>
              <a:defRPr/>
            </a:lvl5p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9" name="Zástupný text 8">
            <a:extLst>
              <a:ext uri="{FF2B5EF4-FFF2-40B4-BE49-F238E27FC236}">
                <a16:creationId xmlns:a16="http://schemas.microsoft.com/office/drawing/2014/main" id="{6F99AF0C-D583-5D11-E4A5-C93DED75A4D9}"/>
              </a:ext>
            </a:extLst>
          </p:cNvPr>
          <p:cNvSpPr>
            <a:spLocks noGrp="1"/>
          </p:cNvSpPr>
          <p:nvPr>
            <p:ph type="body" sz="quarter" idx="14"/>
          </p:nvPr>
        </p:nvSpPr>
        <p:spPr>
          <a:xfrm>
            <a:off x="683999" y="1243809"/>
            <a:ext cx="5259600" cy="772560"/>
          </a:xfrm>
        </p:spPr>
        <p:txBody>
          <a:bodyPr/>
          <a:lstStyle>
            <a:lvl1pPr marL="0" indent="0">
              <a:buNone/>
              <a:defRPr>
                <a:solidFill>
                  <a:schemeClr val="accent5"/>
                </a:solidFill>
              </a:defRPr>
            </a:lvl1pPr>
            <a:lvl2pPr>
              <a:buNone/>
              <a:defRPr/>
            </a:lvl2pPr>
            <a:lvl3pPr>
              <a:buNone/>
              <a:defRPr/>
            </a:lvl3pPr>
            <a:lvl4pPr>
              <a:buNone/>
              <a:defRPr/>
            </a:lvl4pPr>
            <a:lvl5pPr>
              <a:buNone/>
              <a:defRPr/>
            </a:lvl5pPr>
          </a:lstStyle>
          <a:p>
            <a:pPr lvl="0"/>
            <a:r>
              <a:rPr lang="cs-CZ" dirty="0"/>
              <a:t>Po kliknutí můžete upravovat styly textu v předloze.</a:t>
            </a:r>
          </a:p>
        </p:txBody>
      </p:sp>
      <p:sp>
        <p:nvSpPr>
          <p:cNvPr id="10" name="Zástupný symbol pro číslo snímku 5">
            <a:extLst>
              <a:ext uri="{FF2B5EF4-FFF2-40B4-BE49-F238E27FC236}">
                <a16:creationId xmlns:a16="http://schemas.microsoft.com/office/drawing/2014/main" id="{506D5A9D-5B24-E761-D1A3-27947B1C890A}"/>
              </a:ext>
            </a:extLst>
          </p:cNvPr>
          <p:cNvSpPr txBox="1">
            <a:spLocks/>
          </p:cNvSpPr>
          <p:nvPr userDrawn="1"/>
        </p:nvSpPr>
        <p:spPr>
          <a:xfrm>
            <a:off x="693600" y="6300000"/>
            <a:ext cx="3952828" cy="365125"/>
          </a:xfrm>
          <a:prstGeom prst="rect">
            <a:avLst/>
          </a:prstGeom>
        </p:spPr>
        <p:txBody>
          <a:bodyPr vert="horz" lIns="0" tIns="0" rIns="0" bIns="0" rtlCol="0" anchor="ctr"/>
          <a:lstStyle>
            <a:defPPr>
              <a:defRPr lang="cs-CZ"/>
            </a:defPPr>
            <a:lvl1pPr marL="0" algn="r" defTabSz="914400" rtl="0" eaLnBrk="1" latinLnBrk="0" hangingPunct="1">
              <a:defRPr sz="1200" kern="1200">
                <a:solidFill>
                  <a:schemeClr val="bg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cs-CZ" sz="1000">
                <a:solidFill>
                  <a:schemeClr val="accent5"/>
                </a:solidFill>
              </a:rPr>
              <a:t>Ministerstvo pro místní rozvoj</a:t>
            </a:r>
          </a:p>
        </p:txBody>
      </p:sp>
    </p:spTree>
    <p:extLst>
      <p:ext uri="{BB962C8B-B14F-4D97-AF65-F5344CB8AC3E}">
        <p14:creationId xmlns:p14="http://schemas.microsoft.com/office/powerpoint/2010/main" val="217058550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ři sloupce">
    <p:bg>
      <p:bgPr>
        <a:solidFill>
          <a:schemeClr val="tx2"/>
        </a:solidFill>
        <a:effectLst/>
      </p:bgPr>
    </p:bg>
    <p:spTree>
      <p:nvGrpSpPr>
        <p:cNvPr id="1" name=""/>
        <p:cNvGrpSpPr/>
        <p:nvPr/>
      </p:nvGrpSpPr>
      <p:grpSpPr>
        <a:xfrm>
          <a:off x="0" y="0"/>
          <a:ext cx="0" cy="0"/>
          <a:chOff x="0" y="0"/>
          <a:chExt cx="0" cy="0"/>
        </a:xfrm>
      </p:grpSpPr>
      <p:sp>
        <p:nvSpPr>
          <p:cNvPr id="2" name="Nadpis 1"/>
          <p:cNvSpPr>
            <a:spLocks noGrp="1"/>
          </p:cNvSpPr>
          <p:nvPr>
            <p:ph type="title"/>
          </p:nvPr>
        </p:nvSpPr>
        <p:spPr>
          <a:xfrm>
            <a:off x="684000" y="619932"/>
            <a:ext cx="9900000" cy="599268"/>
          </a:xfrm>
        </p:spPr>
        <p:txBody>
          <a:bodyPr/>
          <a:lstStyle/>
          <a:p>
            <a:r>
              <a:rPr lang="cs-CZ"/>
              <a:t>Kliknutím lze upravit styl.</a:t>
            </a:r>
          </a:p>
        </p:txBody>
      </p:sp>
      <p:sp>
        <p:nvSpPr>
          <p:cNvPr id="3" name="Zástupný symbol pro obsah 2"/>
          <p:cNvSpPr>
            <a:spLocks noGrp="1"/>
          </p:cNvSpPr>
          <p:nvPr>
            <p:ph sz="half" idx="1" hasCustomPrompt="1"/>
          </p:nvPr>
        </p:nvSpPr>
        <p:spPr>
          <a:xfrm>
            <a:off x="693601" y="2165625"/>
            <a:ext cx="3375982" cy="3960537"/>
          </a:xfrm>
        </p:spPr>
        <p:txBody>
          <a:bodyPr/>
          <a:lstStyle>
            <a:lvl1pPr marL="0" indent="0">
              <a:spcAft>
                <a:spcPts val="1800"/>
              </a:spcAft>
              <a:buFont typeface="Arial" panose="020B0604020202020204" pitchFamily="34" charset="0"/>
              <a:buNone/>
              <a:defRPr b="1">
                <a:solidFill>
                  <a:schemeClr val="accent3"/>
                </a:solidFill>
              </a:defRPr>
            </a:lvl1pPr>
            <a:lvl2pPr marL="0" indent="-288000">
              <a:buClr>
                <a:schemeClr val="accent5"/>
              </a:buClr>
              <a:buSzPct val="90000"/>
              <a:buFont typeface="Wingdings" pitchFamily="2" charset="2"/>
              <a:buNone/>
              <a:defRPr/>
            </a:lvl2pPr>
            <a:lvl3pPr>
              <a:buFont typeface="Wingdings" pitchFamily="2" charset="2"/>
              <a:buNone/>
              <a:defRPr/>
            </a:lvl3pPr>
            <a:lvl4pPr>
              <a:buFont typeface="Wingdings" pitchFamily="2" charset="2"/>
              <a:buNone/>
              <a:defRPr/>
            </a:lvl4pPr>
            <a:lvl5pPr>
              <a:buFont typeface="Wingdings" pitchFamily="2" charset="2"/>
              <a:buNone/>
              <a:defRPr/>
            </a:lvl5pPr>
          </a:lstStyle>
          <a:p>
            <a:pPr lvl="0"/>
            <a:r>
              <a:rPr lang="cs-CZ"/>
              <a:t>Upravte styly předlohy textu.</a:t>
            </a:r>
          </a:p>
          <a:p>
            <a:pPr lvl="1"/>
            <a:r>
              <a:rPr lang="cs-CZ"/>
              <a:t>Druhá úroveň</a:t>
            </a:r>
          </a:p>
        </p:txBody>
      </p:sp>
      <p:sp>
        <p:nvSpPr>
          <p:cNvPr id="7" name="Zástupný symbol pro číslo snímku 6"/>
          <p:cNvSpPr>
            <a:spLocks noGrp="1"/>
          </p:cNvSpPr>
          <p:nvPr>
            <p:ph type="sldNum" sz="quarter" idx="12"/>
          </p:nvPr>
        </p:nvSpPr>
        <p:spPr/>
        <p:txBody>
          <a:bodyPr/>
          <a:lstStyle/>
          <a:p>
            <a:fld id="{1CF5A12E-3DFE-4C3E-9036-7893F29C52C1}" type="slidenum">
              <a:rPr lang="cs-CZ" smtClean="0"/>
              <a:t>‹#›</a:t>
            </a:fld>
            <a:endParaRPr lang="cs-CZ"/>
          </a:p>
        </p:txBody>
      </p:sp>
      <p:sp>
        <p:nvSpPr>
          <p:cNvPr id="10" name="Zástupný symbol pro obsah 2">
            <a:extLst>
              <a:ext uri="{FF2B5EF4-FFF2-40B4-BE49-F238E27FC236}">
                <a16:creationId xmlns:a16="http://schemas.microsoft.com/office/drawing/2014/main" id="{7671851E-E145-B540-BFE6-BCB164F7650F}"/>
              </a:ext>
            </a:extLst>
          </p:cNvPr>
          <p:cNvSpPr>
            <a:spLocks noGrp="1"/>
          </p:cNvSpPr>
          <p:nvPr>
            <p:ph sz="half" idx="13" hasCustomPrompt="1"/>
          </p:nvPr>
        </p:nvSpPr>
        <p:spPr>
          <a:xfrm>
            <a:off x="8119333" y="2165625"/>
            <a:ext cx="3375982" cy="3960537"/>
          </a:xfrm>
        </p:spPr>
        <p:txBody>
          <a:bodyPr/>
          <a:lstStyle>
            <a:lvl1pPr marL="0" indent="0">
              <a:spcAft>
                <a:spcPts val="1800"/>
              </a:spcAft>
              <a:buFont typeface="Arial" panose="020B0604020202020204" pitchFamily="34" charset="0"/>
              <a:buNone/>
              <a:defRPr b="1">
                <a:solidFill>
                  <a:schemeClr val="accent3"/>
                </a:solidFill>
              </a:defRPr>
            </a:lvl1pPr>
            <a:lvl2pPr marL="0" indent="-288000">
              <a:buClr>
                <a:schemeClr val="accent5"/>
              </a:buClr>
              <a:buSzPct val="90000"/>
              <a:buFont typeface="Wingdings" pitchFamily="2" charset="2"/>
              <a:buNone/>
              <a:defRPr/>
            </a:lvl2pPr>
            <a:lvl3pPr>
              <a:buFont typeface="Wingdings" pitchFamily="2" charset="2"/>
              <a:buNone/>
              <a:defRPr/>
            </a:lvl3pPr>
            <a:lvl4pPr>
              <a:buFont typeface="Wingdings" pitchFamily="2" charset="2"/>
              <a:buNone/>
              <a:defRPr/>
            </a:lvl4pPr>
            <a:lvl5pPr>
              <a:buFont typeface="Wingdings" pitchFamily="2" charset="2"/>
              <a:buNone/>
              <a:defRPr/>
            </a:lvl5pPr>
          </a:lstStyle>
          <a:p>
            <a:pPr lvl="0"/>
            <a:r>
              <a:rPr lang="cs-CZ"/>
              <a:t>Upravte styly předlohy textu.</a:t>
            </a:r>
          </a:p>
          <a:p>
            <a:pPr lvl="1"/>
            <a:r>
              <a:rPr lang="cs-CZ"/>
              <a:t>Druhá úroveň</a:t>
            </a:r>
          </a:p>
        </p:txBody>
      </p:sp>
      <p:sp>
        <p:nvSpPr>
          <p:cNvPr id="11" name="Zástupný symbol pro obsah 2">
            <a:extLst>
              <a:ext uri="{FF2B5EF4-FFF2-40B4-BE49-F238E27FC236}">
                <a16:creationId xmlns:a16="http://schemas.microsoft.com/office/drawing/2014/main" id="{C5DD8208-8E62-3BCD-5295-A5DE908611EA}"/>
              </a:ext>
            </a:extLst>
          </p:cNvPr>
          <p:cNvSpPr>
            <a:spLocks noGrp="1"/>
          </p:cNvSpPr>
          <p:nvPr>
            <p:ph sz="half" idx="14" hasCustomPrompt="1"/>
          </p:nvPr>
        </p:nvSpPr>
        <p:spPr>
          <a:xfrm>
            <a:off x="4408009" y="2165625"/>
            <a:ext cx="3375982" cy="3960537"/>
          </a:xfrm>
        </p:spPr>
        <p:txBody>
          <a:bodyPr/>
          <a:lstStyle>
            <a:lvl1pPr marL="0" indent="0">
              <a:spcAft>
                <a:spcPts val="1800"/>
              </a:spcAft>
              <a:buFont typeface="Arial" panose="020B0604020202020204" pitchFamily="34" charset="0"/>
              <a:buNone/>
              <a:defRPr b="1">
                <a:solidFill>
                  <a:schemeClr val="accent3"/>
                </a:solidFill>
              </a:defRPr>
            </a:lvl1pPr>
            <a:lvl2pPr marL="0" indent="-288000">
              <a:buClr>
                <a:schemeClr val="accent5"/>
              </a:buClr>
              <a:buSzPct val="90000"/>
              <a:buFont typeface="Wingdings" pitchFamily="2" charset="2"/>
              <a:buNone/>
              <a:defRPr/>
            </a:lvl2pPr>
            <a:lvl3pPr>
              <a:buFont typeface="Wingdings" pitchFamily="2" charset="2"/>
              <a:buNone/>
              <a:defRPr/>
            </a:lvl3pPr>
            <a:lvl4pPr>
              <a:buFont typeface="Wingdings" pitchFamily="2" charset="2"/>
              <a:buNone/>
              <a:defRPr/>
            </a:lvl4pPr>
            <a:lvl5pPr>
              <a:buFont typeface="Wingdings" pitchFamily="2" charset="2"/>
              <a:buNone/>
              <a:defRPr/>
            </a:lvl5pPr>
          </a:lstStyle>
          <a:p>
            <a:pPr lvl="0"/>
            <a:r>
              <a:rPr lang="cs-CZ"/>
              <a:t>Upravte styly předlohy textu.</a:t>
            </a:r>
          </a:p>
          <a:p>
            <a:pPr lvl="1"/>
            <a:r>
              <a:rPr lang="cs-CZ"/>
              <a:t>Druhá úroveň</a:t>
            </a:r>
          </a:p>
        </p:txBody>
      </p:sp>
      <p:sp>
        <p:nvSpPr>
          <p:cNvPr id="12" name="Zástupný symbol pro číslo snímku 5">
            <a:extLst>
              <a:ext uri="{FF2B5EF4-FFF2-40B4-BE49-F238E27FC236}">
                <a16:creationId xmlns:a16="http://schemas.microsoft.com/office/drawing/2014/main" id="{C2D358F0-6A79-42DF-456E-F8DBAF212BBF}"/>
              </a:ext>
            </a:extLst>
          </p:cNvPr>
          <p:cNvSpPr txBox="1">
            <a:spLocks/>
          </p:cNvSpPr>
          <p:nvPr userDrawn="1"/>
        </p:nvSpPr>
        <p:spPr>
          <a:xfrm>
            <a:off x="693600" y="6300000"/>
            <a:ext cx="3952828" cy="365125"/>
          </a:xfrm>
          <a:prstGeom prst="rect">
            <a:avLst/>
          </a:prstGeom>
        </p:spPr>
        <p:txBody>
          <a:bodyPr vert="horz" lIns="0" tIns="0" rIns="0" bIns="0" rtlCol="0" anchor="ctr"/>
          <a:lstStyle>
            <a:defPPr>
              <a:defRPr lang="cs-CZ"/>
            </a:defPPr>
            <a:lvl1pPr marL="0" algn="r" defTabSz="914400" rtl="0" eaLnBrk="1" latinLnBrk="0" hangingPunct="1">
              <a:defRPr sz="1200" kern="1200">
                <a:solidFill>
                  <a:schemeClr val="bg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cs-CZ" sz="1000">
                <a:solidFill>
                  <a:schemeClr val="accent5"/>
                </a:solidFill>
              </a:rPr>
              <a:t>Ministerstvo pro místní rozvoj</a:t>
            </a:r>
          </a:p>
        </p:txBody>
      </p:sp>
    </p:spTree>
    <p:extLst>
      <p:ext uri="{BB962C8B-B14F-4D97-AF65-F5344CB8AC3E}">
        <p14:creationId xmlns:p14="http://schemas.microsoft.com/office/powerpoint/2010/main" val="23463188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Podnadpis, 3 sloupce podbarvené">
    <p:bg>
      <p:bgPr>
        <a:solidFill>
          <a:schemeClr val="tx2"/>
        </a:solidFill>
        <a:effectLst/>
      </p:bgPr>
    </p:bg>
    <p:spTree>
      <p:nvGrpSpPr>
        <p:cNvPr id="1" name=""/>
        <p:cNvGrpSpPr/>
        <p:nvPr/>
      </p:nvGrpSpPr>
      <p:grpSpPr>
        <a:xfrm>
          <a:off x="0" y="0"/>
          <a:ext cx="0" cy="0"/>
          <a:chOff x="0" y="0"/>
          <a:chExt cx="0" cy="0"/>
        </a:xfrm>
      </p:grpSpPr>
      <p:sp>
        <p:nvSpPr>
          <p:cNvPr id="2" name="Nadpis 1"/>
          <p:cNvSpPr>
            <a:spLocks noGrp="1"/>
          </p:cNvSpPr>
          <p:nvPr>
            <p:ph type="title"/>
          </p:nvPr>
        </p:nvSpPr>
        <p:spPr>
          <a:xfrm>
            <a:off x="684000" y="619932"/>
            <a:ext cx="9900000" cy="599268"/>
          </a:xfrm>
        </p:spPr>
        <p:txBody>
          <a:bodyPr/>
          <a:lstStyle/>
          <a:p>
            <a:r>
              <a:rPr lang="cs-CZ"/>
              <a:t>Kliknutím lze upravit styl.</a:t>
            </a:r>
          </a:p>
        </p:txBody>
      </p:sp>
      <p:sp>
        <p:nvSpPr>
          <p:cNvPr id="3" name="Zástupný symbol pro obsah 2"/>
          <p:cNvSpPr>
            <a:spLocks noGrp="1"/>
          </p:cNvSpPr>
          <p:nvPr>
            <p:ph sz="half" idx="1" hasCustomPrompt="1"/>
          </p:nvPr>
        </p:nvSpPr>
        <p:spPr>
          <a:xfrm>
            <a:off x="684000" y="2257436"/>
            <a:ext cx="3355437" cy="3590706"/>
          </a:xfrm>
          <a:solidFill>
            <a:schemeClr val="accent1"/>
          </a:solidFill>
        </p:spPr>
        <p:txBody>
          <a:bodyPr lIns="180000" tIns="108000" rIns="144000" bIns="72000"/>
          <a:lstStyle>
            <a:lvl1pPr marL="0">
              <a:spcAft>
                <a:spcPts val="1800"/>
              </a:spcAft>
              <a:buFont typeface="Arial" panose="020B0604020202020204" pitchFamily="34" charset="0"/>
              <a:buNone/>
              <a:defRPr b="1">
                <a:solidFill>
                  <a:schemeClr val="accent5"/>
                </a:solidFill>
              </a:defRPr>
            </a:lvl1pPr>
            <a:lvl2pPr marL="0" indent="-288000">
              <a:buClr>
                <a:schemeClr val="accent5"/>
              </a:buClr>
              <a:buSzPct val="90000"/>
              <a:buFont typeface="Wingdings" pitchFamily="2" charset="2"/>
              <a:buNone/>
              <a:defRPr sz="1500"/>
            </a:lvl2pPr>
            <a:lvl3pPr>
              <a:buFont typeface="Wingdings" pitchFamily="2" charset="2"/>
              <a:buNone/>
              <a:defRPr/>
            </a:lvl3pPr>
            <a:lvl4pPr>
              <a:buFont typeface="Wingdings" pitchFamily="2" charset="2"/>
              <a:buNone/>
              <a:defRPr/>
            </a:lvl4pPr>
            <a:lvl5pPr>
              <a:buFont typeface="Wingdings" pitchFamily="2" charset="2"/>
              <a:buNone/>
              <a:defRPr/>
            </a:lvl5pPr>
          </a:lstStyle>
          <a:p>
            <a:pPr lvl="0"/>
            <a:r>
              <a:rPr lang="cs-CZ" dirty="0"/>
              <a:t>Upravte styly předlohy textu.</a:t>
            </a:r>
          </a:p>
          <a:p>
            <a:pPr lvl="1"/>
            <a:r>
              <a:rPr lang="cs-CZ" dirty="0"/>
              <a:t>Druhá úroveň</a:t>
            </a:r>
          </a:p>
        </p:txBody>
      </p:sp>
      <p:sp>
        <p:nvSpPr>
          <p:cNvPr id="7" name="Zástupný symbol pro číslo snímku 6"/>
          <p:cNvSpPr>
            <a:spLocks noGrp="1"/>
          </p:cNvSpPr>
          <p:nvPr>
            <p:ph type="sldNum" sz="quarter" idx="12"/>
          </p:nvPr>
        </p:nvSpPr>
        <p:spPr/>
        <p:txBody>
          <a:bodyPr/>
          <a:lstStyle/>
          <a:p>
            <a:fld id="{1CF5A12E-3DFE-4C3E-9036-7893F29C52C1}" type="slidenum">
              <a:rPr lang="cs-CZ" smtClean="0"/>
              <a:t>‹#›</a:t>
            </a:fld>
            <a:endParaRPr lang="cs-CZ"/>
          </a:p>
        </p:txBody>
      </p:sp>
      <p:sp>
        <p:nvSpPr>
          <p:cNvPr id="9" name="Zástupný text 8">
            <a:extLst>
              <a:ext uri="{FF2B5EF4-FFF2-40B4-BE49-F238E27FC236}">
                <a16:creationId xmlns:a16="http://schemas.microsoft.com/office/drawing/2014/main" id="{6F99AF0C-D583-5D11-E4A5-C93DED75A4D9}"/>
              </a:ext>
            </a:extLst>
          </p:cNvPr>
          <p:cNvSpPr>
            <a:spLocks noGrp="1"/>
          </p:cNvSpPr>
          <p:nvPr>
            <p:ph type="body" sz="quarter" idx="14"/>
          </p:nvPr>
        </p:nvSpPr>
        <p:spPr>
          <a:xfrm>
            <a:off x="684000" y="1243809"/>
            <a:ext cx="9900000" cy="772560"/>
          </a:xfrm>
        </p:spPr>
        <p:txBody>
          <a:bodyPr/>
          <a:lstStyle>
            <a:lvl1pPr marL="0" indent="0">
              <a:buNone/>
              <a:defRPr>
                <a:solidFill>
                  <a:schemeClr val="accent5"/>
                </a:solidFill>
              </a:defRPr>
            </a:lvl1pPr>
            <a:lvl2pPr>
              <a:buNone/>
              <a:defRPr/>
            </a:lvl2pPr>
            <a:lvl3pPr>
              <a:buNone/>
              <a:defRPr/>
            </a:lvl3pPr>
            <a:lvl4pPr>
              <a:buNone/>
              <a:defRPr/>
            </a:lvl4pPr>
            <a:lvl5pPr>
              <a:buNone/>
              <a:defRPr/>
            </a:lvl5pPr>
          </a:lstStyle>
          <a:p>
            <a:pPr lvl="0"/>
            <a:r>
              <a:rPr lang="cs-CZ"/>
              <a:t>Po kliknutí můžete upravovat styly textu v předloze.</a:t>
            </a:r>
          </a:p>
        </p:txBody>
      </p:sp>
      <p:sp>
        <p:nvSpPr>
          <p:cNvPr id="4" name="Zástupný symbol pro obsah 2">
            <a:extLst>
              <a:ext uri="{FF2B5EF4-FFF2-40B4-BE49-F238E27FC236}">
                <a16:creationId xmlns:a16="http://schemas.microsoft.com/office/drawing/2014/main" id="{2C9E7C88-D105-85BB-7817-7828128845B7}"/>
              </a:ext>
            </a:extLst>
          </p:cNvPr>
          <p:cNvSpPr>
            <a:spLocks noGrp="1"/>
          </p:cNvSpPr>
          <p:nvPr>
            <p:ph sz="half" idx="15" hasCustomPrompt="1"/>
          </p:nvPr>
        </p:nvSpPr>
        <p:spPr>
          <a:xfrm>
            <a:off x="8156517" y="2257436"/>
            <a:ext cx="3355437" cy="3590706"/>
          </a:xfrm>
          <a:solidFill>
            <a:schemeClr val="accent1"/>
          </a:solidFill>
        </p:spPr>
        <p:txBody>
          <a:bodyPr lIns="180000" tIns="108000" rIns="144000" bIns="72000"/>
          <a:lstStyle>
            <a:lvl1pPr marL="0">
              <a:spcAft>
                <a:spcPts val="1800"/>
              </a:spcAft>
              <a:buFont typeface="Arial" panose="020B0604020202020204" pitchFamily="34" charset="0"/>
              <a:buNone/>
              <a:defRPr b="1">
                <a:solidFill>
                  <a:schemeClr val="accent5"/>
                </a:solidFill>
              </a:defRPr>
            </a:lvl1pPr>
            <a:lvl2pPr marL="0" indent="-288000">
              <a:buClr>
                <a:schemeClr val="accent5"/>
              </a:buClr>
              <a:buSzPct val="90000"/>
              <a:buFont typeface="Wingdings" pitchFamily="2" charset="2"/>
              <a:buNone/>
              <a:defRPr sz="1500"/>
            </a:lvl2pPr>
            <a:lvl3pPr>
              <a:buFont typeface="Wingdings" pitchFamily="2" charset="2"/>
              <a:buNone/>
              <a:defRPr/>
            </a:lvl3pPr>
            <a:lvl4pPr>
              <a:buFont typeface="Wingdings" pitchFamily="2" charset="2"/>
              <a:buNone/>
              <a:defRPr/>
            </a:lvl4pPr>
            <a:lvl5pPr>
              <a:buFont typeface="Wingdings" pitchFamily="2" charset="2"/>
              <a:buNone/>
              <a:defRPr/>
            </a:lvl5pPr>
          </a:lstStyle>
          <a:p>
            <a:pPr lvl="0"/>
            <a:r>
              <a:rPr lang="cs-CZ"/>
              <a:t>Upravte styly předlohy textu.</a:t>
            </a:r>
          </a:p>
          <a:p>
            <a:pPr lvl="1"/>
            <a:r>
              <a:rPr lang="cs-CZ"/>
              <a:t>Druhá úroveň</a:t>
            </a:r>
          </a:p>
        </p:txBody>
      </p:sp>
      <p:sp>
        <p:nvSpPr>
          <p:cNvPr id="8" name="Zástupný symbol pro obsah 2">
            <a:extLst>
              <a:ext uri="{FF2B5EF4-FFF2-40B4-BE49-F238E27FC236}">
                <a16:creationId xmlns:a16="http://schemas.microsoft.com/office/drawing/2014/main" id="{F3B495C6-E9D9-BB16-034D-BB35D518475B}"/>
              </a:ext>
            </a:extLst>
          </p:cNvPr>
          <p:cNvSpPr>
            <a:spLocks noGrp="1"/>
          </p:cNvSpPr>
          <p:nvPr>
            <p:ph sz="half" idx="16" hasCustomPrompt="1"/>
          </p:nvPr>
        </p:nvSpPr>
        <p:spPr>
          <a:xfrm>
            <a:off x="4420259" y="2257436"/>
            <a:ext cx="3355437" cy="3590706"/>
          </a:xfrm>
          <a:solidFill>
            <a:schemeClr val="accent1"/>
          </a:solidFill>
        </p:spPr>
        <p:txBody>
          <a:bodyPr lIns="180000" tIns="108000" rIns="144000" bIns="72000"/>
          <a:lstStyle>
            <a:lvl1pPr marL="0">
              <a:spcAft>
                <a:spcPts val="1800"/>
              </a:spcAft>
              <a:buFont typeface="Arial" panose="020B0604020202020204" pitchFamily="34" charset="0"/>
              <a:buNone/>
              <a:defRPr b="1">
                <a:solidFill>
                  <a:schemeClr val="accent5"/>
                </a:solidFill>
              </a:defRPr>
            </a:lvl1pPr>
            <a:lvl2pPr marL="0" indent="-288000">
              <a:buClr>
                <a:schemeClr val="accent5"/>
              </a:buClr>
              <a:buSzPct val="90000"/>
              <a:buFont typeface="Wingdings" pitchFamily="2" charset="2"/>
              <a:buNone/>
              <a:defRPr sz="1500"/>
            </a:lvl2pPr>
            <a:lvl3pPr>
              <a:buFont typeface="Wingdings" pitchFamily="2" charset="2"/>
              <a:buNone/>
              <a:defRPr/>
            </a:lvl3pPr>
            <a:lvl4pPr>
              <a:buFont typeface="Wingdings" pitchFamily="2" charset="2"/>
              <a:buNone/>
              <a:defRPr/>
            </a:lvl4pPr>
            <a:lvl5pPr>
              <a:buFont typeface="Wingdings" pitchFamily="2" charset="2"/>
              <a:buNone/>
              <a:defRPr/>
            </a:lvl5pPr>
          </a:lstStyle>
          <a:p>
            <a:pPr lvl="0"/>
            <a:r>
              <a:rPr lang="cs-CZ"/>
              <a:t>Upravte styly předlohy textu.</a:t>
            </a:r>
          </a:p>
          <a:p>
            <a:pPr lvl="1"/>
            <a:r>
              <a:rPr lang="cs-CZ"/>
              <a:t>Druhá úroveň</a:t>
            </a:r>
          </a:p>
        </p:txBody>
      </p:sp>
      <p:sp>
        <p:nvSpPr>
          <p:cNvPr id="10" name="Zástupný symbol pro číslo snímku 5">
            <a:extLst>
              <a:ext uri="{FF2B5EF4-FFF2-40B4-BE49-F238E27FC236}">
                <a16:creationId xmlns:a16="http://schemas.microsoft.com/office/drawing/2014/main" id="{6362B212-FD62-9F50-CE3D-DFF199FD57C2}"/>
              </a:ext>
            </a:extLst>
          </p:cNvPr>
          <p:cNvSpPr txBox="1">
            <a:spLocks/>
          </p:cNvSpPr>
          <p:nvPr userDrawn="1"/>
        </p:nvSpPr>
        <p:spPr>
          <a:xfrm>
            <a:off x="693600" y="6300000"/>
            <a:ext cx="3952828" cy="365125"/>
          </a:xfrm>
          <a:prstGeom prst="rect">
            <a:avLst/>
          </a:prstGeom>
        </p:spPr>
        <p:txBody>
          <a:bodyPr vert="horz" lIns="0" tIns="0" rIns="0" bIns="0" rtlCol="0" anchor="ctr"/>
          <a:lstStyle>
            <a:defPPr>
              <a:defRPr lang="cs-CZ"/>
            </a:defPPr>
            <a:lvl1pPr marL="0" algn="r" defTabSz="914400" rtl="0" eaLnBrk="1" latinLnBrk="0" hangingPunct="1">
              <a:defRPr sz="1200" kern="1200">
                <a:solidFill>
                  <a:schemeClr val="bg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cs-CZ" sz="1000">
                <a:solidFill>
                  <a:schemeClr val="accent5"/>
                </a:solidFill>
              </a:rPr>
              <a:t>Ministerstvo pro místní rozvoj</a:t>
            </a:r>
          </a:p>
        </p:txBody>
      </p:sp>
    </p:spTree>
    <p:extLst>
      <p:ext uri="{BB962C8B-B14F-4D97-AF65-F5344CB8AC3E}">
        <p14:creationId xmlns:p14="http://schemas.microsoft.com/office/powerpoint/2010/main" val="68301371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3 sloupce podbarvené se šipkami">
    <p:bg>
      <p:bgPr>
        <a:solidFill>
          <a:schemeClr val="tx2"/>
        </a:solidFill>
        <a:effectLst/>
      </p:bgPr>
    </p:bg>
    <p:spTree>
      <p:nvGrpSpPr>
        <p:cNvPr id="1" name=""/>
        <p:cNvGrpSpPr/>
        <p:nvPr/>
      </p:nvGrpSpPr>
      <p:grpSpPr>
        <a:xfrm>
          <a:off x="0" y="0"/>
          <a:ext cx="0" cy="0"/>
          <a:chOff x="0" y="0"/>
          <a:chExt cx="0" cy="0"/>
        </a:xfrm>
      </p:grpSpPr>
      <p:sp>
        <p:nvSpPr>
          <p:cNvPr id="2" name="Nadpis 1"/>
          <p:cNvSpPr>
            <a:spLocks noGrp="1"/>
          </p:cNvSpPr>
          <p:nvPr>
            <p:ph type="title"/>
          </p:nvPr>
        </p:nvSpPr>
        <p:spPr>
          <a:xfrm>
            <a:off x="684000" y="619932"/>
            <a:ext cx="9900000" cy="599268"/>
          </a:xfrm>
        </p:spPr>
        <p:txBody>
          <a:bodyPr/>
          <a:lstStyle/>
          <a:p>
            <a:r>
              <a:rPr lang="cs-CZ"/>
              <a:t>Kliknutím lze upravit styl.</a:t>
            </a:r>
          </a:p>
        </p:txBody>
      </p:sp>
      <p:sp>
        <p:nvSpPr>
          <p:cNvPr id="3" name="Zástupný symbol pro obsah 2"/>
          <p:cNvSpPr>
            <a:spLocks noGrp="1"/>
          </p:cNvSpPr>
          <p:nvPr>
            <p:ph sz="half" idx="1" hasCustomPrompt="1"/>
          </p:nvPr>
        </p:nvSpPr>
        <p:spPr>
          <a:xfrm>
            <a:off x="684001" y="2257436"/>
            <a:ext cx="3105680" cy="3590706"/>
          </a:xfrm>
          <a:solidFill>
            <a:schemeClr val="accent1"/>
          </a:solidFill>
        </p:spPr>
        <p:txBody>
          <a:bodyPr lIns="180000" tIns="180000" rIns="144000" bIns="72000"/>
          <a:lstStyle>
            <a:lvl1pPr marL="0">
              <a:spcAft>
                <a:spcPts val="1800"/>
              </a:spcAft>
              <a:buFont typeface="Arial" panose="020B0604020202020204" pitchFamily="34" charset="0"/>
              <a:buNone/>
              <a:defRPr lang="cs-CZ" sz="1500" kern="1200" dirty="0">
                <a:solidFill>
                  <a:schemeClr val="bg1"/>
                </a:solidFill>
                <a:latin typeface="Arial" panose="020B0604020202020204" pitchFamily="34" charset="0"/>
                <a:ea typeface="+mn-ea"/>
                <a:cs typeface="Arial" panose="020B0604020202020204" pitchFamily="34" charset="0"/>
              </a:defRPr>
            </a:lvl1pPr>
            <a:lvl2pPr marL="0" indent="-288000">
              <a:buClr>
                <a:schemeClr val="accent5"/>
              </a:buClr>
              <a:buSzPct val="90000"/>
              <a:buFont typeface="Wingdings" pitchFamily="2" charset="2"/>
              <a:buNone/>
              <a:defRPr sz="1500"/>
            </a:lvl2pPr>
            <a:lvl3pPr>
              <a:buFont typeface="Wingdings" pitchFamily="2" charset="2"/>
              <a:buNone/>
              <a:defRPr/>
            </a:lvl3pPr>
            <a:lvl4pPr>
              <a:buFont typeface="Wingdings" pitchFamily="2" charset="2"/>
              <a:buNone/>
              <a:defRPr/>
            </a:lvl4pPr>
            <a:lvl5pPr>
              <a:buFont typeface="Wingdings" pitchFamily="2" charset="2"/>
              <a:buNone/>
              <a:defRPr/>
            </a:lvl5pPr>
          </a:lstStyle>
          <a:p>
            <a:pPr marL="0" lvl="1" indent="-288000" algn="l" defTabSz="914400" rtl="0" eaLnBrk="1" latinLnBrk="0" hangingPunct="1">
              <a:lnSpc>
                <a:spcPct val="100000"/>
              </a:lnSpc>
              <a:spcBef>
                <a:spcPts val="0"/>
              </a:spcBef>
              <a:spcAft>
                <a:spcPts val="1000"/>
              </a:spcAft>
              <a:buClr>
                <a:schemeClr val="accent5"/>
              </a:buClr>
              <a:buSzPct val="90000"/>
              <a:buFont typeface="Wingdings" pitchFamily="2" charset="2"/>
              <a:buNone/>
            </a:pPr>
            <a:r>
              <a:rPr lang="cs-CZ"/>
              <a:t>Upravte styly předlohy textu.</a:t>
            </a:r>
          </a:p>
        </p:txBody>
      </p:sp>
      <p:sp>
        <p:nvSpPr>
          <p:cNvPr id="7" name="Zástupný symbol pro číslo snímku 6"/>
          <p:cNvSpPr>
            <a:spLocks noGrp="1"/>
          </p:cNvSpPr>
          <p:nvPr>
            <p:ph type="sldNum" sz="quarter" idx="12"/>
          </p:nvPr>
        </p:nvSpPr>
        <p:spPr/>
        <p:txBody>
          <a:bodyPr/>
          <a:lstStyle/>
          <a:p>
            <a:fld id="{1CF5A12E-3DFE-4C3E-9036-7893F29C52C1}" type="slidenum">
              <a:rPr lang="cs-CZ" smtClean="0"/>
              <a:t>‹#›</a:t>
            </a:fld>
            <a:endParaRPr lang="cs-CZ"/>
          </a:p>
        </p:txBody>
      </p:sp>
      <p:pic>
        <p:nvPicPr>
          <p:cNvPr id="6" name="Obrázek 5">
            <a:extLst>
              <a:ext uri="{FF2B5EF4-FFF2-40B4-BE49-F238E27FC236}">
                <a16:creationId xmlns:a16="http://schemas.microsoft.com/office/drawing/2014/main" id="{36B0AA4C-B328-7C47-A4DA-F8ED2EFC4710}"/>
              </a:ext>
            </a:extLst>
          </p:cNvPr>
          <p:cNvPicPr>
            <a:picLocks noChangeAspect="1"/>
          </p:cNvPicPr>
          <p:nvPr userDrawn="1"/>
        </p:nvPicPr>
        <p:blipFill>
          <a:blip r:embed="rId2"/>
          <a:stretch>
            <a:fillRect/>
          </a:stretch>
        </p:blipFill>
        <p:spPr>
          <a:xfrm>
            <a:off x="3985314" y="3880589"/>
            <a:ext cx="363853" cy="301120"/>
          </a:xfrm>
          <a:prstGeom prst="rect">
            <a:avLst/>
          </a:prstGeom>
        </p:spPr>
      </p:pic>
      <p:sp>
        <p:nvSpPr>
          <p:cNvPr id="10" name="Zástupný symbol pro obsah 2">
            <a:extLst>
              <a:ext uri="{FF2B5EF4-FFF2-40B4-BE49-F238E27FC236}">
                <a16:creationId xmlns:a16="http://schemas.microsoft.com/office/drawing/2014/main" id="{963E211A-EC28-5A07-3501-03AC420E839A}"/>
              </a:ext>
            </a:extLst>
          </p:cNvPr>
          <p:cNvSpPr>
            <a:spLocks noGrp="1"/>
          </p:cNvSpPr>
          <p:nvPr>
            <p:ph sz="half" idx="13" hasCustomPrompt="1"/>
          </p:nvPr>
        </p:nvSpPr>
        <p:spPr>
          <a:xfrm>
            <a:off x="8405601" y="2257436"/>
            <a:ext cx="3105680" cy="3590706"/>
          </a:xfrm>
          <a:solidFill>
            <a:schemeClr val="accent1"/>
          </a:solidFill>
        </p:spPr>
        <p:txBody>
          <a:bodyPr lIns="180000" tIns="180000" rIns="144000" bIns="72000"/>
          <a:lstStyle>
            <a:lvl1pPr marL="0">
              <a:spcAft>
                <a:spcPts val="1800"/>
              </a:spcAft>
              <a:buFont typeface="Arial" panose="020B0604020202020204" pitchFamily="34" charset="0"/>
              <a:buNone/>
              <a:defRPr lang="cs-CZ" sz="1500" kern="1200" dirty="0">
                <a:solidFill>
                  <a:schemeClr val="bg1"/>
                </a:solidFill>
                <a:latin typeface="Arial" panose="020B0604020202020204" pitchFamily="34" charset="0"/>
                <a:ea typeface="+mn-ea"/>
                <a:cs typeface="Arial" panose="020B0604020202020204" pitchFamily="34" charset="0"/>
              </a:defRPr>
            </a:lvl1pPr>
            <a:lvl2pPr marL="0" indent="-288000">
              <a:buClr>
                <a:schemeClr val="accent5"/>
              </a:buClr>
              <a:buSzPct val="90000"/>
              <a:buFont typeface="Wingdings" pitchFamily="2" charset="2"/>
              <a:buNone/>
              <a:defRPr sz="1500"/>
            </a:lvl2pPr>
            <a:lvl3pPr>
              <a:buFont typeface="Wingdings" pitchFamily="2" charset="2"/>
              <a:buNone/>
              <a:defRPr/>
            </a:lvl3pPr>
            <a:lvl4pPr>
              <a:buFont typeface="Wingdings" pitchFamily="2" charset="2"/>
              <a:buNone/>
              <a:defRPr/>
            </a:lvl4pPr>
            <a:lvl5pPr>
              <a:buFont typeface="Wingdings" pitchFamily="2" charset="2"/>
              <a:buNone/>
              <a:defRPr/>
            </a:lvl5pPr>
          </a:lstStyle>
          <a:p>
            <a:pPr marL="0" lvl="1" indent="-288000" algn="l" defTabSz="914400" rtl="0" eaLnBrk="1" latinLnBrk="0" hangingPunct="1">
              <a:lnSpc>
                <a:spcPct val="100000"/>
              </a:lnSpc>
              <a:spcBef>
                <a:spcPts val="0"/>
              </a:spcBef>
              <a:spcAft>
                <a:spcPts val="1000"/>
              </a:spcAft>
              <a:buClr>
                <a:schemeClr val="accent5"/>
              </a:buClr>
              <a:buSzPct val="90000"/>
              <a:buFont typeface="Wingdings" pitchFamily="2" charset="2"/>
              <a:buNone/>
            </a:pPr>
            <a:r>
              <a:rPr lang="cs-CZ"/>
              <a:t>Upravte styly předlohy textu.</a:t>
            </a:r>
          </a:p>
        </p:txBody>
      </p:sp>
      <p:sp>
        <p:nvSpPr>
          <p:cNvPr id="11" name="Zástupný symbol pro obsah 2">
            <a:extLst>
              <a:ext uri="{FF2B5EF4-FFF2-40B4-BE49-F238E27FC236}">
                <a16:creationId xmlns:a16="http://schemas.microsoft.com/office/drawing/2014/main" id="{CA544A6B-12C5-DC1B-EDF5-D0332255C4DE}"/>
              </a:ext>
            </a:extLst>
          </p:cNvPr>
          <p:cNvSpPr>
            <a:spLocks noGrp="1"/>
          </p:cNvSpPr>
          <p:nvPr>
            <p:ph sz="half" idx="14" hasCustomPrompt="1"/>
          </p:nvPr>
        </p:nvSpPr>
        <p:spPr>
          <a:xfrm>
            <a:off x="4544801" y="2257436"/>
            <a:ext cx="3105680" cy="3590706"/>
          </a:xfrm>
          <a:solidFill>
            <a:schemeClr val="accent1"/>
          </a:solidFill>
        </p:spPr>
        <p:txBody>
          <a:bodyPr lIns="180000" tIns="180000" rIns="144000" bIns="72000"/>
          <a:lstStyle>
            <a:lvl1pPr marL="0">
              <a:spcAft>
                <a:spcPts val="1800"/>
              </a:spcAft>
              <a:buFont typeface="Arial" panose="020B0604020202020204" pitchFamily="34" charset="0"/>
              <a:buNone/>
              <a:defRPr lang="cs-CZ" sz="1500" kern="1200" dirty="0">
                <a:solidFill>
                  <a:schemeClr val="bg1"/>
                </a:solidFill>
                <a:latin typeface="Arial" panose="020B0604020202020204" pitchFamily="34" charset="0"/>
                <a:ea typeface="+mn-ea"/>
                <a:cs typeface="Arial" panose="020B0604020202020204" pitchFamily="34" charset="0"/>
              </a:defRPr>
            </a:lvl1pPr>
            <a:lvl2pPr marL="0" indent="-288000">
              <a:buClr>
                <a:schemeClr val="accent5"/>
              </a:buClr>
              <a:buSzPct val="90000"/>
              <a:buFont typeface="Wingdings" pitchFamily="2" charset="2"/>
              <a:buNone/>
              <a:defRPr sz="1500"/>
            </a:lvl2pPr>
            <a:lvl3pPr>
              <a:buFont typeface="Wingdings" pitchFamily="2" charset="2"/>
              <a:buNone/>
              <a:defRPr/>
            </a:lvl3pPr>
            <a:lvl4pPr>
              <a:buFont typeface="Wingdings" pitchFamily="2" charset="2"/>
              <a:buNone/>
              <a:defRPr/>
            </a:lvl4pPr>
            <a:lvl5pPr>
              <a:buFont typeface="Wingdings" pitchFamily="2" charset="2"/>
              <a:buNone/>
              <a:defRPr/>
            </a:lvl5pPr>
          </a:lstStyle>
          <a:p>
            <a:pPr marL="0" lvl="1" indent="-288000" algn="l" defTabSz="914400" rtl="0" eaLnBrk="1" latinLnBrk="0" hangingPunct="1">
              <a:lnSpc>
                <a:spcPct val="100000"/>
              </a:lnSpc>
              <a:spcBef>
                <a:spcPts val="0"/>
              </a:spcBef>
              <a:spcAft>
                <a:spcPts val="1000"/>
              </a:spcAft>
              <a:buClr>
                <a:schemeClr val="accent5"/>
              </a:buClr>
              <a:buSzPct val="90000"/>
              <a:buFont typeface="Wingdings" pitchFamily="2" charset="2"/>
              <a:buNone/>
            </a:pPr>
            <a:r>
              <a:rPr lang="cs-CZ"/>
              <a:t>Upravte styly předlohy textu.</a:t>
            </a:r>
          </a:p>
        </p:txBody>
      </p:sp>
      <p:pic>
        <p:nvPicPr>
          <p:cNvPr id="12" name="Obrázek 11">
            <a:extLst>
              <a:ext uri="{FF2B5EF4-FFF2-40B4-BE49-F238E27FC236}">
                <a16:creationId xmlns:a16="http://schemas.microsoft.com/office/drawing/2014/main" id="{7D22E6FE-C4C5-B012-E7A4-C906162897C5}"/>
              </a:ext>
            </a:extLst>
          </p:cNvPr>
          <p:cNvPicPr>
            <a:picLocks noChangeAspect="1"/>
          </p:cNvPicPr>
          <p:nvPr userDrawn="1"/>
        </p:nvPicPr>
        <p:blipFill>
          <a:blip r:embed="rId2"/>
          <a:stretch>
            <a:fillRect/>
          </a:stretch>
        </p:blipFill>
        <p:spPr>
          <a:xfrm>
            <a:off x="7846114" y="3880589"/>
            <a:ext cx="363853" cy="301120"/>
          </a:xfrm>
          <a:prstGeom prst="rect">
            <a:avLst/>
          </a:prstGeom>
        </p:spPr>
      </p:pic>
      <p:sp>
        <p:nvSpPr>
          <p:cNvPr id="13" name="Zástupný text 8">
            <a:extLst>
              <a:ext uri="{FF2B5EF4-FFF2-40B4-BE49-F238E27FC236}">
                <a16:creationId xmlns:a16="http://schemas.microsoft.com/office/drawing/2014/main" id="{E61F4B55-11B4-1167-283D-55E922C63401}"/>
              </a:ext>
            </a:extLst>
          </p:cNvPr>
          <p:cNvSpPr>
            <a:spLocks noGrp="1"/>
          </p:cNvSpPr>
          <p:nvPr>
            <p:ph type="body" sz="quarter" idx="15"/>
          </p:nvPr>
        </p:nvSpPr>
        <p:spPr>
          <a:xfrm>
            <a:off x="683999" y="1243809"/>
            <a:ext cx="5259600" cy="772560"/>
          </a:xfrm>
        </p:spPr>
        <p:txBody>
          <a:bodyPr/>
          <a:lstStyle>
            <a:lvl1pPr marL="0" indent="0">
              <a:buNone/>
              <a:defRPr>
                <a:solidFill>
                  <a:schemeClr val="accent5"/>
                </a:solidFill>
              </a:defRPr>
            </a:lvl1pPr>
            <a:lvl2pPr>
              <a:buNone/>
              <a:defRPr/>
            </a:lvl2pPr>
            <a:lvl3pPr>
              <a:buNone/>
              <a:defRPr/>
            </a:lvl3pPr>
            <a:lvl4pPr>
              <a:buNone/>
              <a:defRPr/>
            </a:lvl4pPr>
            <a:lvl5pPr>
              <a:buNone/>
              <a:defRPr/>
            </a:lvl5pPr>
          </a:lstStyle>
          <a:p>
            <a:pPr lvl="0"/>
            <a:r>
              <a:rPr lang="cs-CZ"/>
              <a:t>Po kliknutí můžete upravovat styly textu v předloze.</a:t>
            </a:r>
          </a:p>
        </p:txBody>
      </p:sp>
      <p:sp>
        <p:nvSpPr>
          <p:cNvPr id="14" name="Zástupný symbol pro číslo snímku 5">
            <a:extLst>
              <a:ext uri="{FF2B5EF4-FFF2-40B4-BE49-F238E27FC236}">
                <a16:creationId xmlns:a16="http://schemas.microsoft.com/office/drawing/2014/main" id="{82C2015C-6855-8BFE-A304-EDB16134EE6C}"/>
              </a:ext>
            </a:extLst>
          </p:cNvPr>
          <p:cNvSpPr txBox="1">
            <a:spLocks/>
          </p:cNvSpPr>
          <p:nvPr userDrawn="1"/>
        </p:nvSpPr>
        <p:spPr>
          <a:xfrm>
            <a:off x="693600" y="6300000"/>
            <a:ext cx="3952828" cy="365125"/>
          </a:xfrm>
          <a:prstGeom prst="rect">
            <a:avLst/>
          </a:prstGeom>
        </p:spPr>
        <p:txBody>
          <a:bodyPr vert="horz" lIns="0" tIns="0" rIns="0" bIns="0" rtlCol="0" anchor="ctr"/>
          <a:lstStyle>
            <a:defPPr>
              <a:defRPr lang="cs-CZ"/>
            </a:defPPr>
            <a:lvl1pPr marL="0" algn="r" defTabSz="914400" rtl="0" eaLnBrk="1" latinLnBrk="0" hangingPunct="1">
              <a:defRPr sz="1200" kern="1200">
                <a:solidFill>
                  <a:schemeClr val="bg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cs-CZ" sz="1000">
                <a:solidFill>
                  <a:schemeClr val="accent5"/>
                </a:solidFill>
              </a:rPr>
              <a:t>Ministerstvo pro místní rozvoj</a:t>
            </a:r>
          </a:p>
        </p:txBody>
      </p:sp>
    </p:spTree>
    <p:extLst>
      <p:ext uri="{BB962C8B-B14F-4D97-AF65-F5344CB8AC3E}">
        <p14:creationId xmlns:p14="http://schemas.microsoft.com/office/powerpoint/2010/main" val="190772256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4 sloupce s obrázky">
    <p:bg>
      <p:bgPr>
        <a:solidFill>
          <a:schemeClr val="tx2"/>
        </a:solidFill>
        <a:effectLst/>
      </p:bgPr>
    </p:bg>
    <p:spTree>
      <p:nvGrpSpPr>
        <p:cNvPr id="1" name=""/>
        <p:cNvGrpSpPr/>
        <p:nvPr/>
      </p:nvGrpSpPr>
      <p:grpSpPr>
        <a:xfrm>
          <a:off x="0" y="0"/>
          <a:ext cx="0" cy="0"/>
          <a:chOff x="0" y="0"/>
          <a:chExt cx="0" cy="0"/>
        </a:xfrm>
      </p:grpSpPr>
      <p:sp>
        <p:nvSpPr>
          <p:cNvPr id="2" name="Nadpis 1"/>
          <p:cNvSpPr>
            <a:spLocks noGrp="1"/>
          </p:cNvSpPr>
          <p:nvPr>
            <p:ph type="title"/>
          </p:nvPr>
        </p:nvSpPr>
        <p:spPr>
          <a:xfrm>
            <a:off x="684000" y="619932"/>
            <a:ext cx="9900000" cy="599268"/>
          </a:xfrm>
        </p:spPr>
        <p:txBody>
          <a:bodyPr/>
          <a:lstStyle/>
          <a:p>
            <a:r>
              <a:rPr lang="cs-CZ"/>
              <a:t>Kliknutím lze upravit styl.</a:t>
            </a:r>
          </a:p>
        </p:txBody>
      </p:sp>
      <p:sp>
        <p:nvSpPr>
          <p:cNvPr id="3" name="Zástupný symbol pro obsah 2"/>
          <p:cNvSpPr>
            <a:spLocks noGrp="1"/>
          </p:cNvSpPr>
          <p:nvPr>
            <p:ph sz="half" idx="1" hasCustomPrompt="1"/>
          </p:nvPr>
        </p:nvSpPr>
        <p:spPr>
          <a:xfrm>
            <a:off x="684001" y="4444252"/>
            <a:ext cx="2428993" cy="1403889"/>
          </a:xfrm>
          <a:noFill/>
        </p:spPr>
        <p:txBody>
          <a:bodyPr lIns="0" tIns="0" rIns="0" bIns="0">
            <a:noAutofit/>
          </a:bodyPr>
          <a:lstStyle>
            <a:lvl1pPr marL="0">
              <a:spcAft>
                <a:spcPts val="1800"/>
              </a:spcAft>
              <a:buFont typeface="Arial" panose="020B0604020202020204" pitchFamily="34" charset="0"/>
              <a:buNone/>
              <a:defRPr lang="cs-CZ" sz="1500" kern="1200" dirty="0">
                <a:solidFill>
                  <a:schemeClr val="bg1"/>
                </a:solidFill>
                <a:latin typeface="Arial" panose="020B0604020202020204" pitchFamily="34" charset="0"/>
                <a:ea typeface="+mn-ea"/>
                <a:cs typeface="Arial" panose="020B0604020202020204" pitchFamily="34" charset="0"/>
              </a:defRPr>
            </a:lvl1pPr>
            <a:lvl2pPr marL="0" indent="-288000">
              <a:buClr>
                <a:schemeClr val="accent5"/>
              </a:buClr>
              <a:buSzPct val="90000"/>
              <a:buFont typeface="Wingdings" pitchFamily="2" charset="2"/>
              <a:buNone/>
              <a:defRPr sz="1300"/>
            </a:lvl2pPr>
            <a:lvl3pPr>
              <a:buFont typeface="Wingdings" pitchFamily="2" charset="2"/>
              <a:buNone/>
              <a:defRPr/>
            </a:lvl3pPr>
            <a:lvl4pPr>
              <a:buFont typeface="Wingdings" pitchFamily="2" charset="2"/>
              <a:buNone/>
              <a:defRPr/>
            </a:lvl4pPr>
            <a:lvl5pPr>
              <a:buFont typeface="Wingdings" pitchFamily="2" charset="2"/>
              <a:buNone/>
              <a:defRPr/>
            </a:lvl5pPr>
          </a:lstStyle>
          <a:p>
            <a:pPr marL="0" lvl="1" indent="-288000" algn="l" defTabSz="914400" rtl="0" eaLnBrk="1" latinLnBrk="0" hangingPunct="1">
              <a:lnSpc>
                <a:spcPct val="100000"/>
              </a:lnSpc>
              <a:spcBef>
                <a:spcPts val="0"/>
              </a:spcBef>
              <a:spcAft>
                <a:spcPts val="1000"/>
              </a:spcAft>
              <a:buClr>
                <a:schemeClr val="accent5"/>
              </a:buClr>
              <a:buSzPct val="90000"/>
              <a:buFont typeface="Wingdings" pitchFamily="2" charset="2"/>
              <a:buNone/>
            </a:pPr>
            <a:r>
              <a:rPr lang="cs-CZ"/>
              <a:t>Upravte styly předlohy textu.</a:t>
            </a:r>
          </a:p>
        </p:txBody>
      </p:sp>
      <p:sp>
        <p:nvSpPr>
          <p:cNvPr id="7" name="Zástupný symbol pro číslo snímku 6"/>
          <p:cNvSpPr>
            <a:spLocks noGrp="1"/>
          </p:cNvSpPr>
          <p:nvPr>
            <p:ph type="sldNum" sz="quarter" idx="12"/>
          </p:nvPr>
        </p:nvSpPr>
        <p:spPr/>
        <p:txBody>
          <a:bodyPr/>
          <a:lstStyle/>
          <a:p>
            <a:fld id="{1CF5A12E-3DFE-4C3E-9036-7893F29C52C1}" type="slidenum">
              <a:rPr lang="cs-CZ" smtClean="0"/>
              <a:t>‹#›</a:t>
            </a:fld>
            <a:endParaRPr lang="cs-CZ"/>
          </a:p>
        </p:txBody>
      </p:sp>
      <p:sp>
        <p:nvSpPr>
          <p:cNvPr id="8" name="Zástupný symbol obrázku 7">
            <a:extLst>
              <a:ext uri="{FF2B5EF4-FFF2-40B4-BE49-F238E27FC236}">
                <a16:creationId xmlns:a16="http://schemas.microsoft.com/office/drawing/2014/main" id="{62BF156C-6399-DFD3-9F5E-24AE50EBC860}"/>
              </a:ext>
            </a:extLst>
          </p:cNvPr>
          <p:cNvSpPr>
            <a:spLocks noGrp="1"/>
          </p:cNvSpPr>
          <p:nvPr>
            <p:ph type="pic" sz="quarter" idx="13"/>
          </p:nvPr>
        </p:nvSpPr>
        <p:spPr>
          <a:xfrm>
            <a:off x="684000" y="1492625"/>
            <a:ext cx="2428993" cy="2602004"/>
          </a:xfrm>
        </p:spPr>
        <p:txBody>
          <a:bodyPr/>
          <a:lstStyle/>
          <a:p>
            <a:endParaRPr lang="cs-CZ"/>
          </a:p>
        </p:txBody>
      </p:sp>
      <p:sp>
        <p:nvSpPr>
          <p:cNvPr id="9" name="Zástupný symbol pro obsah 2">
            <a:extLst>
              <a:ext uri="{FF2B5EF4-FFF2-40B4-BE49-F238E27FC236}">
                <a16:creationId xmlns:a16="http://schemas.microsoft.com/office/drawing/2014/main" id="{1FE252C3-C241-69C2-ACDF-A6765E53EC81}"/>
              </a:ext>
            </a:extLst>
          </p:cNvPr>
          <p:cNvSpPr>
            <a:spLocks noGrp="1"/>
          </p:cNvSpPr>
          <p:nvPr>
            <p:ph sz="half" idx="14" hasCustomPrompt="1"/>
          </p:nvPr>
        </p:nvSpPr>
        <p:spPr>
          <a:xfrm>
            <a:off x="9077724" y="4444252"/>
            <a:ext cx="2428993" cy="1403889"/>
          </a:xfrm>
          <a:noFill/>
        </p:spPr>
        <p:txBody>
          <a:bodyPr lIns="0" tIns="0" rIns="0" bIns="0">
            <a:noAutofit/>
          </a:bodyPr>
          <a:lstStyle>
            <a:lvl1pPr marL="0">
              <a:spcAft>
                <a:spcPts val="1800"/>
              </a:spcAft>
              <a:buFont typeface="Arial" panose="020B0604020202020204" pitchFamily="34" charset="0"/>
              <a:buNone/>
              <a:defRPr lang="cs-CZ" sz="1500" kern="1200" dirty="0">
                <a:solidFill>
                  <a:schemeClr val="bg1"/>
                </a:solidFill>
                <a:latin typeface="Arial" panose="020B0604020202020204" pitchFamily="34" charset="0"/>
                <a:ea typeface="+mn-ea"/>
                <a:cs typeface="Arial" panose="020B0604020202020204" pitchFamily="34" charset="0"/>
              </a:defRPr>
            </a:lvl1pPr>
            <a:lvl2pPr marL="0" indent="-288000">
              <a:buClr>
                <a:schemeClr val="accent5"/>
              </a:buClr>
              <a:buSzPct val="90000"/>
              <a:buFont typeface="Wingdings" pitchFamily="2" charset="2"/>
              <a:buNone/>
              <a:defRPr sz="1300"/>
            </a:lvl2pPr>
            <a:lvl3pPr>
              <a:buFont typeface="Wingdings" pitchFamily="2" charset="2"/>
              <a:buNone/>
              <a:defRPr/>
            </a:lvl3pPr>
            <a:lvl4pPr>
              <a:buFont typeface="Wingdings" pitchFamily="2" charset="2"/>
              <a:buNone/>
              <a:defRPr/>
            </a:lvl4pPr>
            <a:lvl5pPr>
              <a:buFont typeface="Wingdings" pitchFamily="2" charset="2"/>
              <a:buNone/>
              <a:defRPr/>
            </a:lvl5pPr>
          </a:lstStyle>
          <a:p>
            <a:pPr marL="0" lvl="1" indent="-288000" algn="l" defTabSz="914400" rtl="0" eaLnBrk="1" latinLnBrk="0" hangingPunct="1">
              <a:lnSpc>
                <a:spcPct val="100000"/>
              </a:lnSpc>
              <a:spcBef>
                <a:spcPts val="0"/>
              </a:spcBef>
              <a:spcAft>
                <a:spcPts val="1000"/>
              </a:spcAft>
              <a:buClr>
                <a:schemeClr val="accent5"/>
              </a:buClr>
              <a:buSzPct val="90000"/>
              <a:buFont typeface="Wingdings" pitchFamily="2" charset="2"/>
              <a:buNone/>
            </a:pPr>
            <a:r>
              <a:rPr lang="cs-CZ"/>
              <a:t>Upravte styly předlohy textu.</a:t>
            </a:r>
          </a:p>
        </p:txBody>
      </p:sp>
      <p:sp>
        <p:nvSpPr>
          <p:cNvPr id="13" name="Zástupný symbol obrázku 7">
            <a:extLst>
              <a:ext uri="{FF2B5EF4-FFF2-40B4-BE49-F238E27FC236}">
                <a16:creationId xmlns:a16="http://schemas.microsoft.com/office/drawing/2014/main" id="{FFC6CDFB-54AD-FC10-492E-D0931BD2D943}"/>
              </a:ext>
            </a:extLst>
          </p:cNvPr>
          <p:cNvSpPr>
            <a:spLocks noGrp="1"/>
          </p:cNvSpPr>
          <p:nvPr>
            <p:ph type="pic" sz="quarter" idx="15"/>
          </p:nvPr>
        </p:nvSpPr>
        <p:spPr>
          <a:xfrm>
            <a:off x="9077723" y="1492625"/>
            <a:ext cx="2428993" cy="2602004"/>
          </a:xfrm>
        </p:spPr>
        <p:txBody>
          <a:bodyPr/>
          <a:lstStyle/>
          <a:p>
            <a:endParaRPr lang="cs-CZ"/>
          </a:p>
        </p:txBody>
      </p:sp>
      <p:sp>
        <p:nvSpPr>
          <p:cNvPr id="14" name="Zástupný symbol pro obsah 2">
            <a:extLst>
              <a:ext uri="{FF2B5EF4-FFF2-40B4-BE49-F238E27FC236}">
                <a16:creationId xmlns:a16="http://schemas.microsoft.com/office/drawing/2014/main" id="{D5AA8550-16D6-4AA2-0FA5-8338C81AFAC5}"/>
              </a:ext>
            </a:extLst>
          </p:cNvPr>
          <p:cNvSpPr>
            <a:spLocks noGrp="1"/>
          </p:cNvSpPr>
          <p:nvPr>
            <p:ph sz="half" idx="16" hasCustomPrompt="1"/>
          </p:nvPr>
        </p:nvSpPr>
        <p:spPr>
          <a:xfrm>
            <a:off x="6279817" y="4444252"/>
            <a:ext cx="2428993" cy="1403889"/>
          </a:xfrm>
          <a:noFill/>
        </p:spPr>
        <p:txBody>
          <a:bodyPr lIns="0" tIns="0" rIns="0" bIns="0">
            <a:noAutofit/>
          </a:bodyPr>
          <a:lstStyle>
            <a:lvl1pPr marL="0">
              <a:spcAft>
                <a:spcPts val="1800"/>
              </a:spcAft>
              <a:buFont typeface="Arial" panose="020B0604020202020204" pitchFamily="34" charset="0"/>
              <a:buNone/>
              <a:defRPr lang="cs-CZ" sz="1500" kern="1200" dirty="0">
                <a:solidFill>
                  <a:schemeClr val="bg1"/>
                </a:solidFill>
                <a:latin typeface="Arial" panose="020B0604020202020204" pitchFamily="34" charset="0"/>
                <a:ea typeface="+mn-ea"/>
                <a:cs typeface="Arial" panose="020B0604020202020204" pitchFamily="34" charset="0"/>
              </a:defRPr>
            </a:lvl1pPr>
            <a:lvl2pPr marL="0" indent="-288000">
              <a:buClr>
                <a:schemeClr val="accent5"/>
              </a:buClr>
              <a:buSzPct val="90000"/>
              <a:buFont typeface="Wingdings" pitchFamily="2" charset="2"/>
              <a:buNone/>
              <a:defRPr sz="1300"/>
            </a:lvl2pPr>
            <a:lvl3pPr>
              <a:buFont typeface="Wingdings" pitchFamily="2" charset="2"/>
              <a:buNone/>
              <a:defRPr/>
            </a:lvl3pPr>
            <a:lvl4pPr>
              <a:buFont typeface="Wingdings" pitchFamily="2" charset="2"/>
              <a:buNone/>
              <a:defRPr/>
            </a:lvl4pPr>
            <a:lvl5pPr>
              <a:buFont typeface="Wingdings" pitchFamily="2" charset="2"/>
              <a:buNone/>
              <a:defRPr/>
            </a:lvl5pPr>
          </a:lstStyle>
          <a:p>
            <a:pPr marL="0" lvl="1" indent="-288000" algn="l" defTabSz="914400" rtl="0" eaLnBrk="1" latinLnBrk="0" hangingPunct="1">
              <a:lnSpc>
                <a:spcPct val="100000"/>
              </a:lnSpc>
              <a:spcBef>
                <a:spcPts val="0"/>
              </a:spcBef>
              <a:spcAft>
                <a:spcPts val="1000"/>
              </a:spcAft>
              <a:buClr>
                <a:schemeClr val="accent5"/>
              </a:buClr>
              <a:buSzPct val="90000"/>
              <a:buFont typeface="Wingdings" pitchFamily="2" charset="2"/>
              <a:buNone/>
            </a:pPr>
            <a:r>
              <a:rPr lang="cs-CZ"/>
              <a:t>Upravte styly předlohy textu.</a:t>
            </a:r>
          </a:p>
        </p:txBody>
      </p:sp>
      <p:sp>
        <p:nvSpPr>
          <p:cNvPr id="15" name="Zástupný symbol obrázku 7">
            <a:extLst>
              <a:ext uri="{FF2B5EF4-FFF2-40B4-BE49-F238E27FC236}">
                <a16:creationId xmlns:a16="http://schemas.microsoft.com/office/drawing/2014/main" id="{32839814-62AF-2979-37C7-4992C8D6E95A}"/>
              </a:ext>
            </a:extLst>
          </p:cNvPr>
          <p:cNvSpPr>
            <a:spLocks noGrp="1"/>
          </p:cNvSpPr>
          <p:nvPr>
            <p:ph type="pic" sz="quarter" idx="17"/>
          </p:nvPr>
        </p:nvSpPr>
        <p:spPr>
          <a:xfrm>
            <a:off x="6279816" y="1492625"/>
            <a:ext cx="2428993" cy="2602004"/>
          </a:xfrm>
        </p:spPr>
        <p:txBody>
          <a:bodyPr/>
          <a:lstStyle/>
          <a:p>
            <a:endParaRPr lang="cs-CZ"/>
          </a:p>
        </p:txBody>
      </p:sp>
      <p:sp>
        <p:nvSpPr>
          <p:cNvPr id="16" name="Zástupný symbol pro obsah 2">
            <a:extLst>
              <a:ext uri="{FF2B5EF4-FFF2-40B4-BE49-F238E27FC236}">
                <a16:creationId xmlns:a16="http://schemas.microsoft.com/office/drawing/2014/main" id="{1F7AACE7-568D-33D9-AF71-3ED0BB808ED7}"/>
              </a:ext>
            </a:extLst>
          </p:cNvPr>
          <p:cNvSpPr>
            <a:spLocks noGrp="1"/>
          </p:cNvSpPr>
          <p:nvPr>
            <p:ph sz="half" idx="18" hasCustomPrompt="1"/>
          </p:nvPr>
        </p:nvSpPr>
        <p:spPr>
          <a:xfrm>
            <a:off x="3481909" y="4444252"/>
            <a:ext cx="2428993" cy="1403889"/>
          </a:xfrm>
          <a:noFill/>
        </p:spPr>
        <p:txBody>
          <a:bodyPr lIns="0" tIns="0" rIns="0" bIns="0">
            <a:noAutofit/>
          </a:bodyPr>
          <a:lstStyle>
            <a:lvl1pPr marL="0">
              <a:spcAft>
                <a:spcPts val="1800"/>
              </a:spcAft>
              <a:buFont typeface="Arial" panose="020B0604020202020204" pitchFamily="34" charset="0"/>
              <a:buNone/>
              <a:defRPr lang="cs-CZ" sz="1500" kern="1200" dirty="0">
                <a:solidFill>
                  <a:schemeClr val="bg1"/>
                </a:solidFill>
                <a:latin typeface="Arial" panose="020B0604020202020204" pitchFamily="34" charset="0"/>
                <a:ea typeface="+mn-ea"/>
                <a:cs typeface="Arial" panose="020B0604020202020204" pitchFamily="34" charset="0"/>
              </a:defRPr>
            </a:lvl1pPr>
            <a:lvl2pPr marL="0" indent="-288000">
              <a:buClr>
                <a:schemeClr val="accent5"/>
              </a:buClr>
              <a:buSzPct val="90000"/>
              <a:buFont typeface="Wingdings" pitchFamily="2" charset="2"/>
              <a:buNone/>
              <a:defRPr sz="1300"/>
            </a:lvl2pPr>
            <a:lvl3pPr>
              <a:buFont typeface="Wingdings" pitchFamily="2" charset="2"/>
              <a:buNone/>
              <a:defRPr/>
            </a:lvl3pPr>
            <a:lvl4pPr>
              <a:buFont typeface="Wingdings" pitchFamily="2" charset="2"/>
              <a:buNone/>
              <a:defRPr/>
            </a:lvl4pPr>
            <a:lvl5pPr>
              <a:buFont typeface="Wingdings" pitchFamily="2" charset="2"/>
              <a:buNone/>
              <a:defRPr/>
            </a:lvl5pPr>
          </a:lstStyle>
          <a:p>
            <a:pPr marL="0" lvl="1" indent="-288000" algn="l" defTabSz="914400" rtl="0" eaLnBrk="1" latinLnBrk="0" hangingPunct="1">
              <a:lnSpc>
                <a:spcPct val="100000"/>
              </a:lnSpc>
              <a:spcBef>
                <a:spcPts val="0"/>
              </a:spcBef>
              <a:spcAft>
                <a:spcPts val="1000"/>
              </a:spcAft>
              <a:buClr>
                <a:schemeClr val="accent5"/>
              </a:buClr>
              <a:buSzPct val="90000"/>
              <a:buFont typeface="Wingdings" pitchFamily="2" charset="2"/>
              <a:buNone/>
            </a:pPr>
            <a:r>
              <a:rPr lang="cs-CZ"/>
              <a:t>Upravte styly předlohy textu.</a:t>
            </a:r>
          </a:p>
        </p:txBody>
      </p:sp>
      <p:sp>
        <p:nvSpPr>
          <p:cNvPr id="17" name="Zástupný symbol obrázku 7">
            <a:extLst>
              <a:ext uri="{FF2B5EF4-FFF2-40B4-BE49-F238E27FC236}">
                <a16:creationId xmlns:a16="http://schemas.microsoft.com/office/drawing/2014/main" id="{6563AB54-CE31-EE11-7C25-22BFEB0849EE}"/>
              </a:ext>
            </a:extLst>
          </p:cNvPr>
          <p:cNvSpPr>
            <a:spLocks noGrp="1"/>
          </p:cNvSpPr>
          <p:nvPr>
            <p:ph type="pic" sz="quarter" idx="19"/>
          </p:nvPr>
        </p:nvSpPr>
        <p:spPr>
          <a:xfrm>
            <a:off x="3481908" y="1492625"/>
            <a:ext cx="2428993" cy="2602004"/>
          </a:xfrm>
        </p:spPr>
        <p:txBody>
          <a:bodyPr/>
          <a:lstStyle/>
          <a:p>
            <a:endParaRPr lang="cs-CZ"/>
          </a:p>
        </p:txBody>
      </p:sp>
      <p:sp>
        <p:nvSpPr>
          <p:cNvPr id="18" name="Zástupný symbol pro číslo snímku 5">
            <a:extLst>
              <a:ext uri="{FF2B5EF4-FFF2-40B4-BE49-F238E27FC236}">
                <a16:creationId xmlns:a16="http://schemas.microsoft.com/office/drawing/2014/main" id="{E6FDC1DE-B4B0-083B-CF86-1E57EC819B18}"/>
              </a:ext>
            </a:extLst>
          </p:cNvPr>
          <p:cNvSpPr txBox="1">
            <a:spLocks/>
          </p:cNvSpPr>
          <p:nvPr userDrawn="1"/>
        </p:nvSpPr>
        <p:spPr>
          <a:xfrm>
            <a:off x="693600" y="6300000"/>
            <a:ext cx="3952828" cy="365125"/>
          </a:xfrm>
          <a:prstGeom prst="rect">
            <a:avLst/>
          </a:prstGeom>
        </p:spPr>
        <p:txBody>
          <a:bodyPr vert="horz" lIns="0" tIns="0" rIns="0" bIns="0" rtlCol="0" anchor="ctr"/>
          <a:lstStyle>
            <a:defPPr>
              <a:defRPr lang="cs-CZ"/>
            </a:defPPr>
            <a:lvl1pPr marL="0" algn="r" defTabSz="914400" rtl="0" eaLnBrk="1" latinLnBrk="0" hangingPunct="1">
              <a:defRPr sz="1200" kern="1200">
                <a:solidFill>
                  <a:schemeClr val="bg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cs-CZ" sz="1000">
                <a:solidFill>
                  <a:schemeClr val="accent5"/>
                </a:solidFill>
              </a:rPr>
              <a:t>Ministerstvo pro místní rozvoj</a:t>
            </a:r>
          </a:p>
        </p:txBody>
      </p:sp>
    </p:spTree>
    <p:extLst>
      <p:ext uri="{BB962C8B-B14F-4D97-AF65-F5344CB8AC3E}">
        <p14:creationId xmlns:p14="http://schemas.microsoft.com/office/powerpoint/2010/main" val="425474288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Podnadpis, 4 sloupce s obrázky">
    <p:bg>
      <p:bgPr>
        <a:solidFill>
          <a:schemeClr val="tx2"/>
        </a:solidFill>
        <a:effectLst/>
      </p:bgPr>
    </p:bg>
    <p:spTree>
      <p:nvGrpSpPr>
        <p:cNvPr id="1" name=""/>
        <p:cNvGrpSpPr/>
        <p:nvPr/>
      </p:nvGrpSpPr>
      <p:grpSpPr>
        <a:xfrm>
          <a:off x="0" y="0"/>
          <a:ext cx="0" cy="0"/>
          <a:chOff x="0" y="0"/>
          <a:chExt cx="0" cy="0"/>
        </a:xfrm>
      </p:grpSpPr>
      <p:sp>
        <p:nvSpPr>
          <p:cNvPr id="2" name="Nadpis 1"/>
          <p:cNvSpPr>
            <a:spLocks noGrp="1"/>
          </p:cNvSpPr>
          <p:nvPr>
            <p:ph type="title"/>
          </p:nvPr>
        </p:nvSpPr>
        <p:spPr>
          <a:xfrm>
            <a:off x="684000" y="619932"/>
            <a:ext cx="9900000" cy="599268"/>
          </a:xfrm>
        </p:spPr>
        <p:txBody>
          <a:bodyPr/>
          <a:lstStyle/>
          <a:p>
            <a:r>
              <a:rPr lang="cs-CZ"/>
              <a:t>Kliknutím lze upravit styl.</a:t>
            </a:r>
          </a:p>
        </p:txBody>
      </p:sp>
      <p:sp>
        <p:nvSpPr>
          <p:cNvPr id="3" name="Zástupný symbol pro obsah 2"/>
          <p:cNvSpPr>
            <a:spLocks noGrp="1"/>
          </p:cNvSpPr>
          <p:nvPr>
            <p:ph sz="half" idx="1" hasCustomPrompt="1"/>
          </p:nvPr>
        </p:nvSpPr>
        <p:spPr>
          <a:xfrm>
            <a:off x="684001" y="4444252"/>
            <a:ext cx="2428993" cy="1403889"/>
          </a:xfrm>
          <a:noFill/>
        </p:spPr>
        <p:txBody>
          <a:bodyPr lIns="0" tIns="0" rIns="0" bIns="0">
            <a:noAutofit/>
          </a:bodyPr>
          <a:lstStyle>
            <a:lvl1pPr marL="0">
              <a:spcAft>
                <a:spcPts val="1800"/>
              </a:spcAft>
              <a:buFont typeface="Arial" panose="020B0604020202020204" pitchFamily="34" charset="0"/>
              <a:buNone/>
              <a:defRPr lang="cs-CZ" sz="1500" kern="1200" dirty="0">
                <a:solidFill>
                  <a:schemeClr val="bg1"/>
                </a:solidFill>
                <a:latin typeface="Arial" panose="020B0604020202020204" pitchFamily="34" charset="0"/>
                <a:ea typeface="+mn-ea"/>
                <a:cs typeface="Arial" panose="020B0604020202020204" pitchFamily="34" charset="0"/>
              </a:defRPr>
            </a:lvl1pPr>
            <a:lvl2pPr marL="0" indent="-288000">
              <a:buClr>
                <a:schemeClr val="accent5"/>
              </a:buClr>
              <a:buSzPct val="90000"/>
              <a:buFont typeface="Wingdings" pitchFamily="2" charset="2"/>
              <a:buNone/>
              <a:defRPr sz="1300"/>
            </a:lvl2pPr>
            <a:lvl3pPr>
              <a:buFont typeface="Wingdings" pitchFamily="2" charset="2"/>
              <a:buNone/>
              <a:defRPr/>
            </a:lvl3pPr>
            <a:lvl4pPr>
              <a:buFont typeface="Wingdings" pitchFamily="2" charset="2"/>
              <a:buNone/>
              <a:defRPr/>
            </a:lvl4pPr>
            <a:lvl5pPr>
              <a:buFont typeface="Wingdings" pitchFamily="2" charset="2"/>
              <a:buNone/>
              <a:defRPr/>
            </a:lvl5pPr>
          </a:lstStyle>
          <a:p>
            <a:pPr marL="0" lvl="1" indent="-288000" algn="l" defTabSz="914400" rtl="0" eaLnBrk="1" latinLnBrk="0" hangingPunct="1">
              <a:lnSpc>
                <a:spcPct val="100000"/>
              </a:lnSpc>
              <a:spcBef>
                <a:spcPts val="0"/>
              </a:spcBef>
              <a:spcAft>
                <a:spcPts val="1000"/>
              </a:spcAft>
              <a:buClr>
                <a:schemeClr val="accent5"/>
              </a:buClr>
              <a:buSzPct val="90000"/>
              <a:buFont typeface="Wingdings" pitchFamily="2" charset="2"/>
              <a:buNone/>
            </a:pPr>
            <a:r>
              <a:rPr lang="cs-CZ"/>
              <a:t>Upravte styly předlohy textu.</a:t>
            </a:r>
          </a:p>
        </p:txBody>
      </p:sp>
      <p:sp>
        <p:nvSpPr>
          <p:cNvPr id="7" name="Zástupný symbol pro číslo snímku 6"/>
          <p:cNvSpPr>
            <a:spLocks noGrp="1"/>
          </p:cNvSpPr>
          <p:nvPr>
            <p:ph type="sldNum" sz="quarter" idx="12"/>
          </p:nvPr>
        </p:nvSpPr>
        <p:spPr/>
        <p:txBody>
          <a:bodyPr/>
          <a:lstStyle/>
          <a:p>
            <a:fld id="{1CF5A12E-3DFE-4C3E-9036-7893F29C52C1}" type="slidenum">
              <a:rPr lang="cs-CZ" smtClean="0"/>
              <a:t>‹#›</a:t>
            </a:fld>
            <a:endParaRPr lang="cs-CZ"/>
          </a:p>
        </p:txBody>
      </p:sp>
      <p:sp>
        <p:nvSpPr>
          <p:cNvPr id="8" name="Zástupný symbol obrázku 7">
            <a:extLst>
              <a:ext uri="{FF2B5EF4-FFF2-40B4-BE49-F238E27FC236}">
                <a16:creationId xmlns:a16="http://schemas.microsoft.com/office/drawing/2014/main" id="{62BF156C-6399-DFD3-9F5E-24AE50EBC860}"/>
              </a:ext>
            </a:extLst>
          </p:cNvPr>
          <p:cNvSpPr>
            <a:spLocks noGrp="1"/>
          </p:cNvSpPr>
          <p:nvPr>
            <p:ph type="pic" sz="quarter" idx="13"/>
          </p:nvPr>
        </p:nvSpPr>
        <p:spPr>
          <a:xfrm>
            <a:off x="684000" y="2215662"/>
            <a:ext cx="2428993" cy="1878966"/>
          </a:xfrm>
        </p:spPr>
        <p:txBody>
          <a:bodyPr/>
          <a:lstStyle/>
          <a:p>
            <a:endParaRPr lang="cs-CZ"/>
          </a:p>
        </p:txBody>
      </p:sp>
      <p:sp>
        <p:nvSpPr>
          <p:cNvPr id="9" name="Zástupný symbol pro obsah 2">
            <a:extLst>
              <a:ext uri="{FF2B5EF4-FFF2-40B4-BE49-F238E27FC236}">
                <a16:creationId xmlns:a16="http://schemas.microsoft.com/office/drawing/2014/main" id="{1FE252C3-C241-69C2-ACDF-A6765E53EC81}"/>
              </a:ext>
            </a:extLst>
          </p:cNvPr>
          <p:cNvSpPr>
            <a:spLocks noGrp="1"/>
          </p:cNvSpPr>
          <p:nvPr>
            <p:ph sz="half" idx="14" hasCustomPrompt="1"/>
          </p:nvPr>
        </p:nvSpPr>
        <p:spPr>
          <a:xfrm>
            <a:off x="9077724" y="4444252"/>
            <a:ext cx="2428993" cy="1403889"/>
          </a:xfrm>
          <a:noFill/>
        </p:spPr>
        <p:txBody>
          <a:bodyPr lIns="0" tIns="0" rIns="0" bIns="0">
            <a:noAutofit/>
          </a:bodyPr>
          <a:lstStyle>
            <a:lvl1pPr marL="0">
              <a:spcAft>
                <a:spcPts val="1800"/>
              </a:spcAft>
              <a:buFont typeface="Arial" panose="020B0604020202020204" pitchFamily="34" charset="0"/>
              <a:buNone/>
              <a:defRPr lang="cs-CZ" sz="1500" kern="1200" dirty="0">
                <a:solidFill>
                  <a:schemeClr val="bg1"/>
                </a:solidFill>
                <a:latin typeface="Arial" panose="020B0604020202020204" pitchFamily="34" charset="0"/>
                <a:ea typeface="+mn-ea"/>
                <a:cs typeface="Arial" panose="020B0604020202020204" pitchFamily="34" charset="0"/>
              </a:defRPr>
            </a:lvl1pPr>
            <a:lvl2pPr marL="0" indent="-288000">
              <a:buClr>
                <a:schemeClr val="accent5"/>
              </a:buClr>
              <a:buSzPct val="90000"/>
              <a:buFont typeface="Wingdings" pitchFamily="2" charset="2"/>
              <a:buNone/>
              <a:defRPr sz="1300"/>
            </a:lvl2pPr>
            <a:lvl3pPr>
              <a:buFont typeface="Wingdings" pitchFamily="2" charset="2"/>
              <a:buNone/>
              <a:defRPr/>
            </a:lvl3pPr>
            <a:lvl4pPr>
              <a:buFont typeface="Wingdings" pitchFamily="2" charset="2"/>
              <a:buNone/>
              <a:defRPr/>
            </a:lvl4pPr>
            <a:lvl5pPr>
              <a:buFont typeface="Wingdings" pitchFamily="2" charset="2"/>
              <a:buNone/>
              <a:defRPr/>
            </a:lvl5pPr>
          </a:lstStyle>
          <a:p>
            <a:pPr marL="0" lvl="1" indent="-288000" algn="l" defTabSz="914400" rtl="0" eaLnBrk="1" latinLnBrk="0" hangingPunct="1">
              <a:lnSpc>
                <a:spcPct val="100000"/>
              </a:lnSpc>
              <a:spcBef>
                <a:spcPts val="0"/>
              </a:spcBef>
              <a:spcAft>
                <a:spcPts val="1000"/>
              </a:spcAft>
              <a:buClr>
                <a:schemeClr val="accent5"/>
              </a:buClr>
              <a:buSzPct val="90000"/>
              <a:buFont typeface="Wingdings" pitchFamily="2" charset="2"/>
              <a:buNone/>
            </a:pPr>
            <a:r>
              <a:rPr lang="cs-CZ"/>
              <a:t>Upravte styly předlohy textu.</a:t>
            </a:r>
          </a:p>
        </p:txBody>
      </p:sp>
      <p:sp>
        <p:nvSpPr>
          <p:cNvPr id="13" name="Zástupný symbol obrázku 7">
            <a:extLst>
              <a:ext uri="{FF2B5EF4-FFF2-40B4-BE49-F238E27FC236}">
                <a16:creationId xmlns:a16="http://schemas.microsoft.com/office/drawing/2014/main" id="{FFC6CDFB-54AD-FC10-492E-D0931BD2D943}"/>
              </a:ext>
            </a:extLst>
          </p:cNvPr>
          <p:cNvSpPr>
            <a:spLocks noGrp="1"/>
          </p:cNvSpPr>
          <p:nvPr>
            <p:ph type="pic" sz="quarter" idx="15"/>
          </p:nvPr>
        </p:nvSpPr>
        <p:spPr>
          <a:xfrm>
            <a:off x="9077723" y="2215662"/>
            <a:ext cx="2428993" cy="1878966"/>
          </a:xfrm>
        </p:spPr>
        <p:txBody>
          <a:bodyPr/>
          <a:lstStyle/>
          <a:p>
            <a:endParaRPr lang="cs-CZ"/>
          </a:p>
        </p:txBody>
      </p:sp>
      <p:sp>
        <p:nvSpPr>
          <p:cNvPr id="14" name="Zástupný symbol pro obsah 2">
            <a:extLst>
              <a:ext uri="{FF2B5EF4-FFF2-40B4-BE49-F238E27FC236}">
                <a16:creationId xmlns:a16="http://schemas.microsoft.com/office/drawing/2014/main" id="{D5AA8550-16D6-4AA2-0FA5-8338C81AFAC5}"/>
              </a:ext>
            </a:extLst>
          </p:cNvPr>
          <p:cNvSpPr>
            <a:spLocks noGrp="1"/>
          </p:cNvSpPr>
          <p:nvPr>
            <p:ph sz="half" idx="16" hasCustomPrompt="1"/>
          </p:nvPr>
        </p:nvSpPr>
        <p:spPr>
          <a:xfrm>
            <a:off x="6279817" y="4444252"/>
            <a:ext cx="2428993" cy="1403889"/>
          </a:xfrm>
          <a:noFill/>
        </p:spPr>
        <p:txBody>
          <a:bodyPr lIns="0" tIns="0" rIns="0" bIns="0">
            <a:noAutofit/>
          </a:bodyPr>
          <a:lstStyle>
            <a:lvl1pPr marL="0">
              <a:spcAft>
                <a:spcPts val="1800"/>
              </a:spcAft>
              <a:buFont typeface="Arial" panose="020B0604020202020204" pitchFamily="34" charset="0"/>
              <a:buNone/>
              <a:defRPr lang="cs-CZ" sz="1500" kern="1200" dirty="0">
                <a:solidFill>
                  <a:schemeClr val="bg1"/>
                </a:solidFill>
                <a:latin typeface="Arial" panose="020B0604020202020204" pitchFamily="34" charset="0"/>
                <a:ea typeface="+mn-ea"/>
                <a:cs typeface="Arial" panose="020B0604020202020204" pitchFamily="34" charset="0"/>
              </a:defRPr>
            </a:lvl1pPr>
            <a:lvl2pPr marL="0" indent="-288000">
              <a:buClr>
                <a:schemeClr val="accent5"/>
              </a:buClr>
              <a:buSzPct val="90000"/>
              <a:buFont typeface="Wingdings" pitchFamily="2" charset="2"/>
              <a:buNone/>
              <a:defRPr sz="1300"/>
            </a:lvl2pPr>
            <a:lvl3pPr>
              <a:buFont typeface="Wingdings" pitchFamily="2" charset="2"/>
              <a:buNone/>
              <a:defRPr/>
            </a:lvl3pPr>
            <a:lvl4pPr>
              <a:buFont typeface="Wingdings" pitchFamily="2" charset="2"/>
              <a:buNone/>
              <a:defRPr/>
            </a:lvl4pPr>
            <a:lvl5pPr>
              <a:buFont typeface="Wingdings" pitchFamily="2" charset="2"/>
              <a:buNone/>
              <a:defRPr/>
            </a:lvl5pPr>
          </a:lstStyle>
          <a:p>
            <a:pPr marL="0" lvl="1" indent="-288000" algn="l" defTabSz="914400" rtl="0" eaLnBrk="1" latinLnBrk="0" hangingPunct="1">
              <a:lnSpc>
                <a:spcPct val="100000"/>
              </a:lnSpc>
              <a:spcBef>
                <a:spcPts val="0"/>
              </a:spcBef>
              <a:spcAft>
                <a:spcPts val="1000"/>
              </a:spcAft>
              <a:buClr>
                <a:schemeClr val="accent5"/>
              </a:buClr>
              <a:buSzPct val="90000"/>
              <a:buFont typeface="Wingdings" pitchFamily="2" charset="2"/>
              <a:buNone/>
            </a:pPr>
            <a:r>
              <a:rPr lang="cs-CZ" dirty="0"/>
              <a:t>Upravte styly předlohy textu.</a:t>
            </a:r>
          </a:p>
        </p:txBody>
      </p:sp>
      <p:sp>
        <p:nvSpPr>
          <p:cNvPr id="15" name="Zástupný symbol obrázku 7">
            <a:extLst>
              <a:ext uri="{FF2B5EF4-FFF2-40B4-BE49-F238E27FC236}">
                <a16:creationId xmlns:a16="http://schemas.microsoft.com/office/drawing/2014/main" id="{32839814-62AF-2979-37C7-4992C8D6E95A}"/>
              </a:ext>
            </a:extLst>
          </p:cNvPr>
          <p:cNvSpPr>
            <a:spLocks noGrp="1"/>
          </p:cNvSpPr>
          <p:nvPr>
            <p:ph type="pic" sz="quarter" idx="17"/>
          </p:nvPr>
        </p:nvSpPr>
        <p:spPr>
          <a:xfrm>
            <a:off x="6279816" y="2215662"/>
            <a:ext cx="2428993" cy="1878966"/>
          </a:xfrm>
        </p:spPr>
        <p:txBody>
          <a:bodyPr/>
          <a:lstStyle/>
          <a:p>
            <a:endParaRPr lang="cs-CZ"/>
          </a:p>
        </p:txBody>
      </p:sp>
      <p:sp>
        <p:nvSpPr>
          <p:cNvPr id="16" name="Zástupný symbol pro obsah 2">
            <a:extLst>
              <a:ext uri="{FF2B5EF4-FFF2-40B4-BE49-F238E27FC236}">
                <a16:creationId xmlns:a16="http://schemas.microsoft.com/office/drawing/2014/main" id="{1F7AACE7-568D-33D9-AF71-3ED0BB808ED7}"/>
              </a:ext>
            </a:extLst>
          </p:cNvPr>
          <p:cNvSpPr>
            <a:spLocks noGrp="1"/>
          </p:cNvSpPr>
          <p:nvPr>
            <p:ph sz="half" idx="18" hasCustomPrompt="1"/>
          </p:nvPr>
        </p:nvSpPr>
        <p:spPr>
          <a:xfrm>
            <a:off x="3481909" y="4444252"/>
            <a:ext cx="2428993" cy="1403889"/>
          </a:xfrm>
          <a:noFill/>
        </p:spPr>
        <p:txBody>
          <a:bodyPr lIns="0" tIns="0" rIns="0" bIns="0">
            <a:noAutofit/>
          </a:bodyPr>
          <a:lstStyle>
            <a:lvl1pPr marL="0">
              <a:spcAft>
                <a:spcPts val="1800"/>
              </a:spcAft>
              <a:buFont typeface="Arial" panose="020B0604020202020204" pitchFamily="34" charset="0"/>
              <a:buNone/>
              <a:defRPr lang="cs-CZ" sz="1500" kern="1200" dirty="0">
                <a:solidFill>
                  <a:schemeClr val="bg1"/>
                </a:solidFill>
                <a:latin typeface="Arial" panose="020B0604020202020204" pitchFamily="34" charset="0"/>
                <a:ea typeface="+mn-ea"/>
                <a:cs typeface="Arial" panose="020B0604020202020204" pitchFamily="34" charset="0"/>
              </a:defRPr>
            </a:lvl1pPr>
            <a:lvl2pPr marL="0" indent="-288000">
              <a:buClr>
                <a:schemeClr val="accent5"/>
              </a:buClr>
              <a:buSzPct val="90000"/>
              <a:buFont typeface="Wingdings" pitchFamily="2" charset="2"/>
              <a:buNone/>
              <a:defRPr sz="1300"/>
            </a:lvl2pPr>
            <a:lvl3pPr>
              <a:buFont typeface="Wingdings" pitchFamily="2" charset="2"/>
              <a:buNone/>
              <a:defRPr/>
            </a:lvl3pPr>
            <a:lvl4pPr>
              <a:buFont typeface="Wingdings" pitchFamily="2" charset="2"/>
              <a:buNone/>
              <a:defRPr/>
            </a:lvl4pPr>
            <a:lvl5pPr>
              <a:buFont typeface="Wingdings" pitchFamily="2" charset="2"/>
              <a:buNone/>
              <a:defRPr/>
            </a:lvl5pPr>
          </a:lstStyle>
          <a:p>
            <a:pPr marL="0" lvl="1" indent="-288000" algn="l" defTabSz="914400" rtl="0" eaLnBrk="1" latinLnBrk="0" hangingPunct="1">
              <a:lnSpc>
                <a:spcPct val="100000"/>
              </a:lnSpc>
              <a:spcBef>
                <a:spcPts val="0"/>
              </a:spcBef>
              <a:spcAft>
                <a:spcPts val="1000"/>
              </a:spcAft>
              <a:buClr>
                <a:schemeClr val="accent5"/>
              </a:buClr>
              <a:buSzPct val="90000"/>
              <a:buFont typeface="Wingdings" pitchFamily="2" charset="2"/>
              <a:buNone/>
            </a:pPr>
            <a:r>
              <a:rPr lang="cs-CZ"/>
              <a:t>Upravte styly předlohy textu.</a:t>
            </a:r>
          </a:p>
        </p:txBody>
      </p:sp>
      <p:sp>
        <p:nvSpPr>
          <p:cNvPr id="17" name="Zástupný symbol obrázku 7">
            <a:extLst>
              <a:ext uri="{FF2B5EF4-FFF2-40B4-BE49-F238E27FC236}">
                <a16:creationId xmlns:a16="http://schemas.microsoft.com/office/drawing/2014/main" id="{6563AB54-CE31-EE11-7C25-22BFEB0849EE}"/>
              </a:ext>
            </a:extLst>
          </p:cNvPr>
          <p:cNvSpPr>
            <a:spLocks noGrp="1"/>
          </p:cNvSpPr>
          <p:nvPr>
            <p:ph type="pic" sz="quarter" idx="19"/>
          </p:nvPr>
        </p:nvSpPr>
        <p:spPr>
          <a:xfrm>
            <a:off x="3481908" y="2215662"/>
            <a:ext cx="2428993" cy="1878966"/>
          </a:xfrm>
        </p:spPr>
        <p:txBody>
          <a:bodyPr/>
          <a:lstStyle/>
          <a:p>
            <a:endParaRPr lang="cs-CZ"/>
          </a:p>
        </p:txBody>
      </p:sp>
      <p:sp>
        <p:nvSpPr>
          <p:cNvPr id="4" name="Zástupný text 8">
            <a:extLst>
              <a:ext uri="{FF2B5EF4-FFF2-40B4-BE49-F238E27FC236}">
                <a16:creationId xmlns:a16="http://schemas.microsoft.com/office/drawing/2014/main" id="{3F155FFF-35D5-B4D6-8671-E1360187A54B}"/>
              </a:ext>
            </a:extLst>
          </p:cNvPr>
          <p:cNvSpPr>
            <a:spLocks noGrp="1"/>
          </p:cNvSpPr>
          <p:nvPr>
            <p:ph type="body" sz="quarter" idx="20"/>
          </p:nvPr>
        </p:nvSpPr>
        <p:spPr>
          <a:xfrm>
            <a:off x="683999" y="1243809"/>
            <a:ext cx="5259600" cy="772560"/>
          </a:xfrm>
        </p:spPr>
        <p:txBody>
          <a:bodyPr/>
          <a:lstStyle>
            <a:lvl1pPr indent="0">
              <a:buNone/>
              <a:defRPr lang="cs-CZ" sz="2000" kern="1200" dirty="0">
                <a:solidFill>
                  <a:schemeClr val="accent5"/>
                </a:solidFill>
                <a:latin typeface="Arial" panose="020B0604020202020204" pitchFamily="34" charset="0"/>
                <a:ea typeface="+mn-ea"/>
                <a:cs typeface="Arial" panose="020B0604020202020204" pitchFamily="34" charset="0"/>
              </a:defRPr>
            </a:lvl1pPr>
            <a:lvl2pPr>
              <a:buNone/>
              <a:defRPr/>
            </a:lvl2pPr>
            <a:lvl3pPr>
              <a:buNone/>
              <a:defRPr/>
            </a:lvl3pPr>
            <a:lvl4pPr>
              <a:buNone/>
              <a:defRPr/>
            </a:lvl4pPr>
            <a:lvl5pPr>
              <a:buNone/>
              <a:defRPr/>
            </a:lvl5pPr>
          </a:lstStyle>
          <a:p>
            <a:pPr marL="0" lvl="0" indent="0" algn="l" defTabSz="914400" rtl="0" eaLnBrk="1" latinLnBrk="0" hangingPunct="1">
              <a:lnSpc>
                <a:spcPct val="100000"/>
              </a:lnSpc>
              <a:spcBef>
                <a:spcPts val="1000"/>
              </a:spcBef>
              <a:spcAft>
                <a:spcPts val="1000"/>
              </a:spcAft>
              <a:buFont typeface="Wingdings" pitchFamily="2" charset="2"/>
              <a:buNone/>
            </a:pPr>
            <a:r>
              <a:rPr lang="cs-CZ"/>
              <a:t>Po kliknutí můžete upravovat styly textu v předloze.</a:t>
            </a:r>
          </a:p>
        </p:txBody>
      </p:sp>
      <p:sp>
        <p:nvSpPr>
          <p:cNvPr id="6" name="Zástupný symbol pro číslo snímku 5">
            <a:extLst>
              <a:ext uri="{FF2B5EF4-FFF2-40B4-BE49-F238E27FC236}">
                <a16:creationId xmlns:a16="http://schemas.microsoft.com/office/drawing/2014/main" id="{5F60B77F-477A-D5FB-8405-23971B2738BD}"/>
              </a:ext>
            </a:extLst>
          </p:cNvPr>
          <p:cNvSpPr txBox="1">
            <a:spLocks/>
          </p:cNvSpPr>
          <p:nvPr userDrawn="1"/>
        </p:nvSpPr>
        <p:spPr>
          <a:xfrm>
            <a:off x="693600" y="6300000"/>
            <a:ext cx="3952828" cy="365125"/>
          </a:xfrm>
          <a:prstGeom prst="rect">
            <a:avLst/>
          </a:prstGeom>
        </p:spPr>
        <p:txBody>
          <a:bodyPr vert="horz" lIns="0" tIns="0" rIns="0" bIns="0" rtlCol="0" anchor="ctr"/>
          <a:lstStyle>
            <a:defPPr>
              <a:defRPr lang="cs-CZ"/>
            </a:defPPr>
            <a:lvl1pPr marL="0" algn="r" defTabSz="914400" rtl="0" eaLnBrk="1" latinLnBrk="0" hangingPunct="1">
              <a:defRPr sz="1200" kern="1200">
                <a:solidFill>
                  <a:schemeClr val="bg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cs-CZ" sz="1000">
                <a:solidFill>
                  <a:schemeClr val="accent5"/>
                </a:solidFill>
              </a:rPr>
              <a:t>Ministerstvo pro místní rozvoj</a:t>
            </a:r>
          </a:p>
        </p:txBody>
      </p:sp>
    </p:spTree>
    <p:extLst>
      <p:ext uri="{BB962C8B-B14F-4D97-AF65-F5344CB8AC3E}">
        <p14:creationId xmlns:p14="http://schemas.microsoft.com/office/powerpoint/2010/main" val="37128440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2_Úvodní snímek">
    <p:bg>
      <p:bgPr>
        <a:solidFill>
          <a:schemeClr val="tx2"/>
        </a:solidFill>
        <a:effectLst/>
      </p:bgPr>
    </p:bg>
    <p:spTree>
      <p:nvGrpSpPr>
        <p:cNvPr id="1" name=""/>
        <p:cNvGrpSpPr/>
        <p:nvPr/>
      </p:nvGrpSpPr>
      <p:grpSpPr>
        <a:xfrm>
          <a:off x="0" y="0"/>
          <a:ext cx="0" cy="0"/>
          <a:chOff x="0" y="0"/>
          <a:chExt cx="0" cy="0"/>
        </a:xfrm>
      </p:grpSpPr>
      <p:sp>
        <p:nvSpPr>
          <p:cNvPr id="6" name="Zástupný symbol obrázku 5">
            <a:extLst>
              <a:ext uri="{FF2B5EF4-FFF2-40B4-BE49-F238E27FC236}">
                <a16:creationId xmlns:a16="http://schemas.microsoft.com/office/drawing/2014/main" id="{9F0403E7-BC0D-3F6B-6A17-DC5CF67E19DD}"/>
              </a:ext>
            </a:extLst>
          </p:cNvPr>
          <p:cNvSpPr>
            <a:spLocks noGrp="1"/>
          </p:cNvSpPr>
          <p:nvPr>
            <p:ph type="pic" sz="quarter" idx="10"/>
          </p:nvPr>
        </p:nvSpPr>
        <p:spPr>
          <a:xfrm>
            <a:off x="0" y="0"/>
            <a:ext cx="5905499" cy="6858000"/>
          </a:xfrm>
        </p:spPr>
        <p:txBody>
          <a:bodyPr/>
          <a:lstStyle/>
          <a:p>
            <a:endParaRPr lang="cs-CZ"/>
          </a:p>
        </p:txBody>
      </p:sp>
      <p:sp>
        <p:nvSpPr>
          <p:cNvPr id="2" name="Nadpis 1"/>
          <p:cNvSpPr>
            <a:spLocks noGrp="1"/>
          </p:cNvSpPr>
          <p:nvPr>
            <p:ph type="ctrTitle"/>
          </p:nvPr>
        </p:nvSpPr>
        <p:spPr>
          <a:xfrm>
            <a:off x="6300000" y="2109516"/>
            <a:ext cx="5400000" cy="1916866"/>
          </a:xfrm>
        </p:spPr>
        <p:txBody>
          <a:bodyPr lIns="0" tIns="0" rIns="0" bIns="0" anchor="t"/>
          <a:lstStyle>
            <a:lvl1pPr algn="l">
              <a:lnSpc>
                <a:spcPct val="100000"/>
              </a:lnSpc>
              <a:defRPr sz="3700" b="1">
                <a:solidFill>
                  <a:schemeClr val="bg1"/>
                </a:solidFill>
              </a:defRPr>
            </a:lvl1pPr>
          </a:lstStyle>
          <a:p>
            <a:r>
              <a:rPr lang="cs-CZ" dirty="0"/>
              <a:t>Kliknutím lze upravit styl.</a:t>
            </a:r>
          </a:p>
        </p:txBody>
      </p:sp>
      <p:sp>
        <p:nvSpPr>
          <p:cNvPr id="3" name="Podnadpis 2"/>
          <p:cNvSpPr>
            <a:spLocks noGrp="1"/>
          </p:cNvSpPr>
          <p:nvPr>
            <p:ph type="subTitle" idx="1"/>
          </p:nvPr>
        </p:nvSpPr>
        <p:spPr>
          <a:xfrm>
            <a:off x="6300000" y="4237731"/>
            <a:ext cx="5400000" cy="1968940"/>
          </a:xfrm>
        </p:spPr>
        <p:txBody>
          <a:bodyPr lIns="0" tIns="0" rIns="0" bIns="0"/>
          <a:lstStyle>
            <a:lvl1pPr marL="0" indent="0" algn="l">
              <a:lnSpc>
                <a:spcPct val="100000"/>
              </a:lnSpc>
              <a:spcBef>
                <a:spcPts val="0"/>
              </a:spcBef>
              <a:buNone/>
              <a:defRPr sz="20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cs-CZ" dirty="0"/>
              <a:t>Kliknutím můžete upravit styl předlohy.</a:t>
            </a:r>
          </a:p>
        </p:txBody>
      </p:sp>
    </p:spTree>
    <p:extLst>
      <p:ext uri="{BB962C8B-B14F-4D97-AF65-F5344CB8AC3E}">
        <p14:creationId xmlns:p14="http://schemas.microsoft.com/office/powerpoint/2010/main" val="2166930870"/>
      </p:ext>
    </p:extLst>
  </p:cSld>
  <p:clrMapOvr>
    <a:masterClrMapping/>
  </p:clrMapOvr>
  <p:extLst>
    <p:ext uri="{DCECCB84-F9BA-43D5-87BE-67443E8EF086}">
      <p15:sldGuideLst xmlns:p15="http://schemas.microsoft.com/office/powerpoint/2012/main">
        <p15:guide id="1" orient="horz" pos="1402" userDrawn="1">
          <p15:clr>
            <a:srgbClr val="FBAE40"/>
          </p15:clr>
        </p15:guide>
      </p15:sldGuideLst>
    </p:ext>
  </p:extLst>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1_Podnadpis, 4 sloupce s obrázky">
    <p:bg>
      <p:bgPr>
        <a:solidFill>
          <a:schemeClr val="tx2"/>
        </a:solidFill>
        <a:effectLst/>
      </p:bgPr>
    </p:bg>
    <p:spTree>
      <p:nvGrpSpPr>
        <p:cNvPr id="1" name=""/>
        <p:cNvGrpSpPr/>
        <p:nvPr/>
      </p:nvGrpSpPr>
      <p:grpSpPr>
        <a:xfrm>
          <a:off x="0" y="0"/>
          <a:ext cx="0" cy="0"/>
          <a:chOff x="0" y="0"/>
          <a:chExt cx="0" cy="0"/>
        </a:xfrm>
      </p:grpSpPr>
      <p:sp>
        <p:nvSpPr>
          <p:cNvPr id="2" name="Nadpis 1"/>
          <p:cNvSpPr>
            <a:spLocks noGrp="1"/>
          </p:cNvSpPr>
          <p:nvPr>
            <p:ph type="title"/>
          </p:nvPr>
        </p:nvSpPr>
        <p:spPr>
          <a:xfrm>
            <a:off x="684000" y="619932"/>
            <a:ext cx="9900000" cy="599268"/>
          </a:xfrm>
        </p:spPr>
        <p:txBody>
          <a:bodyPr/>
          <a:lstStyle/>
          <a:p>
            <a:r>
              <a:rPr lang="cs-CZ"/>
              <a:t>Kliknutím lze upravit styl.</a:t>
            </a:r>
          </a:p>
        </p:txBody>
      </p:sp>
      <p:sp>
        <p:nvSpPr>
          <p:cNvPr id="7" name="Zástupný symbol pro číslo snímku 6"/>
          <p:cNvSpPr>
            <a:spLocks noGrp="1"/>
          </p:cNvSpPr>
          <p:nvPr>
            <p:ph type="sldNum" sz="quarter" idx="12"/>
          </p:nvPr>
        </p:nvSpPr>
        <p:spPr/>
        <p:txBody>
          <a:bodyPr/>
          <a:lstStyle/>
          <a:p>
            <a:fld id="{1CF5A12E-3DFE-4C3E-9036-7893F29C52C1}" type="slidenum">
              <a:rPr lang="cs-CZ" smtClean="0"/>
              <a:t>‹#›</a:t>
            </a:fld>
            <a:endParaRPr lang="cs-CZ"/>
          </a:p>
        </p:txBody>
      </p:sp>
      <p:sp>
        <p:nvSpPr>
          <p:cNvPr id="8" name="Zástupný symbol obrázku 7">
            <a:extLst>
              <a:ext uri="{FF2B5EF4-FFF2-40B4-BE49-F238E27FC236}">
                <a16:creationId xmlns:a16="http://schemas.microsoft.com/office/drawing/2014/main" id="{62BF156C-6399-DFD3-9F5E-24AE50EBC860}"/>
              </a:ext>
            </a:extLst>
          </p:cNvPr>
          <p:cNvSpPr>
            <a:spLocks noGrp="1"/>
          </p:cNvSpPr>
          <p:nvPr>
            <p:ph type="pic" sz="quarter" idx="13"/>
          </p:nvPr>
        </p:nvSpPr>
        <p:spPr>
          <a:xfrm>
            <a:off x="684000" y="2215662"/>
            <a:ext cx="2428993" cy="1878966"/>
          </a:xfrm>
        </p:spPr>
        <p:txBody>
          <a:bodyPr/>
          <a:lstStyle/>
          <a:p>
            <a:endParaRPr lang="cs-CZ"/>
          </a:p>
        </p:txBody>
      </p:sp>
      <p:sp>
        <p:nvSpPr>
          <p:cNvPr id="13" name="Zástupný symbol obrázku 7">
            <a:extLst>
              <a:ext uri="{FF2B5EF4-FFF2-40B4-BE49-F238E27FC236}">
                <a16:creationId xmlns:a16="http://schemas.microsoft.com/office/drawing/2014/main" id="{FFC6CDFB-54AD-FC10-492E-D0931BD2D943}"/>
              </a:ext>
            </a:extLst>
          </p:cNvPr>
          <p:cNvSpPr>
            <a:spLocks noGrp="1"/>
          </p:cNvSpPr>
          <p:nvPr>
            <p:ph type="pic" sz="quarter" idx="15"/>
          </p:nvPr>
        </p:nvSpPr>
        <p:spPr>
          <a:xfrm>
            <a:off x="9077723" y="2215662"/>
            <a:ext cx="2428993" cy="1878966"/>
          </a:xfrm>
        </p:spPr>
        <p:txBody>
          <a:bodyPr/>
          <a:lstStyle/>
          <a:p>
            <a:endParaRPr lang="cs-CZ"/>
          </a:p>
        </p:txBody>
      </p:sp>
      <p:sp>
        <p:nvSpPr>
          <p:cNvPr id="15" name="Zástupný symbol obrázku 7">
            <a:extLst>
              <a:ext uri="{FF2B5EF4-FFF2-40B4-BE49-F238E27FC236}">
                <a16:creationId xmlns:a16="http://schemas.microsoft.com/office/drawing/2014/main" id="{32839814-62AF-2979-37C7-4992C8D6E95A}"/>
              </a:ext>
            </a:extLst>
          </p:cNvPr>
          <p:cNvSpPr>
            <a:spLocks noGrp="1"/>
          </p:cNvSpPr>
          <p:nvPr>
            <p:ph type="pic" sz="quarter" idx="17"/>
          </p:nvPr>
        </p:nvSpPr>
        <p:spPr>
          <a:xfrm>
            <a:off x="6279816" y="2215662"/>
            <a:ext cx="2428993" cy="1878966"/>
          </a:xfrm>
        </p:spPr>
        <p:txBody>
          <a:bodyPr/>
          <a:lstStyle/>
          <a:p>
            <a:endParaRPr lang="cs-CZ"/>
          </a:p>
        </p:txBody>
      </p:sp>
      <p:sp>
        <p:nvSpPr>
          <p:cNvPr id="17" name="Zástupný symbol obrázku 7">
            <a:extLst>
              <a:ext uri="{FF2B5EF4-FFF2-40B4-BE49-F238E27FC236}">
                <a16:creationId xmlns:a16="http://schemas.microsoft.com/office/drawing/2014/main" id="{6563AB54-CE31-EE11-7C25-22BFEB0849EE}"/>
              </a:ext>
            </a:extLst>
          </p:cNvPr>
          <p:cNvSpPr>
            <a:spLocks noGrp="1"/>
          </p:cNvSpPr>
          <p:nvPr>
            <p:ph type="pic" sz="quarter" idx="19"/>
          </p:nvPr>
        </p:nvSpPr>
        <p:spPr>
          <a:xfrm>
            <a:off x="3481908" y="2215662"/>
            <a:ext cx="2428993" cy="1878966"/>
          </a:xfrm>
        </p:spPr>
        <p:txBody>
          <a:bodyPr/>
          <a:lstStyle/>
          <a:p>
            <a:endParaRPr lang="cs-CZ"/>
          </a:p>
        </p:txBody>
      </p:sp>
      <p:sp>
        <p:nvSpPr>
          <p:cNvPr id="4" name="Zástupný text 8">
            <a:extLst>
              <a:ext uri="{FF2B5EF4-FFF2-40B4-BE49-F238E27FC236}">
                <a16:creationId xmlns:a16="http://schemas.microsoft.com/office/drawing/2014/main" id="{3F155FFF-35D5-B4D6-8671-E1360187A54B}"/>
              </a:ext>
            </a:extLst>
          </p:cNvPr>
          <p:cNvSpPr>
            <a:spLocks noGrp="1"/>
          </p:cNvSpPr>
          <p:nvPr>
            <p:ph type="body" sz="quarter" idx="20"/>
          </p:nvPr>
        </p:nvSpPr>
        <p:spPr>
          <a:xfrm>
            <a:off x="683999" y="1243809"/>
            <a:ext cx="5259600" cy="772560"/>
          </a:xfrm>
        </p:spPr>
        <p:txBody>
          <a:bodyPr/>
          <a:lstStyle>
            <a:lvl1pPr>
              <a:buNone/>
              <a:defRPr lang="cs-CZ" sz="2000" kern="1200" dirty="0">
                <a:solidFill>
                  <a:schemeClr val="accent5"/>
                </a:solidFill>
                <a:latin typeface="Arial" panose="020B0604020202020204" pitchFamily="34" charset="0"/>
                <a:ea typeface="+mn-ea"/>
                <a:cs typeface="Arial" panose="020B0604020202020204" pitchFamily="34" charset="0"/>
              </a:defRPr>
            </a:lvl1pPr>
            <a:lvl2pPr>
              <a:buNone/>
              <a:defRPr/>
            </a:lvl2pPr>
            <a:lvl3pPr>
              <a:buNone/>
              <a:defRPr/>
            </a:lvl3pPr>
            <a:lvl4pPr>
              <a:buNone/>
              <a:defRPr/>
            </a:lvl4pPr>
            <a:lvl5pPr>
              <a:buNone/>
              <a:defRPr/>
            </a:lvl5pPr>
          </a:lstStyle>
          <a:p>
            <a:pPr marL="0" lvl="0" indent="0" algn="l" defTabSz="914400" rtl="0" eaLnBrk="1" latinLnBrk="0" hangingPunct="1">
              <a:lnSpc>
                <a:spcPct val="100000"/>
              </a:lnSpc>
              <a:spcBef>
                <a:spcPts val="1000"/>
              </a:spcBef>
              <a:spcAft>
                <a:spcPts val="1000"/>
              </a:spcAft>
              <a:buFont typeface="Wingdings" pitchFamily="2" charset="2"/>
              <a:buNone/>
            </a:pPr>
            <a:r>
              <a:rPr lang="cs-CZ"/>
              <a:t>Po kliknutí můžete upravovat styly textu v předloze.</a:t>
            </a:r>
          </a:p>
        </p:txBody>
      </p:sp>
      <p:sp>
        <p:nvSpPr>
          <p:cNvPr id="6" name="Zástupný symbol pro obsah 2">
            <a:extLst>
              <a:ext uri="{FF2B5EF4-FFF2-40B4-BE49-F238E27FC236}">
                <a16:creationId xmlns:a16="http://schemas.microsoft.com/office/drawing/2014/main" id="{E7812EDD-8649-F4D5-7B51-E6CC2223D022}"/>
              </a:ext>
            </a:extLst>
          </p:cNvPr>
          <p:cNvSpPr>
            <a:spLocks noGrp="1"/>
          </p:cNvSpPr>
          <p:nvPr>
            <p:ph sz="half" idx="21" hasCustomPrompt="1"/>
          </p:nvPr>
        </p:nvSpPr>
        <p:spPr>
          <a:xfrm>
            <a:off x="693600" y="4444252"/>
            <a:ext cx="2419393" cy="1403889"/>
          </a:xfrm>
        </p:spPr>
        <p:txBody>
          <a:bodyPr>
            <a:noAutofit/>
          </a:bodyPr>
          <a:lstStyle>
            <a:lvl1pPr marL="0" indent="0">
              <a:spcAft>
                <a:spcPts val="1000"/>
              </a:spcAft>
              <a:buFont typeface="Arial" panose="020B0604020202020204" pitchFamily="34" charset="0"/>
              <a:buNone/>
              <a:defRPr sz="1500" b="1">
                <a:solidFill>
                  <a:schemeClr val="accent3"/>
                </a:solidFill>
              </a:defRPr>
            </a:lvl1pPr>
            <a:lvl2pPr marL="0" indent="-288000">
              <a:buClr>
                <a:schemeClr val="accent5"/>
              </a:buClr>
              <a:buSzPct val="90000"/>
              <a:buFont typeface="Wingdings" pitchFamily="2" charset="2"/>
              <a:buNone/>
              <a:defRPr sz="1500"/>
            </a:lvl2pPr>
            <a:lvl3pPr>
              <a:buFont typeface="Wingdings" pitchFamily="2" charset="2"/>
              <a:buNone/>
              <a:defRPr/>
            </a:lvl3pPr>
            <a:lvl4pPr>
              <a:buFont typeface="Wingdings" pitchFamily="2" charset="2"/>
              <a:buNone/>
              <a:defRPr/>
            </a:lvl4pPr>
            <a:lvl5pPr>
              <a:buFont typeface="Wingdings" pitchFamily="2" charset="2"/>
              <a:buNone/>
              <a:defRPr/>
            </a:lvl5pPr>
          </a:lstStyle>
          <a:p>
            <a:pPr lvl="0"/>
            <a:r>
              <a:rPr lang="cs-CZ"/>
              <a:t>Název fotky</a:t>
            </a:r>
          </a:p>
          <a:p>
            <a:pPr lvl="1"/>
            <a:r>
              <a:rPr lang="cs-CZ"/>
              <a:t>Druhá úroveň</a:t>
            </a:r>
          </a:p>
        </p:txBody>
      </p:sp>
      <p:sp>
        <p:nvSpPr>
          <p:cNvPr id="10" name="Zástupný symbol pro obsah 2">
            <a:extLst>
              <a:ext uri="{FF2B5EF4-FFF2-40B4-BE49-F238E27FC236}">
                <a16:creationId xmlns:a16="http://schemas.microsoft.com/office/drawing/2014/main" id="{CAD76A9F-6DA0-AC18-4A06-8DD0C0F56CAD}"/>
              </a:ext>
            </a:extLst>
          </p:cNvPr>
          <p:cNvSpPr>
            <a:spLocks noGrp="1"/>
          </p:cNvSpPr>
          <p:nvPr>
            <p:ph sz="half" idx="22" hasCustomPrompt="1"/>
          </p:nvPr>
        </p:nvSpPr>
        <p:spPr>
          <a:xfrm>
            <a:off x="3484926" y="4444252"/>
            <a:ext cx="2419393" cy="1403889"/>
          </a:xfrm>
        </p:spPr>
        <p:txBody>
          <a:bodyPr>
            <a:noAutofit/>
          </a:bodyPr>
          <a:lstStyle>
            <a:lvl1pPr marL="0" indent="0">
              <a:spcAft>
                <a:spcPts val="1000"/>
              </a:spcAft>
              <a:buFont typeface="Arial" panose="020B0604020202020204" pitchFamily="34" charset="0"/>
              <a:buNone/>
              <a:defRPr sz="1500" b="1">
                <a:solidFill>
                  <a:schemeClr val="accent3"/>
                </a:solidFill>
              </a:defRPr>
            </a:lvl1pPr>
            <a:lvl2pPr marL="0" indent="-288000">
              <a:buClr>
                <a:schemeClr val="accent5"/>
              </a:buClr>
              <a:buSzPct val="90000"/>
              <a:buFont typeface="Wingdings" pitchFamily="2" charset="2"/>
              <a:buNone/>
              <a:defRPr sz="1500"/>
            </a:lvl2pPr>
            <a:lvl3pPr>
              <a:buFont typeface="Wingdings" pitchFamily="2" charset="2"/>
              <a:buNone/>
              <a:defRPr/>
            </a:lvl3pPr>
            <a:lvl4pPr>
              <a:buFont typeface="Wingdings" pitchFamily="2" charset="2"/>
              <a:buNone/>
              <a:defRPr/>
            </a:lvl4pPr>
            <a:lvl5pPr>
              <a:buFont typeface="Wingdings" pitchFamily="2" charset="2"/>
              <a:buNone/>
              <a:defRPr/>
            </a:lvl5pPr>
          </a:lstStyle>
          <a:p>
            <a:pPr lvl="0"/>
            <a:r>
              <a:rPr lang="cs-CZ"/>
              <a:t>Název fotky</a:t>
            </a:r>
          </a:p>
          <a:p>
            <a:pPr lvl="1"/>
            <a:r>
              <a:rPr lang="cs-CZ"/>
              <a:t>Druhá úroveň</a:t>
            </a:r>
          </a:p>
        </p:txBody>
      </p:sp>
      <p:sp>
        <p:nvSpPr>
          <p:cNvPr id="11" name="Zástupný symbol pro obsah 2">
            <a:extLst>
              <a:ext uri="{FF2B5EF4-FFF2-40B4-BE49-F238E27FC236}">
                <a16:creationId xmlns:a16="http://schemas.microsoft.com/office/drawing/2014/main" id="{7FED81D5-414D-425B-67EE-DA3352694518}"/>
              </a:ext>
            </a:extLst>
          </p:cNvPr>
          <p:cNvSpPr>
            <a:spLocks noGrp="1"/>
          </p:cNvSpPr>
          <p:nvPr>
            <p:ph sz="half" idx="23" hasCustomPrompt="1"/>
          </p:nvPr>
        </p:nvSpPr>
        <p:spPr>
          <a:xfrm>
            <a:off x="6279400" y="4444252"/>
            <a:ext cx="2419393" cy="1403889"/>
          </a:xfrm>
        </p:spPr>
        <p:txBody>
          <a:bodyPr>
            <a:noAutofit/>
          </a:bodyPr>
          <a:lstStyle>
            <a:lvl1pPr marL="0" indent="0">
              <a:spcAft>
                <a:spcPts val="1000"/>
              </a:spcAft>
              <a:buFont typeface="Arial" panose="020B0604020202020204" pitchFamily="34" charset="0"/>
              <a:buNone/>
              <a:defRPr sz="1500" b="1">
                <a:solidFill>
                  <a:schemeClr val="accent3"/>
                </a:solidFill>
              </a:defRPr>
            </a:lvl1pPr>
            <a:lvl2pPr marL="0" indent="-288000">
              <a:buClr>
                <a:schemeClr val="accent5"/>
              </a:buClr>
              <a:buSzPct val="90000"/>
              <a:buFont typeface="Wingdings" pitchFamily="2" charset="2"/>
              <a:buNone/>
              <a:defRPr sz="1500"/>
            </a:lvl2pPr>
            <a:lvl3pPr>
              <a:buFont typeface="Wingdings" pitchFamily="2" charset="2"/>
              <a:buNone/>
              <a:defRPr/>
            </a:lvl3pPr>
            <a:lvl4pPr>
              <a:buFont typeface="Wingdings" pitchFamily="2" charset="2"/>
              <a:buNone/>
              <a:defRPr/>
            </a:lvl4pPr>
            <a:lvl5pPr>
              <a:buFont typeface="Wingdings" pitchFamily="2" charset="2"/>
              <a:buNone/>
              <a:defRPr/>
            </a:lvl5pPr>
          </a:lstStyle>
          <a:p>
            <a:pPr lvl="0"/>
            <a:r>
              <a:rPr lang="cs-CZ"/>
              <a:t>Název fotky</a:t>
            </a:r>
          </a:p>
          <a:p>
            <a:pPr lvl="1"/>
            <a:r>
              <a:rPr lang="cs-CZ"/>
              <a:t>Druhá úroveň</a:t>
            </a:r>
          </a:p>
        </p:txBody>
      </p:sp>
      <p:sp>
        <p:nvSpPr>
          <p:cNvPr id="12" name="Zástupný symbol pro obsah 2">
            <a:extLst>
              <a:ext uri="{FF2B5EF4-FFF2-40B4-BE49-F238E27FC236}">
                <a16:creationId xmlns:a16="http://schemas.microsoft.com/office/drawing/2014/main" id="{BD1F73CC-2087-3052-FC89-2B1E982B6210}"/>
              </a:ext>
            </a:extLst>
          </p:cNvPr>
          <p:cNvSpPr>
            <a:spLocks noGrp="1"/>
          </p:cNvSpPr>
          <p:nvPr>
            <p:ph sz="half" idx="24" hasCustomPrompt="1"/>
          </p:nvPr>
        </p:nvSpPr>
        <p:spPr>
          <a:xfrm>
            <a:off x="9073875" y="4444252"/>
            <a:ext cx="2419393" cy="1403889"/>
          </a:xfrm>
        </p:spPr>
        <p:txBody>
          <a:bodyPr>
            <a:noAutofit/>
          </a:bodyPr>
          <a:lstStyle>
            <a:lvl1pPr marL="0" indent="0">
              <a:spcAft>
                <a:spcPts val="1000"/>
              </a:spcAft>
              <a:buFont typeface="Arial" panose="020B0604020202020204" pitchFamily="34" charset="0"/>
              <a:buNone/>
              <a:defRPr sz="1500" b="1">
                <a:solidFill>
                  <a:schemeClr val="accent3"/>
                </a:solidFill>
              </a:defRPr>
            </a:lvl1pPr>
            <a:lvl2pPr marL="0" indent="-288000">
              <a:buClr>
                <a:schemeClr val="accent5"/>
              </a:buClr>
              <a:buSzPct val="90000"/>
              <a:buFont typeface="Wingdings" pitchFamily="2" charset="2"/>
              <a:buNone/>
              <a:defRPr sz="1500"/>
            </a:lvl2pPr>
            <a:lvl3pPr>
              <a:buFont typeface="Wingdings" pitchFamily="2" charset="2"/>
              <a:buNone/>
              <a:defRPr/>
            </a:lvl3pPr>
            <a:lvl4pPr>
              <a:buFont typeface="Wingdings" pitchFamily="2" charset="2"/>
              <a:buNone/>
              <a:defRPr/>
            </a:lvl4pPr>
            <a:lvl5pPr>
              <a:buFont typeface="Wingdings" pitchFamily="2" charset="2"/>
              <a:buNone/>
              <a:defRPr/>
            </a:lvl5pPr>
          </a:lstStyle>
          <a:p>
            <a:pPr lvl="0"/>
            <a:r>
              <a:rPr lang="cs-CZ"/>
              <a:t>Název fotky</a:t>
            </a:r>
          </a:p>
          <a:p>
            <a:pPr lvl="1"/>
            <a:r>
              <a:rPr lang="cs-CZ"/>
              <a:t>Druhá úroveň</a:t>
            </a:r>
          </a:p>
        </p:txBody>
      </p:sp>
      <p:sp>
        <p:nvSpPr>
          <p:cNvPr id="18" name="Zástupný symbol pro číslo snímku 5">
            <a:extLst>
              <a:ext uri="{FF2B5EF4-FFF2-40B4-BE49-F238E27FC236}">
                <a16:creationId xmlns:a16="http://schemas.microsoft.com/office/drawing/2014/main" id="{0E9E0BDC-B470-B4BC-892A-7CD72300D49D}"/>
              </a:ext>
            </a:extLst>
          </p:cNvPr>
          <p:cNvSpPr txBox="1">
            <a:spLocks/>
          </p:cNvSpPr>
          <p:nvPr userDrawn="1"/>
        </p:nvSpPr>
        <p:spPr>
          <a:xfrm>
            <a:off x="693600" y="6300000"/>
            <a:ext cx="3952828" cy="365125"/>
          </a:xfrm>
          <a:prstGeom prst="rect">
            <a:avLst/>
          </a:prstGeom>
        </p:spPr>
        <p:txBody>
          <a:bodyPr vert="horz" lIns="0" tIns="0" rIns="0" bIns="0" rtlCol="0" anchor="ctr"/>
          <a:lstStyle>
            <a:defPPr>
              <a:defRPr lang="cs-CZ"/>
            </a:defPPr>
            <a:lvl1pPr marL="0" algn="r" defTabSz="914400" rtl="0" eaLnBrk="1" latinLnBrk="0" hangingPunct="1">
              <a:defRPr sz="1200" kern="1200">
                <a:solidFill>
                  <a:schemeClr val="bg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cs-CZ" sz="1000">
                <a:solidFill>
                  <a:schemeClr val="accent5"/>
                </a:solidFill>
              </a:rPr>
              <a:t>Ministerstvo pro místní rozvoj</a:t>
            </a:r>
          </a:p>
        </p:txBody>
      </p:sp>
    </p:spTree>
    <p:extLst>
      <p:ext uri="{BB962C8B-B14F-4D97-AF65-F5344CB8AC3E}">
        <p14:creationId xmlns:p14="http://schemas.microsoft.com/office/powerpoint/2010/main" val="52016566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4 sloupce s obrázky a popisem">
    <p:bg>
      <p:bgPr>
        <a:solidFill>
          <a:schemeClr val="tx2"/>
        </a:solidFill>
        <a:effectLst/>
      </p:bgPr>
    </p:bg>
    <p:spTree>
      <p:nvGrpSpPr>
        <p:cNvPr id="1" name=""/>
        <p:cNvGrpSpPr/>
        <p:nvPr/>
      </p:nvGrpSpPr>
      <p:grpSpPr>
        <a:xfrm>
          <a:off x="0" y="0"/>
          <a:ext cx="0" cy="0"/>
          <a:chOff x="0" y="0"/>
          <a:chExt cx="0" cy="0"/>
        </a:xfrm>
      </p:grpSpPr>
      <p:sp>
        <p:nvSpPr>
          <p:cNvPr id="2" name="Nadpis 1"/>
          <p:cNvSpPr>
            <a:spLocks noGrp="1"/>
          </p:cNvSpPr>
          <p:nvPr>
            <p:ph type="title"/>
          </p:nvPr>
        </p:nvSpPr>
        <p:spPr>
          <a:xfrm>
            <a:off x="684000" y="619932"/>
            <a:ext cx="9900000" cy="599268"/>
          </a:xfrm>
        </p:spPr>
        <p:txBody>
          <a:bodyPr/>
          <a:lstStyle/>
          <a:p>
            <a:r>
              <a:rPr lang="cs-CZ"/>
              <a:t>Kliknutím lze upravit styl.</a:t>
            </a:r>
          </a:p>
        </p:txBody>
      </p:sp>
      <p:sp>
        <p:nvSpPr>
          <p:cNvPr id="7" name="Zástupný symbol pro číslo snímku 6"/>
          <p:cNvSpPr>
            <a:spLocks noGrp="1"/>
          </p:cNvSpPr>
          <p:nvPr>
            <p:ph type="sldNum" sz="quarter" idx="12"/>
          </p:nvPr>
        </p:nvSpPr>
        <p:spPr/>
        <p:txBody>
          <a:bodyPr/>
          <a:lstStyle/>
          <a:p>
            <a:fld id="{1CF5A12E-3DFE-4C3E-9036-7893F29C52C1}" type="slidenum">
              <a:rPr lang="cs-CZ" smtClean="0"/>
              <a:t>‹#›</a:t>
            </a:fld>
            <a:endParaRPr lang="cs-CZ"/>
          </a:p>
        </p:txBody>
      </p:sp>
      <p:sp>
        <p:nvSpPr>
          <p:cNvPr id="8" name="Zástupný symbol obrázku 7">
            <a:extLst>
              <a:ext uri="{FF2B5EF4-FFF2-40B4-BE49-F238E27FC236}">
                <a16:creationId xmlns:a16="http://schemas.microsoft.com/office/drawing/2014/main" id="{62BF156C-6399-DFD3-9F5E-24AE50EBC860}"/>
              </a:ext>
            </a:extLst>
          </p:cNvPr>
          <p:cNvSpPr>
            <a:spLocks noGrp="1"/>
          </p:cNvSpPr>
          <p:nvPr>
            <p:ph type="pic" sz="quarter" idx="13"/>
          </p:nvPr>
        </p:nvSpPr>
        <p:spPr>
          <a:xfrm>
            <a:off x="684000" y="1486968"/>
            <a:ext cx="2428993" cy="2607660"/>
          </a:xfrm>
        </p:spPr>
        <p:txBody>
          <a:bodyPr/>
          <a:lstStyle/>
          <a:p>
            <a:endParaRPr lang="cs-CZ"/>
          </a:p>
        </p:txBody>
      </p:sp>
      <p:sp>
        <p:nvSpPr>
          <p:cNvPr id="13" name="Zástupný symbol obrázku 7">
            <a:extLst>
              <a:ext uri="{FF2B5EF4-FFF2-40B4-BE49-F238E27FC236}">
                <a16:creationId xmlns:a16="http://schemas.microsoft.com/office/drawing/2014/main" id="{FFC6CDFB-54AD-FC10-492E-D0931BD2D943}"/>
              </a:ext>
            </a:extLst>
          </p:cNvPr>
          <p:cNvSpPr>
            <a:spLocks noGrp="1"/>
          </p:cNvSpPr>
          <p:nvPr>
            <p:ph type="pic" sz="quarter" idx="15"/>
          </p:nvPr>
        </p:nvSpPr>
        <p:spPr>
          <a:xfrm>
            <a:off x="9077723" y="1486968"/>
            <a:ext cx="2428993" cy="2607660"/>
          </a:xfrm>
        </p:spPr>
        <p:txBody>
          <a:bodyPr/>
          <a:lstStyle/>
          <a:p>
            <a:endParaRPr lang="cs-CZ"/>
          </a:p>
        </p:txBody>
      </p:sp>
      <p:sp>
        <p:nvSpPr>
          <p:cNvPr id="15" name="Zástupný symbol obrázku 7">
            <a:extLst>
              <a:ext uri="{FF2B5EF4-FFF2-40B4-BE49-F238E27FC236}">
                <a16:creationId xmlns:a16="http://schemas.microsoft.com/office/drawing/2014/main" id="{32839814-62AF-2979-37C7-4992C8D6E95A}"/>
              </a:ext>
            </a:extLst>
          </p:cNvPr>
          <p:cNvSpPr>
            <a:spLocks noGrp="1"/>
          </p:cNvSpPr>
          <p:nvPr>
            <p:ph type="pic" sz="quarter" idx="17"/>
          </p:nvPr>
        </p:nvSpPr>
        <p:spPr>
          <a:xfrm>
            <a:off x="6279816" y="1486968"/>
            <a:ext cx="2428993" cy="2607660"/>
          </a:xfrm>
        </p:spPr>
        <p:txBody>
          <a:bodyPr/>
          <a:lstStyle/>
          <a:p>
            <a:endParaRPr lang="cs-CZ"/>
          </a:p>
        </p:txBody>
      </p:sp>
      <p:sp>
        <p:nvSpPr>
          <p:cNvPr id="17" name="Zástupný symbol obrázku 7">
            <a:extLst>
              <a:ext uri="{FF2B5EF4-FFF2-40B4-BE49-F238E27FC236}">
                <a16:creationId xmlns:a16="http://schemas.microsoft.com/office/drawing/2014/main" id="{6563AB54-CE31-EE11-7C25-22BFEB0849EE}"/>
              </a:ext>
            </a:extLst>
          </p:cNvPr>
          <p:cNvSpPr>
            <a:spLocks noGrp="1"/>
          </p:cNvSpPr>
          <p:nvPr>
            <p:ph type="pic" sz="quarter" idx="19"/>
          </p:nvPr>
        </p:nvSpPr>
        <p:spPr>
          <a:xfrm>
            <a:off x="3481908" y="1486968"/>
            <a:ext cx="2428993" cy="2607660"/>
          </a:xfrm>
        </p:spPr>
        <p:txBody>
          <a:bodyPr/>
          <a:lstStyle/>
          <a:p>
            <a:endParaRPr lang="cs-CZ"/>
          </a:p>
        </p:txBody>
      </p:sp>
      <p:sp>
        <p:nvSpPr>
          <p:cNvPr id="6" name="Zástupný symbol pro obsah 2">
            <a:extLst>
              <a:ext uri="{FF2B5EF4-FFF2-40B4-BE49-F238E27FC236}">
                <a16:creationId xmlns:a16="http://schemas.microsoft.com/office/drawing/2014/main" id="{E7812EDD-8649-F4D5-7B51-E6CC2223D022}"/>
              </a:ext>
            </a:extLst>
          </p:cNvPr>
          <p:cNvSpPr>
            <a:spLocks noGrp="1"/>
          </p:cNvSpPr>
          <p:nvPr>
            <p:ph sz="half" idx="21" hasCustomPrompt="1"/>
          </p:nvPr>
        </p:nvSpPr>
        <p:spPr>
          <a:xfrm>
            <a:off x="693600" y="4444252"/>
            <a:ext cx="2419393" cy="1403889"/>
          </a:xfrm>
        </p:spPr>
        <p:txBody>
          <a:bodyPr>
            <a:noAutofit/>
          </a:bodyPr>
          <a:lstStyle>
            <a:lvl1pPr marL="0" indent="0">
              <a:spcAft>
                <a:spcPts val="1000"/>
              </a:spcAft>
              <a:buFont typeface="Arial" panose="020B0604020202020204" pitchFamily="34" charset="0"/>
              <a:buNone/>
              <a:defRPr sz="1800" b="1">
                <a:solidFill>
                  <a:schemeClr val="accent3"/>
                </a:solidFill>
              </a:defRPr>
            </a:lvl1pPr>
            <a:lvl2pPr marL="0" indent="-288000">
              <a:buClr>
                <a:schemeClr val="accent5"/>
              </a:buClr>
              <a:buSzPct val="90000"/>
              <a:buFont typeface="Wingdings" pitchFamily="2" charset="2"/>
              <a:buNone/>
              <a:defRPr sz="1300"/>
            </a:lvl2pPr>
            <a:lvl3pPr>
              <a:buFont typeface="Wingdings" pitchFamily="2" charset="2"/>
              <a:buNone/>
              <a:defRPr/>
            </a:lvl3pPr>
            <a:lvl4pPr>
              <a:buFont typeface="Wingdings" pitchFamily="2" charset="2"/>
              <a:buNone/>
              <a:defRPr/>
            </a:lvl4pPr>
            <a:lvl5pPr>
              <a:buFont typeface="Wingdings" pitchFamily="2" charset="2"/>
              <a:buNone/>
              <a:defRPr/>
            </a:lvl5pPr>
          </a:lstStyle>
          <a:p>
            <a:pPr lvl="0"/>
            <a:r>
              <a:rPr lang="cs-CZ"/>
              <a:t>Název fotky</a:t>
            </a:r>
          </a:p>
          <a:p>
            <a:pPr lvl="1"/>
            <a:r>
              <a:rPr lang="cs-CZ"/>
              <a:t>Druhá úroveň</a:t>
            </a:r>
          </a:p>
        </p:txBody>
      </p:sp>
      <p:sp>
        <p:nvSpPr>
          <p:cNvPr id="10" name="Zástupný symbol pro obsah 2">
            <a:extLst>
              <a:ext uri="{FF2B5EF4-FFF2-40B4-BE49-F238E27FC236}">
                <a16:creationId xmlns:a16="http://schemas.microsoft.com/office/drawing/2014/main" id="{CAD76A9F-6DA0-AC18-4A06-8DD0C0F56CAD}"/>
              </a:ext>
            </a:extLst>
          </p:cNvPr>
          <p:cNvSpPr>
            <a:spLocks noGrp="1"/>
          </p:cNvSpPr>
          <p:nvPr>
            <p:ph sz="half" idx="22" hasCustomPrompt="1"/>
          </p:nvPr>
        </p:nvSpPr>
        <p:spPr>
          <a:xfrm>
            <a:off x="3484926" y="4444252"/>
            <a:ext cx="2419393" cy="1403889"/>
          </a:xfrm>
        </p:spPr>
        <p:txBody>
          <a:bodyPr>
            <a:noAutofit/>
          </a:bodyPr>
          <a:lstStyle>
            <a:lvl1pPr marL="0" indent="0">
              <a:spcAft>
                <a:spcPts val="1000"/>
              </a:spcAft>
              <a:buFont typeface="Arial" panose="020B0604020202020204" pitchFamily="34" charset="0"/>
              <a:buNone/>
              <a:defRPr sz="1800" b="1">
                <a:solidFill>
                  <a:schemeClr val="accent3"/>
                </a:solidFill>
              </a:defRPr>
            </a:lvl1pPr>
            <a:lvl2pPr marL="0" indent="-288000">
              <a:buClr>
                <a:schemeClr val="accent5"/>
              </a:buClr>
              <a:buSzPct val="90000"/>
              <a:buFont typeface="Wingdings" pitchFamily="2" charset="2"/>
              <a:buNone/>
              <a:defRPr sz="1300"/>
            </a:lvl2pPr>
            <a:lvl3pPr>
              <a:buFont typeface="Wingdings" pitchFamily="2" charset="2"/>
              <a:buNone/>
              <a:defRPr/>
            </a:lvl3pPr>
            <a:lvl4pPr>
              <a:buFont typeface="Wingdings" pitchFamily="2" charset="2"/>
              <a:buNone/>
              <a:defRPr/>
            </a:lvl4pPr>
            <a:lvl5pPr>
              <a:buFont typeface="Wingdings" pitchFamily="2" charset="2"/>
              <a:buNone/>
              <a:defRPr/>
            </a:lvl5pPr>
          </a:lstStyle>
          <a:p>
            <a:pPr lvl="0"/>
            <a:r>
              <a:rPr lang="cs-CZ"/>
              <a:t>Název fotky</a:t>
            </a:r>
          </a:p>
          <a:p>
            <a:pPr lvl="1"/>
            <a:r>
              <a:rPr lang="cs-CZ"/>
              <a:t>Druhá úroveň</a:t>
            </a:r>
          </a:p>
        </p:txBody>
      </p:sp>
      <p:sp>
        <p:nvSpPr>
          <p:cNvPr id="11" name="Zástupný symbol pro obsah 2">
            <a:extLst>
              <a:ext uri="{FF2B5EF4-FFF2-40B4-BE49-F238E27FC236}">
                <a16:creationId xmlns:a16="http://schemas.microsoft.com/office/drawing/2014/main" id="{7FED81D5-414D-425B-67EE-DA3352694518}"/>
              </a:ext>
            </a:extLst>
          </p:cNvPr>
          <p:cNvSpPr>
            <a:spLocks noGrp="1"/>
          </p:cNvSpPr>
          <p:nvPr>
            <p:ph sz="half" idx="23" hasCustomPrompt="1"/>
          </p:nvPr>
        </p:nvSpPr>
        <p:spPr>
          <a:xfrm>
            <a:off x="6279400" y="4444252"/>
            <a:ext cx="2419393" cy="1403889"/>
          </a:xfrm>
        </p:spPr>
        <p:txBody>
          <a:bodyPr>
            <a:noAutofit/>
          </a:bodyPr>
          <a:lstStyle>
            <a:lvl1pPr marL="0" indent="0">
              <a:spcAft>
                <a:spcPts val="1000"/>
              </a:spcAft>
              <a:buFont typeface="Arial" panose="020B0604020202020204" pitchFamily="34" charset="0"/>
              <a:buNone/>
              <a:defRPr sz="1800" b="1">
                <a:solidFill>
                  <a:schemeClr val="accent3"/>
                </a:solidFill>
              </a:defRPr>
            </a:lvl1pPr>
            <a:lvl2pPr marL="0" indent="-288000">
              <a:buClr>
                <a:schemeClr val="accent5"/>
              </a:buClr>
              <a:buSzPct val="90000"/>
              <a:buFont typeface="Wingdings" pitchFamily="2" charset="2"/>
              <a:buNone/>
              <a:defRPr sz="1300"/>
            </a:lvl2pPr>
            <a:lvl3pPr>
              <a:buFont typeface="Wingdings" pitchFamily="2" charset="2"/>
              <a:buNone/>
              <a:defRPr/>
            </a:lvl3pPr>
            <a:lvl4pPr>
              <a:buFont typeface="Wingdings" pitchFamily="2" charset="2"/>
              <a:buNone/>
              <a:defRPr/>
            </a:lvl4pPr>
            <a:lvl5pPr>
              <a:buFont typeface="Wingdings" pitchFamily="2" charset="2"/>
              <a:buNone/>
              <a:defRPr/>
            </a:lvl5pPr>
          </a:lstStyle>
          <a:p>
            <a:pPr lvl="0"/>
            <a:r>
              <a:rPr lang="cs-CZ"/>
              <a:t>Název fotky</a:t>
            </a:r>
          </a:p>
          <a:p>
            <a:pPr lvl="1"/>
            <a:r>
              <a:rPr lang="cs-CZ"/>
              <a:t>Druhá úroveň</a:t>
            </a:r>
          </a:p>
        </p:txBody>
      </p:sp>
      <p:sp>
        <p:nvSpPr>
          <p:cNvPr id="12" name="Zástupný symbol pro obsah 2">
            <a:extLst>
              <a:ext uri="{FF2B5EF4-FFF2-40B4-BE49-F238E27FC236}">
                <a16:creationId xmlns:a16="http://schemas.microsoft.com/office/drawing/2014/main" id="{BD1F73CC-2087-3052-FC89-2B1E982B6210}"/>
              </a:ext>
            </a:extLst>
          </p:cNvPr>
          <p:cNvSpPr>
            <a:spLocks noGrp="1"/>
          </p:cNvSpPr>
          <p:nvPr>
            <p:ph sz="half" idx="24" hasCustomPrompt="1"/>
          </p:nvPr>
        </p:nvSpPr>
        <p:spPr>
          <a:xfrm>
            <a:off x="9073875" y="4444252"/>
            <a:ext cx="2419393" cy="1403889"/>
          </a:xfrm>
        </p:spPr>
        <p:txBody>
          <a:bodyPr>
            <a:noAutofit/>
          </a:bodyPr>
          <a:lstStyle>
            <a:lvl1pPr marL="0" indent="0">
              <a:spcAft>
                <a:spcPts val="1000"/>
              </a:spcAft>
              <a:buFont typeface="Arial" panose="020B0604020202020204" pitchFamily="34" charset="0"/>
              <a:buNone/>
              <a:defRPr sz="1800" b="1">
                <a:solidFill>
                  <a:schemeClr val="accent3"/>
                </a:solidFill>
              </a:defRPr>
            </a:lvl1pPr>
            <a:lvl2pPr marL="0" indent="-288000">
              <a:buClr>
                <a:schemeClr val="accent5"/>
              </a:buClr>
              <a:buSzPct val="90000"/>
              <a:buFont typeface="Wingdings" pitchFamily="2" charset="2"/>
              <a:buNone/>
              <a:defRPr sz="1300"/>
            </a:lvl2pPr>
            <a:lvl3pPr>
              <a:buFont typeface="Wingdings" pitchFamily="2" charset="2"/>
              <a:buNone/>
              <a:defRPr/>
            </a:lvl3pPr>
            <a:lvl4pPr>
              <a:buFont typeface="Wingdings" pitchFamily="2" charset="2"/>
              <a:buNone/>
              <a:defRPr/>
            </a:lvl4pPr>
            <a:lvl5pPr>
              <a:buFont typeface="Wingdings" pitchFamily="2" charset="2"/>
              <a:buNone/>
              <a:defRPr/>
            </a:lvl5pPr>
          </a:lstStyle>
          <a:p>
            <a:pPr lvl="0"/>
            <a:r>
              <a:rPr lang="cs-CZ"/>
              <a:t>Název fotky</a:t>
            </a:r>
          </a:p>
          <a:p>
            <a:pPr lvl="1"/>
            <a:r>
              <a:rPr lang="cs-CZ"/>
              <a:t>Druhá úroveň</a:t>
            </a:r>
          </a:p>
        </p:txBody>
      </p:sp>
      <p:sp>
        <p:nvSpPr>
          <p:cNvPr id="3" name="Zástupný symbol pro číslo snímku 5">
            <a:extLst>
              <a:ext uri="{FF2B5EF4-FFF2-40B4-BE49-F238E27FC236}">
                <a16:creationId xmlns:a16="http://schemas.microsoft.com/office/drawing/2014/main" id="{7556DA22-95D2-B84C-8D36-C93C88F1A70B}"/>
              </a:ext>
            </a:extLst>
          </p:cNvPr>
          <p:cNvSpPr txBox="1">
            <a:spLocks/>
          </p:cNvSpPr>
          <p:nvPr userDrawn="1"/>
        </p:nvSpPr>
        <p:spPr>
          <a:xfrm>
            <a:off x="693600" y="6300000"/>
            <a:ext cx="3952828" cy="365125"/>
          </a:xfrm>
          <a:prstGeom prst="rect">
            <a:avLst/>
          </a:prstGeom>
        </p:spPr>
        <p:txBody>
          <a:bodyPr vert="horz" lIns="0" tIns="0" rIns="0" bIns="0" rtlCol="0" anchor="ctr"/>
          <a:lstStyle>
            <a:defPPr>
              <a:defRPr lang="cs-CZ"/>
            </a:defPPr>
            <a:lvl1pPr marL="0" algn="r" defTabSz="914400" rtl="0" eaLnBrk="1" latinLnBrk="0" hangingPunct="1">
              <a:defRPr sz="1200" kern="1200">
                <a:solidFill>
                  <a:schemeClr val="bg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cs-CZ" sz="1000">
                <a:solidFill>
                  <a:schemeClr val="accent5"/>
                </a:solidFill>
              </a:rPr>
              <a:t>Ministerstvo pro místní rozvoj</a:t>
            </a:r>
          </a:p>
        </p:txBody>
      </p:sp>
    </p:spTree>
    <p:extLst>
      <p:ext uri="{BB962C8B-B14F-4D97-AF65-F5344CB8AC3E}">
        <p14:creationId xmlns:p14="http://schemas.microsoft.com/office/powerpoint/2010/main" val="99865080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Text a graf">
    <p:bg>
      <p:bgPr>
        <a:solidFill>
          <a:schemeClr val="tx2"/>
        </a:solidFill>
        <a:effectLst/>
      </p:bgPr>
    </p:bg>
    <p:spTree>
      <p:nvGrpSpPr>
        <p:cNvPr id="1" name=""/>
        <p:cNvGrpSpPr/>
        <p:nvPr/>
      </p:nvGrpSpPr>
      <p:grpSpPr>
        <a:xfrm>
          <a:off x="0" y="0"/>
          <a:ext cx="0" cy="0"/>
          <a:chOff x="0" y="0"/>
          <a:chExt cx="0" cy="0"/>
        </a:xfrm>
      </p:grpSpPr>
      <p:sp>
        <p:nvSpPr>
          <p:cNvPr id="2" name="Nadpis 1"/>
          <p:cNvSpPr>
            <a:spLocks noGrp="1"/>
          </p:cNvSpPr>
          <p:nvPr>
            <p:ph type="title"/>
          </p:nvPr>
        </p:nvSpPr>
        <p:spPr>
          <a:xfrm>
            <a:off x="684000" y="619932"/>
            <a:ext cx="9900000" cy="599268"/>
          </a:xfrm>
        </p:spPr>
        <p:txBody>
          <a:bodyPr/>
          <a:lstStyle/>
          <a:p>
            <a:r>
              <a:rPr lang="cs-CZ"/>
              <a:t>Kliknutím lze upravit styl.</a:t>
            </a:r>
          </a:p>
        </p:txBody>
      </p:sp>
      <p:sp>
        <p:nvSpPr>
          <p:cNvPr id="3" name="Zástupný symbol pro obsah 2"/>
          <p:cNvSpPr>
            <a:spLocks noGrp="1"/>
          </p:cNvSpPr>
          <p:nvPr>
            <p:ph sz="half" idx="1" hasCustomPrompt="1"/>
          </p:nvPr>
        </p:nvSpPr>
        <p:spPr>
          <a:xfrm>
            <a:off x="1620001" y="2165625"/>
            <a:ext cx="3516021" cy="3960537"/>
          </a:xfrm>
        </p:spPr>
        <p:txBody>
          <a:bodyPr/>
          <a:lstStyle>
            <a:lvl1pPr marL="0" indent="0">
              <a:spcAft>
                <a:spcPts val="1800"/>
              </a:spcAft>
              <a:buFont typeface="Wingdings" pitchFamily="2" charset="2"/>
              <a:buNone/>
              <a:defRPr b="0">
                <a:solidFill>
                  <a:schemeClr val="bg1"/>
                </a:solidFill>
              </a:defRPr>
            </a:lvl1pPr>
            <a:lvl2pPr marL="0" indent="-288000">
              <a:buClr>
                <a:schemeClr val="accent5"/>
              </a:buClr>
              <a:buSzPct val="90000"/>
              <a:buFont typeface="Wingdings" pitchFamily="2" charset="2"/>
              <a:buChar char="§"/>
              <a:defRPr/>
            </a:lvl2pPr>
            <a:lvl3pPr>
              <a:buFont typeface="Wingdings" pitchFamily="2" charset="2"/>
              <a:buChar char="§"/>
              <a:defRPr/>
            </a:lvl3pPr>
            <a:lvl4pPr>
              <a:buFont typeface="Wingdings" pitchFamily="2" charset="2"/>
              <a:buChar char="§"/>
              <a:defRPr/>
            </a:lvl4pPr>
            <a:lvl5pPr>
              <a:buFont typeface="Wingdings" pitchFamily="2" charset="2"/>
              <a:buChar char="§"/>
              <a:defRPr/>
            </a:lvl5pPr>
          </a:lstStyle>
          <a:p>
            <a:pPr lvl="0"/>
            <a:r>
              <a:rPr lang="cs-CZ"/>
              <a:t>Text</a:t>
            </a:r>
          </a:p>
        </p:txBody>
      </p:sp>
      <p:sp>
        <p:nvSpPr>
          <p:cNvPr id="7" name="Zástupný symbol pro číslo snímku 6"/>
          <p:cNvSpPr>
            <a:spLocks noGrp="1"/>
          </p:cNvSpPr>
          <p:nvPr>
            <p:ph type="sldNum" sz="quarter" idx="12"/>
          </p:nvPr>
        </p:nvSpPr>
        <p:spPr/>
        <p:txBody>
          <a:bodyPr/>
          <a:lstStyle/>
          <a:p>
            <a:fld id="{1CF5A12E-3DFE-4C3E-9036-7893F29C52C1}" type="slidenum">
              <a:rPr lang="cs-CZ" smtClean="0"/>
              <a:t>‹#›</a:t>
            </a:fld>
            <a:endParaRPr lang="cs-CZ"/>
          </a:p>
        </p:txBody>
      </p:sp>
      <p:sp>
        <p:nvSpPr>
          <p:cNvPr id="8" name="Zástupný objekt grafu 7">
            <a:extLst>
              <a:ext uri="{FF2B5EF4-FFF2-40B4-BE49-F238E27FC236}">
                <a16:creationId xmlns:a16="http://schemas.microsoft.com/office/drawing/2014/main" id="{7C54CE2A-0CB4-8467-2966-0F4B4D0EA706}"/>
              </a:ext>
            </a:extLst>
          </p:cNvPr>
          <p:cNvSpPr>
            <a:spLocks noGrp="1"/>
          </p:cNvSpPr>
          <p:nvPr>
            <p:ph type="chart" sz="quarter" idx="13"/>
          </p:nvPr>
        </p:nvSpPr>
        <p:spPr>
          <a:xfrm>
            <a:off x="5341121" y="1846262"/>
            <a:ext cx="6157278" cy="3383763"/>
          </a:xfrm>
        </p:spPr>
        <p:txBody>
          <a:bodyPr/>
          <a:lstStyle/>
          <a:p>
            <a:endParaRPr lang="cs-CZ"/>
          </a:p>
        </p:txBody>
      </p:sp>
      <p:sp>
        <p:nvSpPr>
          <p:cNvPr id="10" name="Zástupný symbol pro číslo snímku 5">
            <a:extLst>
              <a:ext uri="{FF2B5EF4-FFF2-40B4-BE49-F238E27FC236}">
                <a16:creationId xmlns:a16="http://schemas.microsoft.com/office/drawing/2014/main" id="{56068FBD-80A0-A131-94EA-3F77B4064DBE}"/>
              </a:ext>
            </a:extLst>
          </p:cNvPr>
          <p:cNvSpPr txBox="1">
            <a:spLocks/>
          </p:cNvSpPr>
          <p:nvPr userDrawn="1"/>
        </p:nvSpPr>
        <p:spPr>
          <a:xfrm>
            <a:off x="693600" y="6300000"/>
            <a:ext cx="3952828" cy="365125"/>
          </a:xfrm>
          <a:prstGeom prst="rect">
            <a:avLst/>
          </a:prstGeom>
        </p:spPr>
        <p:txBody>
          <a:bodyPr vert="horz" lIns="0" tIns="0" rIns="0" bIns="0" rtlCol="0" anchor="ctr"/>
          <a:lstStyle>
            <a:defPPr>
              <a:defRPr lang="cs-CZ"/>
            </a:defPPr>
            <a:lvl1pPr marL="0" algn="r" defTabSz="914400" rtl="0" eaLnBrk="1" latinLnBrk="0" hangingPunct="1">
              <a:defRPr sz="1200" kern="1200">
                <a:solidFill>
                  <a:schemeClr val="bg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cs-CZ" sz="1000">
                <a:solidFill>
                  <a:schemeClr val="accent5"/>
                </a:solidFill>
              </a:rPr>
              <a:t>Ministerstvo pro místní rozvoj</a:t>
            </a:r>
          </a:p>
        </p:txBody>
      </p:sp>
    </p:spTree>
    <p:extLst>
      <p:ext uri="{BB962C8B-B14F-4D97-AF65-F5344CB8AC3E}">
        <p14:creationId xmlns:p14="http://schemas.microsoft.com/office/powerpoint/2010/main" val="1233842380"/>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Podnadpis, text a graf">
    <p:bg>
      <p:bgPr>
        <a:solidFill>
          <a:schemeClr val="tx2"/>
        </a:solidFill>
        <a:effectLst/>
      </p:bgPr>
    </p:bg>
    <p:spTree>
      <p:nvGrpSpPr>
        <p:cNvPr id="1" name=""/>
        <p:cNvGrpSpPr/>
        <p:nvPr/>
      </p:nvGrpSpPr>
      <p:grpSpPr>
        <a:xfrm>
          <a:off x="0" y="0"/>
          <a:ext cx="0" cy="0"/>
          <a:chOff x="0" y="0"/>
          <a:chExt cx="0" cy="0"/>
        </a:xfrm>
      </p:grpSpPr>
      <p:sp>
        <p:nvSpPr>
          <p:cNvPr id="2" name="Nadpis 1"/>
          <p:cNvSpPr>
            <a:spLocks noGrp="1"/>
          </p:cNvSpPr>
          <p:nvPr>
            <p:ph type="title"/>
          </p:nvPr>
        </p:nvSpPr>
        <p:spPr>
          <a:xfrm>
            <a:off x="684000" y="619932"/>
            <a:ext cx="9900000" cy="599268"/>
          </a:xfrm>
        </p:spPr>
        <p:txBody>
          <a:bodyPr/>
          <a:lstStyle/>
          <a:p>
            <a:r>
              <a:rPr lang="cs-CZ"/>
              <a:t>Kliknutím lze upravit styl.</a:t>
            </a:r>
          </a:p>
        </p:txBody>
      </p:sp>
      <p:sp>
        <p:nvSpPr>
          <p:cNvPr id="3" name="Zástupný symbol pro obsah 2"/>
          <p:cNvSpPr>
            <a:spLocks noGrp="1"/>
          </p:cNvSpPr>
          <p:nvPr>
            <p:ph sz="half" idx="1" hasCustomPrompt="1"/>
          </p:nvPr>
        </p:nvSpPr>
        <p:spPr>
          <a:xfrm>
            <a:off x="1620001" y="2165625"/>
            <a:ext cx="3516021" cy="3960537"/>
          </a:xfrm>
        </p:spPr>
        <p:txBody>
          <a:bodyPr/>
          <a:lstStyle>
            <a:lvl1pPr marL="0" indent="0">
              <a:spcAft>
                <a:spcPts val="1800"/>
              </a:spcAft>
              <a:buFont typeface="Wingdings" pitchFamily="2" charset="2"/>
              <a:buNone/>
              <a:defRPr b="0">
                <a:solidFill>
                  <a:schemeClr val="bg1"/>
                </a:solidFill>
              </a:defRPr>
            </a:lvl1pPr>
            <a:lvl2pPr marL="0" indent="-288000">
              <a:buClr>
                <a:schemeClr val="accent5"/>
              </a:buClr>
              <a:buSzPct val="90000"/>
              <a:buFont typeface="Wingdings" pitchFamily="2" charset="2"/>
              <a:buChar char="§"/>
              <a:defRPr/>
            </a:lvl2pPr>
            <a:lvl3pPr>
              <a:buFont typeface="Wingdings" pitchFamily="2" charset="2"/>
              <a:buChar char="§"/>
              <a:defRPr/>
            </a:lvl3pPr>
            <a:lvl4pPr>
              <a:buFont typeface="Wingdings" pitchFamily="2" charset="2"/>
              <a:buChar char="§"/>
              <a:defRPr/>
            </a:lvl4pPr>
            <a:lvl5pPr>
              <a:buFont typeface="Wingdings" pitchFamily="2" charset="2"/>
              <a:buChar char="§"/>
              <a:defRPr/>
            </a:lvl5pPr>
          </a:lstStyle>
          <a:p>
            <a:pPr lvl="0"/>
            <a:r>
              <a:rPr lang="cs-CZ"/>
              <a:t>Text</a:t>
            </a:r>
          </a:p>
        </p:txBody>
      </p:sp>
      <p:sp>
        <p:nvSpPr>
          <p:cNvPr id="7" name="Zástupný symbol pro číslo snímku 6"/>
          <p:cNvSpPr>
            <a:spLocks noGrp="1"/>
          </p:cNvSpPr>
          <p:nvPr>
            <p:ph type="sldNum" sz="quarter" idx="12"/>
          </p:nvPr>
        </p:nvSpPr>
        <p:spPr/>
        <p:txBody>
          <a:bodyPr/>
          <a:lstStyle/>
          <a:p>
            <a:fld id="{1CF5A12E-3DFE-4C3E-9036-7893F29C52C1}" type="slidenum">
              <a:rPr lang="cs-CZ" smtClean="0"/>
              <a:t>‹#›</a:t>
            </a:fld>
            <a:endParaRPr lang="cs-CZ"/>
          </a:p>
        </p:txBody>
      </p:sp>
      <p:sp>
        <p:nvSpPr>
          <p:cNvPr id="8" name="Zástupný objekt grafu 7">
            <a:extLst>
              <a:ext uri="{FF2B5EF4-FFF2-40B4-BE49-F238E27FC236}">
                <a16:creationId xmlns:a16="http://schemas.microsoft.com/office/drawing/2014/main" id="{7C54CE2A-0CB4-8467-2966-0F4B4D0EA706}"/>
              </a:ext>
            </a:extLst>
          </p:cNvPr>
          <p:cNvSpPr>
            <a:spLocks noGrp="1"/>
          </p:cNvSpPr>
          <p:nvPr>
            <p:ph type="chart" sz="quarter" idx="13"/>
          </p:nvPr>
        </p:nvSpPr>
        <p:spPr>
          <a:xfrm>
            <a:off x="5341121" y="2175418"/>
            <a:ext cx="6157278" cy="3383763"/>
          </a:xfrm>
        </p:spPr>
        <p:txBody>
          <a:bodyPr/>
          <a:lstStyle/>
          <a:p>
            <a:endParaRPr lang="cs-CZ"/>
          </a:p>
        </p:txBody>
      </p:sp>
      <p:sp>
        <p:nvSpPr>
          <p:cNvPr id="4" name="Zástupný text 8">
            <a:extLst>
              <a:ext uri="{FF2B5EF4-FFF2-40B4-BE49-F238E27FC236}">
                <a16:creationId xmlns:a16="http://schemas.microsoft.com/office/drawing/2014/main" id="{4979A1C8-AB56-208C-E695-4985A095C3CE}"/>
              </a:ext>
            </a:extLst>
          </p:cNvPr>
          <p:cNvSpPr>
            <a:spLocks noGrp="1"/>
          </p:cNvSpPr>
          <p:nvPr>
            <p:ph type="body" sz="quarter" idx="20"/>
          </p:nvPr>
        </p:nvSpPr>
        <p:spPr>
          <a:xfrm>
            <a:off x="684000" y="1243809"/>
            <a:ext cx="5259600" cy="772560"/>
          </a:xfrm>
        </p:spPr>
        <p:txBody>
          <a:bodyPr/>
          <a:lstStyle>
            <a:lvl1pPr>
              <a:buNone/>
              <a:defRPr lang="cs-CZ" sz="2000" kern="1200" dirty="0">
                <a:solidFill>
                  <a:schemeClr val="accent5"/>
                </a:solidFill>
                <a:latin typeface="Arial" panose="020B0604020202020204" pitchFamily="34" charset="0"/>
                <a:ea typeface="+mn-ea"/>
                <a:cs typeface="Arial" panose="020B0604020202020204" pitchFamily="34" charset="0"/>
              </a:defRPr>
            </a:lvl1pPr>
            <a:lvl2pPr>
              <a:buNone/>
              <a:defRPr/>
            </a:lvl2pPr>
            <a:lvl3pPr>
              <a:buNone/>
              <a:defRPr/>
            </a:lvl3pPr>
            <a:lvl4pPr>
              <a:buNone/>
              <a:defRPr/>
            </a:lvl4pPr>
            <a:lvl5pPr>
              <a:buNone/>
              <a:defRPr/>
            </a:lvl5pPr>
          </a:lstStyle>
          <a:p>
            <a:pPr marL="0" lvl="0" indent="0" algn="l" defTabSz="914400" rtl="0" eaLnBrk="1" latinLnBrk="0" hangingPunct="1">
              <a:lnSpc>
                <a:spcPct val="100000"/>
              </a:lnSpc>
              <a:spcBef>
                <a:spcPts val="1000"/>
              </a:spcBef>
              <a:spcAft>
                <a:spcPts val="1000"/>
              </a:spcAft>
              <a:buFont typeface="Wingdings" pitchFamily="2" charset="2"/>
              <a:buNone/>
            </a:pPr>
            <a:r>
              <a:rPr lang="cs-CZ"/>
              <a:t>Po kliknutí můžete upravovat styly textu v předloze.</a:t>
            </a:r>
          </a:p>
        </p:txBody>
      </p:sp>
      <p:sp>
        <p:nvSpPr>
          <p:cNvPr id="6" name="Zástupný symbol pro číslo snímku 5">
            <a:extLst>
              <a:ext uri="{FF2B5EF4-FFF2-40B4-BE49-F238E27FC236}">
                <a16:creationId xmlns:a16="http://schemas.microsoft.com/office/drawing/2014/main" id="{4FFB432D-C3B5-D43F-DAB7-52E395EF4C41}"/>
              </a:ext>
            </a:extLst>
          </p:cNvPr>
          <p:cNvSpPr txBox="1">
            <a:spLocks/>
          </p:cNvSpPr>
          <p:nvPr userDrawn="1"/>
        </p:nvSpPr>
        <p:spPr>
          <a:xfrm>
            <a:off x="693600" y="6300000"/>
            <a:ext cx="3952828" cy="365125"/>
          </a:xfrm>
          <a:prstGeom prst="rect">
            <a:avLst/>
          </a:prstGeom>
        </p:spPr>
        <p:txBody>
          <a:bodyPr vert="horz" lIns="0" tIns="0" rIns="0" bIns="0" rtlCol="0" anchor="ctr"/>
          <a:lstStyle>
            <a:defPPr>
              <a:defRPr lang="cs-CZ"/>
            </a:defPPr>
            <a:lvl1pPr marL="0" algn="r" defTabSz="914400" rtl="0" eaLnBrk="1" latinLnBrk="0" hangingPunct="1">
              <a:defRPr sz="1200" kern="1200">
                <a:solidFill>
                  <a:schemeClr val="bg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cs-CZ" sz="1000">
                <a:solidFill>
                  <a:schemeClr val="accent5"/>
                </a:solidFill>
              </a:rPr>
              <a:t>Ministerstvo pro místní rozvoj</a:t>
            </a:r>
          </a:p>
        </p:txBody>
      </p:sp>
    </p:spTree>
    <p:extLst>
      <p:ext uri="{BB962C8B-B14F-4D97-AF65-F5344CB8AC3E}">
        <p14:creationId xmlns:p14="http://schemas.microsoft.com/office/powerpoint/2010/main" val="3026077715"/>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Podnadpis, text a tabulka">
    <p:bg>
      <p:bgPr>
        <a:solidFill>
          <a:schemeClr val="tx2"/>
        </a:solidFill>
        <a:effectLst/>
      </p:bgPr>
    </p:bg>
    <p:spTree>
      <p:nvGrpSpPr>
        <p:cNvPr id="1" name=""/>
        <p:cNvGrpSpPr/>
        <p:nvPr/>
      </p:nvGrpSpPr>
      <p:grpSpPr>
        <a:xfrm>
          <a:off x="0" y="0"/>
          <a:ext cx="0" cy="0"/>
          <a:chOff x="0" y="0"/>
          <a:chExt cx="0" cy="0"/>
        </a:xfrm>
      </p:grpSpPr>
      <p:sp>
        <p:nvSpPr>
          <p:cNvPr id="2" name="Nadpis 1"/>
          <p:cNvSpPr>
            <a:spLocks noGrp="1"/>
          </p:cNvSpPr>
          <p:nvPr>
            <p:ph type="title"/>
          </p:nvPr>
        </p:nvSpPr>
        <p:spPr>
          <a:xfrm>
            <a:off x="684000" y="619932"/>
            <a:ext cx="9900000" cy="599268"/>
          </a:xfrm>
        </p:spPr>
        <p:txBody>
          <a:bodyPr/>
          <a:lstStyle/>
          <a:p>
            <a:r>
              <a:rPr lang="cs-CZ"/>
              <a:t>Kliknutím lze upravit styl.</a:t>
            </a:r>
          </a:p>
        </p:txBody>
      </p:sp>
      <p:sp>
        <p:nvSpPr>
          <p:cNvPr id="7" name="Zástupný symbol pro číslo snímku 6"/>
          <p:cNvSpPr>
            <a:spLocks noGrp="1"/>
          </p:cNvSpPr>
          <p:nvPr>
            <p:ph type="sldNum" sz="quarter" idx="12"/>
          </p:nvPr>
        </p:nvSpPr>
        <p:spPr/>
        <p:txBody>
          <a:bodyPr/>
          <a:lstStyle/>
          <a:p>
            <a:fld id="{1CF5A12E-3DFE-4C3E-9036-7893F29C52C1}" type="slidenum">
              <a:rPr lang="cs-CZ" smtClean="0"/>
              <a:t>‹#›</a:t>
            </a:fld>
            <a:endParaRPr lang="cs-CZ"/>
          </a:p>
        </p:txBody>
      </p:sp>
      <p:sp>
        <p:nvSpPr>
          <p:cNvPr id="4" name="Zástupný text 8">
            <a:extLst>
              <a:ext uri="{FF2B5EF4-FFF2-40B4-BE49-F238E27FC236}">
                <a16:creationId xmlns:a16="http://schemas.microsoft.com/office/drawing/2014/main" id="{88833E3E-D9C4-1B56-E700-3FE02CF54D68}"/>
              </a:ext>
            </a:extLst>
          </p:cNvPr>
          <p:cNvSpPr>
            <a:spLocks noGrp="1"/>
          </p:cNvSpPr>
          <p:nvPr>
            <p:ph type="body" sz="quarter" idx="20"/>
          </p:nvPr>
        </p:nvSpPr>
        <p:spPr>
          <a:xfrm>
            <a:off x="683999" y="1243809"/>
            <a:ext cx="5259600" cy="772560"/>
          </a:xfrm>
        </p:spPr>
        <p:txBody>
          <a:bodyPr/>
          <a:lstStyle>
            <a:lvl1pPr>
              <a:buNone/>
              <a:defRPr lang="cs-CZ" sz="2000" kern="1200" dirty="0">
                <a:solidFill>
                  <a:schemeClr val="accent5"/>
                </a:solidFill>
                <a:latin typeface="Arial" panose="020B0604020202020204" pitchFamily="34" charset="0"/>
                <a:ea typeface="+mn-ea"/>
                <a:cs typeface="Arial" panose="020B0604020202020204" pitchFamily="34" charset="0"/>
              </a:defRPr>
            </a:lvl1pPr>
            <a:lvl2pPr>
              <a:buNone/>
              <a:defRPr/>
            </a:lvl2pPr>
            <a:lvl3pPr>
              <a:buNone/>
              <a:defRPr/>
            </a:lvl3pPr>
            <a:lvl4pPr>
              <a:buNone/>
              <a:defRPr/>
            </a:lvl4pPr>
            <a:lvl5pPr>
              <a:buNone/>
              <a:defRPr/>
            </a:lvl5pPr>
          </a:lstStyle>
          <a:p>
            <a:pPr marL="0" lvl="0" indent="0" algn="l" defTabSz="914400" rtl="0" eaLnBrk="1" latinLnBrk="0" hangingPunct="1">
              <a:lnSpc>
                <a:spcPct val="100000"/>
              </a:lnSpc>
              <a:spcBef>
                <a:spcPts val="1000"/>
              </a:spcBef>
              <a:spcAft>
                <a:spcPts val="1000"/>
              </a:spcAft>
              <a:buFont typeface="Wingdings" pitchFamily="2" charset="2"/>
              <a:buNone/>
            </a:pPr>
            <a:r>
              <a:rPr lang="cs-CZ"/>
              <a:t>Po kliknutí můžete upravovat styly textu v předloze.</a:t>
            </a:r>
          </a:p>
        </p:txBody>
      </p:sp>
      <p:sp>
        <p:nvSpPr>
          <p:cNvPr id="9" name="Zástupný symbol pro tabulku 8">
            <a:extLst>
              <a:ext uri="{FF2B5EF4-FFF2-40B4-BE49-F238E27FC236}">
                <a16:creationId xmlns:a16="http://schemas.microsoft.com/office/drawing/2014/main" id="{38C15361-4216-1F02-862E-96F0428B738D}"/>
              </a:ext>
            </a:extLst>
          </p:cNvPr>
          <p:cNvSpPr>
            <a:spLocks noGrp="1"/>
          </p:cNvSpPr>
          <p:nvPr>
            <p:ph type="tbl" sz="quarter" idx="21"/>
          </p:nvPr>
        </p:nvSpPr>
        <p:spPr>
          <a:xfrm>
            <a:off x="5400942" y="2213361"/>
            <a:ext cx="6097458" cy="2836476"/>
          </a:xfrm>
        </p:spPr>
        <p:txBody>
          <a:bodyPr/>
          <a:lstStyle/>
          <a:p>
            <a:endParaRPr lang="cs-CZ"/>
          </a:p>
        </p:txBody>
      </p:sp>
      <p:sp>
        <p:nvSpPr>
          <p:cNvPr id="10" name="Zástupný symbol pro obsah 2">
            <a:extLst>
              <a:ext uri="{FF2B5EF4-FFF2-40B4-BE49-F238E27FC236}">
                <a16:creationId xmlns:a16="http://schemas.microsoft.com/office/drawing/2014/main" id="{B66658BE-27EF-DD53-8F17-938260B54B8F}"/>
              </a:ext>
            </a:extLst>
          </p:cNvPr>
          <p:cNvSpPr>
            <a:spLocks noGrp="1"/>
          </p:cNvSpPr>
          <p:nvPr>
            <p:ph idx="22" hasCustomPrompt="1"/>
          </p:nvPr>
        </p:nvSpPr>
        <p:spPr>
          <a:xfrm>
            <a:off x="1620000" y="2167003"/>
            <a:ext cx="3516021" cy="3915521"/>
          </a:xfrm>
        </p:spPr>
        <p:txBody>
          <a:bodyPr numCol="1" spcCol="360000">
            <a:noAutofit/>
          </a:bodyPr>
          <a:lstStyle>
            <a:lvl1pPr marL="288000" indent="-288000">
              <a:lnSpc>
                <a:spcPct val="100000"/>
              </a:lnSpc>
              <a:spcBef>
                <a:spcPts val="900"/>
              </a:spcBef>
              <a:spcAft>
                <a:spcPts val="900"/>
              </a:spcAft>
              <a:buClr>
                <a:schemeClr val="accent5"/>
              </a:buClr>
              <a:buSzPct val="90000"/>
              <a:buFont typeface="Wingdings" pitchFamily="2" charset="2"/>
              <a:buChar char="§"/>
              <a:defRPr sz="2000"/>
            </a:lvl1pPr>
            <a:lvl2pPr indent="0">
              <a:lnSpc>
                <a:spcPct val="120000"/>
              </a:lnSpc>
              <a:spcAft>
                <a:spcPts val="400"/>
              </a:spcAft>
              <a:buNone/>
              <a:defRPr sz="1800"/>
            </a:lvl2pPr>
            <a:lvl3pPr indent="0">
              <a:lnSpc>
                <a:spcPct val="120000"/>
              </a:lnSpc>
              <a:spcAft>
                <a:spcPts val="400"/>
              </a:spcAft>
              <a:buNone/>
              <a:defRPr sz="1800"/>
            </a:lvl3pPr>
            <a:lvl4pPr indent="0">
              <a:lnSpc>
                <a:spcPct val="120000"/>
              </a:lnSpc>
              <a:spcAft>
                <a:spcPts val="400"/>
              </a:spcAft>
              <a:buNone/>
              <a:defRPr sz="1800"/>
            </a:lvl4pPr>
            <a:lvl5pPr indent="0">
              <a:lnSpc>
                <a:spcPct val="120000"/>
              </a:lnSpc>
              <a:spcAft>
                <a:spcPts val="400"/>
              </a:spcAft>
              <a:buNone/>
              <a:defRPr sz="1800"/>
            </a:lvl5pPr>
          </a:lstStyle>
          <a:p>
            <a:pPr lvl="0"/>
            <a:r>
              <a:rPr lang="cs-CZ"/>
              <a:t>Upravte styly předlohy textu</a:t>
            </a:r>
          </a:p>
        </p:txBody>
      </p:sp>
      <p:sp>
        <p:nvSpPr>
          <p:cNvPr id="11" name="Zástupný symbol pro číslo snímku 5">
            <a:extLst>
              <a:ext uri="{FF2B5EF4-FFF2-40B4-BE49-F238E27FC236}">
                <a16:creationId xmlns:a16="http://schemas.microsoft.com/office/drawing/2014/main" id="{E903755D-63C9-7F62-34B8-C0C2AFB43970}"/>
              </a:ext>
            </a:extLst>
          </p:cNvPr>
          <p:cNvSpPr txBox="1">
            <a:spLocks/>
          </p:cNvSpPr>
          <p:nvPr userDrawn="1"/>
        </p:nvSpPr>
        <p:spPr>
          <a:xfrm>
            <a:off x="693600" y="6300000"/>
            <a:ext cx="3952828" cy="365125"/>
          </a:xfrm>
          <a:prstGeom prst="rect">
            <a:avLst/>
          </a:prstGeom>
        </p:spPr>
        <p:txBody>
          <a:bodyPr vert="horz" lIns="0" tIns="0" rIns="0" bIns="0" rtlCol="0" anchor="ctr"/>
          <a:lstStyle>
            <a:defPPr>
              <a:defRPr lang="cs-CZ"/>
            </a:defPPr>
            <a:lvl1pPr marL="0" algn="r" defTabSz="914400" rtl="0" eaLnBrk="1" latinLnBrk="0" hangingPunct="1">
              <a:defRPr sz="1200" kern="1200">
                <a:solidFill>
                  <a:schemeClr val="bg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cs-CZ" sz="1000">
                <a:solidFill>
                  <a:schemeClr val="accent5"/>
                </a:solidFill>
              </a:rPr>
              <a:t>Ministerstvo pro místní rozvoj</a:t>
            </a:r>
          </a:p>
        </p:txBody>
      </p:sp>
    </p:spTree>
    <p:extLst>
      <p:ext uri="{BB962C8B-B14F-4D97-AF65-F5344CB8AC3E}">
        <p14:creationId xmlns:p14="http://schemas.microsoft.com/office/powerpoint/2010/main" val="2652019780"/>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itleOnly" preserve="1">
  <p:cSld name="Jenom nadpis">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5" name="Zástupný symbol pro číslo snímku 4"/>
          <p:cNvSpPr>
            <a:spLocks noGrp="1"/>
          </p:cNvSpPr>
          <p:nvPr>
            <p:ph type="sldNum" sz="quarter" idx="12"/>
          </p:nvPr>
        </p:nvSpPr>
        <p:spPr/>
        <p:txBody>
          <a:bodyPr/>
          <a:lstStyle/>
          <a:p>
            <a:fld id="{1CF5A12E-3DFE-4C3E-9036-7893F29C52C1}" type="slidenum">
              <a:rPr lang="cs-CZ" smtClean="0"/>
              <a:t>‹#›</a:t>
            </a:fld>
            <a:endParaRPr lang="cs-CZ"/>
          </a:p>
        </p:txBody>
      </p:sp>
      <p:sp>
        <p:nvSpPr>
          <p:cNvPr id="4" name="Zástupný symbol pro číslo snímku 5">
            <a:extLst>
              <a:ext uri="{FF2B5EF4-FFF2-40B4-BE49-F238E27FC236}">
                <a16:creationId xmlns:a16="http://schemas.microsoft.com/office/drawing/2014/main" id="{44D3900D-FEF7-DC42-A070-58AF49658B8B}"/>
              </a:ext>
            </a:extLst>
          </p:cNvPr>
          <p:cNvSpPr txBox="1">
            <a:spLocks/>
          </p:cNvSpPr>
          <p:nvPr userDrawn="1"/>
        </p:nvSpPr>
        <p:spPr>
          <a:xfrm>
            <a:off x="693600" y="6300000"/>
            <a:ext cx="3952828" cy="365125"/>
          </a:xfrm>
          <a:prstGeom prst="rect">
            <a:avLst/>
          </a:prstGeom>
        </p:spPr>
        <p:txBody>
          <a:bodyPr vert="horz" lIns="0" tIns="0" rIns="0" bIns="0" rtlCol="0" anchor="ctr"/>
          <a:lstStyle>
            <a:defPPr>
              <a:defRPr lang="cs-CZ"/>
            </a:defPPr>
            <a:lvl1pPr marL="0" algn="r" defTabSz="914400" rtl="0" eaLnBrk="1" latinLnBrk="0" hangingPunct="1">
              <a:defRPr sz="1200" kern="1200">
                <a:solidFill>
                  <a:schemeClr val="bg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cs-CZ" sz="1000">
                <a:solidFill>
                  <a:schemeClr val="accent5"/>
                </a:solidFill>
              </a:rPr>
              <a:t>Ministerstvo pro místní rozvoj</a:t>
            </a:r>
          </a:p>
        </p:txBody>
      </p:sp>
    </p:spTree>
    <p:extLst>
      <p:ext uri="{BB962C8B-B14F-4D97-AF65-F5344CB8AC3E}">
        <p14:creationId xmlns:p14="http://schemas.microsoft.com/office/powerpoint/2010/main" val="3079274029"/>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4" name="Zástupný symbol pro číslo snímku 3"/>
          <p:cNvSpPr>
            <a:spLocks noGrp="1"/>
          </p:cNvSpPr>
          <p:nvPr>
            <p:ph type="sldNum" sz="quarter" idx="12"/>
          </p:nvPr>
        </p:nvSpPr>
        <p:spPr/>
        <p:txBody>
          <a:bodyPr/>
          <a:lstStyle/>
          <a:p>
            <a:fld id="{1CF5A12E-3DFE-4C3E-9036-7893F29C52C1}" type="slidenum">
              <a:rPr lang="cs-CZ" smtClean="0"/>
              <a:t>‹#›</a:t>
            </a:fld>
            <a:endParaRPr lang="cs-CZ"/>
          </a:p>
        </p:txBody>
      </p:sp>
    </p:spTree>
    <p:extLst>
      <p:ext uri="{BB962C8B-B14F-4D97-AF65-F5344CB8AC3E}">
        <p14:creationId xmlns:p14="http://schemas.microsoft.com/office/powerpoint/2010/main" val="3946906374"/>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obj" preserve="1">
  <p:cSld name="Závěr a shrnutí">
    <p:bg>
      <p:bgPr>
        <a:solidFill>
          <a:schemeClr val="tx2"/>
        </a:solidFill>
        <a:effectLst/>
      </p:bgPr>
    </p:bg>
    <p:spTree>
      <p:nvGrpSpPr>
        <p:cNvPr id="1" name=""/>
        <p:cNvGrpSpPr/>
        <p:nvPr/>
      </p:nvGrpSpPr>
      <p:grpSpPr>
        <a:xfrm>
          <a:off x="0" y="0"/>
          <a:ext cx="0" cy="0"/>
          <a:chOff x="0" y="0"/>
          <a:chExt cx="0" cy="0"/>
        </a:xfrm>
      </p:grpSpPr>
      <p:sp>
        <p:nvSpPr>
          <p:cNvPr id="2" name="Nadpis 1"/>
          <p:cNvSpPr>
            <a:spLocks noGrp="1"/>
          </p:cNvSpPr>
          <p:nvPr>
            <p:ph type="title"/>
          </p:nvPr>
        </p:nvSpPr>
        <p:spPr>
          <a:xfrm>
            <a:off x="684000" y="619932"/>
            <a:ext cx="9900000" cy="1070756"/>
          </a:xfrm>
        </p:spPr>
        <p:txBody>
          <a:bodyPr>
            <a:noAutofit/>
          </a:bodyPr>
          <a:lstStyle>
            <a:lvl1pPr>
              <a:defRPr sz="3600"/>
            </a:lvl1pPr>
          </a:lstStyle>
          <a:p>
            <a:r>
              <a:rPr lang="cs-CZ"/>
              <a:t>Kliknutím lze upravit styl.</a:t>
            </a:r>
          </a:p>
        </p:txBody>
      </p:sp>
      <p:sp>
        <p:nvSpPr>
          <p:cNvPr id="3" name="Zástupný symbol pro obsah 2"/>
          <p:cNvSpPr>
            <a:spLocks noGrp="1"/>
          </p:cNvSpPr>
          <p:nvPr>
            <p:ph idx="1" hasCustomPrompt="1"/>
          </p:nvPr>
        </p:nvSpPr>
        <p:spPr>
          <a:xfrm>
            <a:off x="1620000" y="2160000"/>
            <a:ext cx="8964000" cy="3960000"/>
          </a:xfrm>
        </p:spPr>
        <p:txBody>
          <a:bodyPr numCol="2" spcCol="360000"/>
          <a:lstStyle>
            <a:lvl1pPr marL="0" indent="-504000">
              <a:lnSpc>
                <a:spcPct val="120000"/>
              </a:lnSpc>
              <a:spcAft>
                <a:spcPts val="1000"/>
              </a:spcAft>
              <a:buNone/>
              <a:defRPr sz="2000">
                <a:solidFill>
                  <a:schemeClr val="accent5"/>
                </a:solidFill>
              </a:defRPr>
            </a:lvl1pPr>
            <a:lvl2pPr marL="0" indent="0">
              <a:lnSpc>
                <a:spcPct val="120000"/>
              </a:lnSpc>
              <a:spcAft>
                <a:spcPts val="400"/>
              </a:spcAft>
              <a:buNone/>
              <a:defRPr sz="1800"/>
            </a:lvl2pPr>
            <a:lvl3pPr marL="0" indent="0">
              <a:lnSpc>
                <a:spcPct val="120000"/>
              </a:lnSpc>
              <a:spcAft>
                <a:spcPts val="400"/>
              </a:spcAft>
              <a:buNone/>
              <a:defRPr/>
            </a:lvl3pPr>
            <a:lvl4pPr marL="0" indent="0">
              <a:lnSpc>
                <a:spcPct val="120000"/>
              </a:lnSpc>
              <a:spcAft>
                <a:spcPts val="400"/>
              </a:spcAft>
              <a:buNone/>
              <a:defRPr/>
            </a:lvl4pPr>
            <a:lvl5pPr marL="0" indent="0">
              <a:lnSpc>
                <a:spcPct val="120000"/>
              </a:lnSpc>
              <a:spcAft>
                <a:spcPts val="400"/>
              </a:spcAft>
              <a:buNone/>
              <a:defRPr/>
            </a:lvl5pPr>
          </a:lstStyle>
          <a:p>
            <a:pPr lvl="0"/>
            <a:r>
              <a:rPr lang="cs-CZ"/>
              <a:t>Upravte styly předlohy textu.</a:t>
            </a:r>
          </a:p>
        </p:txBody>
      </p:sp>
    </p:spTree>
    <p:extLst>
      <p:ext uri="{BB962C8B-B14F-4D97-AF65-F5344CB8AC3E}">
        <p14:creationId xmlns:p14="http://schemas.microsoft.com/office/powerpoint/2010/main" val="925495628"/>
      </p:ext>
    </p:extLst>
  </p:cSld>
  <p:clrMapOvr>
    <a:masterClrMapping/>
  </p:clrMapOvr>
  <p:extLst>
    <p:ext uri="{DCECCB84-F9BA-43D5-87BE-67443E8EF086}">
      <p15:sldGuideLst xmlns:p15="http://schemas.microsoft.com/office/powerpoint/2012/main">
        <p15:guide id="1" pos="415">
          <p15:clr>
            <a:srgbClr val="FBAE40"/>
          </p15:clr>
        </p15:guide>
      </p15:sldGuideLst>
    </p:ext>
  </p:extLst>
</p:sldLayout>
</file>

<file path=ppt/slideLayouts/slideLayout28.xml><?xml version="1.0" encoding="utf-8"?>
<p:sldLayout xmlns:a="http://schemas.openxmlformats.org/drawingml/2006/main" xmlns:r="http://schemas.openxmlformats.org/officeDocument/2006/relationships" xmlns:p="http://schemas.openxmlformats.org/presentationml/2006/main" type="twoTxTwoObj">
  <p:cSld name="Porovnání">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6"/>
            <a:ext cx="10515600" cy="1325563"/>
          </a:xfrm>
        </p:spPr>
        <p:txBody>
          <a:bodyPr/>
          <a:lstStyle/>
          <a:p>
            <a:r>
              <a:rPr lang="cs-CZ"/>
              <a:t>Kliknutím lze upravit styl.</a:t>
            </a:r>
            <a:endParaRPr lang="en-US"/>
          </a:p>
        </p:txBody>
      </p:sp>
      <p:sp>
        <p:nvSpPr>
          <p:cNvPr id="3" name="Text Placeholder 2"/>
          <p:cNvSpPr>
            <a:spLocks noGrp="1"/>
          </p:cNvSpPr>
          <p:nvPr>
            <p:ph type="body" idx="1"/>
          </p:nvPr>
        </p:nvSpPr>
        <p:spPr>
          <a:xfrm>
            <a:off x="839789"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Po kliknutí můžete upravovat styly textu v předloze.</a:t>
            </a:r>
          </a:p>
        </p:txBody>
      </p:sp>
      <p:sp>
        <p:nvSpPr>
          <p:cNvPr id="4" name="Content Placeholder 3"/>
          <p:cNvSpPr>
            <a:spLocks noGrp="1"/>
          </p:cNvSpPr>
          <p:nvPr>
            <p:ph sz="half" idx="2"/>
          </p:nvPr>
        </p:nvSpPr>
        <p:spPr>
          <a:xfrm>
            <a:off x="839789" y="2505075"/>
            <a:ext cx="5157787" cy="3684588"/>
          </a:xfrm>
        </p:spPr>
        <p:txBody>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endParaRPr lang="en-US"/>
          </a:p>
        </p:txBody>
      </p:sp>
      <p:sp>
        <p:nvSpPr>
          <p:cNvPr id="5" name="Text Placeholder 4"/>
          <p:cNvSpPr>
            <a:spLocks noGrp="1"/>
          </p:cNvSpPr>
          <p:nvPr>
            <p:ph type="body" sz="quarter" idx="3"/>
          </p:nvPr>
        </p:nvSpPr>
        <p:spPr>
          <a:xfrm>
            <a:off x="6172201"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Po kliknutí můžete upravovat styly textu v předloze.</a:t>
            </a:r>
          </a:p>
        </p:txBody>
      </p:sp>
      <p:sp>
        <p:nvSpPr>
          <p:cNvPr id="6" name="Content Placeholder 5"/>
          <p:cNvSpPr>
            <a:spLocks noGrp="1"/>
          </p:cNvSpPr>
          <p:nvPr>
            <p:ph sz="quarter" idx="4"/>
          </p:nvPr>
        </p:nvSpPr>
        <p:spPr>
          <a:xfrm>
            <a:off x="6172201" y="2505075"/>
            <a:ext cx="5183188" cy="3684588"/>
          </a:xfrm>
        </p:spPr>
        <p:txBody>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endParaRPr lang="en-US"/>
          </a:p>
        </p:txBody>
      </p:sp>
      <p:sp>
        <p:nvSpPr>
          <p:cNvPr id="7" name="Date Placeholder 6"/>
          <p:cNvSpPr>
            <a:spLocks noGrp="1"/>
          </p:cNvSpPr>
          <p:nvPr>
            <p:ph type="dt" sz="half" idx="10"/>
          </p:nvPr>
        </p:nvSpPr>
        <p:spPr/>
        <p:txBody>
          <a:bodyPr/>
          <a:lstStyle/>
          <a:p>
            <a:fld id="{E5ABBC76-6064-4C91-922D-ADD0F27134F0}" type="datetimeFigureOut">
              <a:rPr lang="cs-CZ" smtClean="0"/>
              <a:t>25.06.2026</a:t>
            </a:fld>
            <a:endParaRPr lang="cs-CZ"/>
          </a:p>
        </p:txBody>
      </p:sp>
      <p:sp>
        <p:nvSpPr>
          <p:cNvPr id="8" name="Footer Placeholder 7"/>
          <p:cNvSpPr>
            <a:spLocks noGrp="1"/>
          </p:cNvSpPr>
          <p:nvPr>
            <p:ph type="ftr" sz="quarter" idx="11"/>
          </p:nvPr>
        </p:nvSpPr>
        <p:spPr/>
        <p:txBody>
          <a:bodyPr/>
          <a:lstStyle/>
          <a:p>
            <a:endParaRPr lang="cs-CZ"/>
          </a:p>
        </p:txBody>
      </p:sp>
      <p:sp>
        <p:nvSpPr>
          <p:cNvPr id="9" name="Slide Number Placeholder 8"/>
          <p:cNvSpPr>
            <a:spLocks noGrp="1"/>
          </p:cNvSpPr>
          <p:nvPr>
            <p:ph type="sldNum" sz="quarter" idx="12"/>
          </p:nvPr>
        </p:nvSpPr>
        <p:spPr/>
        <p:txBody>
          <a:bodyPr/>
          <a:lstStyle/>
          <a:p>
            <a:fld id="{471ADDA6-D629-44E6-B234-A73E9F4FF45C}" type="slidenum">
              <a:rPr lang="cs-CZ" smtClean="0"/>
              <a:t>‹#›</a:t>
            </a:fld>
            <a:endParaRPr lang="cs-CZ"/>
          </a:p>
        </p:txBody>
      </p:sp>
    </p:spTree>
    <p:extLst>
      <p:ext uri="{BB962C8B-B14F-4D97-AF65-F5344CB8AC3E}">
        <p14:creationId xmlns:p14="http://schemas.microsoft.com/office/powerpoint/2010/main" val="4289557706"/>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Základní">
    <p:bg>
      <p:bgPr>
        <a:solidFill>
          <a:schemeClr val="bg1"/>
        </a:solidFill>
        <a:effectLst/>
      </p:bgPr>
    </p:bg>
    <p:spTree>
      <p:nvGrpSpPr>
        <p:cNvPr id="1" name=""/>
        <p:cNvGrpSpPr/>
        <p:nvPr/>
      </p:nvGrpSpPr>
      <p:grpSpPr>
        <a:xfrm>
          <a:off x="0" y="0"/>
          <a:ext cx="0" cy="0"/>
          <a:chOff x="0" y="0"/>
          <a:chExt cx="0" cy="0"/>
        </a:xfrm>
      </p:grpSpPr>
      <p:sp>
        <p:nvSpPr>
          <p:cNvPr id="3" name="Zástupný symbol pro obsah 2"/>
          <p:cNvSpPr>
            <a:spLocks noGrp="1"/>
          </p:cNvSpPr>
          <p:nvPr>
            <p:ph sz="half" idx="1" hasCustomPrompt="1"/>
          </p:nvPr>
        </p:nvSpPr>
        <p:spPr>
          <a:xfrm>
            <a:off x="1620000" y="2160000"/>
            <a:ext cx="8964000" cy="4078068"/>
          </a:xfrm>
          <a:prstGeom prst="rect">
            <a:avLst/>
          </a:prstGeom>
        </p:spPr>
        <p:txBody>
          <a:bodyPr/>
          <a:lstStyle>
            <a:lvl1pPr>
              <a:spcBef>
                <a:spcPts val="1000"/>
              </a:spcBef>
              <a:spcAft>
                <a:spcPts val="1000"/>
              </a:spcAft>
              <a:defRPr/>
            </a:lvl1pPr>
            <a:lvl2pPr>
              <a:spcAft>
                <a:spcPts val="1000"/>
              </a:spcAft>
              <a:defRPr sz="1800"/>
            </a:lvl2pPr>
            <a:lvl3pPr marL="720000" indent="-216000">
              <a:spcAft>
                <a:spcPts val="1000"/>
              </a:spcAft>
              <a:defRPr>
                <a:solidFill>
                  <a:schemeClr val="accent2"/>
                </a:solidFill>
              </a:defRPr>
            </a:lvl3pPr>
            <a:lvl4pPr marL="936000" indent="-216000">
              <a:spcAft>
                <a:spcPts val="1000"/>
              </a:spcAft>
              <a:defRPr/>
            </a:lvl4pPr>
            <a:lvl5pPr marL="1152000" indent="-216000">
              <a:spcAft>
                <a:spcPts val="1000"/>
              </a:spcAft>
              <a:defRPr/>
            </a:lvl5pPr>
          </a:lstStyle>
          <a:p>
            <a:pPr lvl="0"/>
            <a:r>
              <a:rPr lang="cs-CZ" dirty="0"/>
              <a:t>Upravte styly předlohy textu.</a:t>
            </a:r>
          </a:p>
          <a:p>
            <a:pPr lvl="1"/>
            <a:r>
              <a:rPr lang="cs-CZ" dirty="0"/>
              <a:t>Druhá úroveň</a:t>
            </a:r>
          </a:p>
          <a:p>
            <a:pPr lvl="2"/>
            <a:r>
              <a:rPr lang="cs-CZ" dirty="0"/>
              <a:t>Třetí úroveň</a:t>
            </a:r>
          </a:p>
          <a:p>
            <a:pPr lvl="3"/>
            <a:r>
              <a:rPr lang="cs-CZ" dirty="0"/>
              <a:t>Čtvrtá úroveň</a:t>
            </a:r>
          </a:p>
          <a:p>
            <a:pPr lvl="4"/>
            <a:r>
              <a:rPr lang="cs-CZ" dirty="0"/>
              <a:t>Pátá úroveň</a:t>
            </a:r>
          </a:p>
        </p:txBody>
      </p:sp>
      <p:sp>
        <p:nvSpPr>
          <p:cNvPr id="7" name="Zástupný symbol pro číslo snímku 6"/>
          <p:cNvSpPr>
            <a:spLocks noGrp="1"/>
          </p:cNvSpPr>
          <p:nvPr>
            <p:ph type="sldNum" sz="quarter" idx="12"/>
          </p:nvPr>
        </p:nvSpPr>
        <p:spPr/>
        <p:txBody>
          <a:bodyPr/>
          <a:lstStyle/>
          <a:p>
            <a:fld id="{1CF5A12E-3DFE-4C3E-9036-7893F29C52C1}" type="slidenum">
              <a:rPr lang="cs-CZ" smtClean="0"/>
              <a:t>‹#›</a:t>
            </a:fld>
            <a:endParaRPr lang="cs-CZ"/>
          </a:p>
        </p:txBody>
      </p:sp>
      <p:sp>
        <p:nvSpPr>
          <p:cNvPr id="4" name="Zástupný symbol pro číslo snímku 5">
            <a:extLst>
              <a:ext uri="{FF2B5EF4-FFF2-40B4-BE49-F238E27FC236}">
                <a16:creationId xmlns:a16="http://schemas.microsoft.com/office/drawing/2014/main" id="{42833127-FA44-2449-652E-7C7C47C7D871}"/>
              </a:ext>
            </a:extLst>
          </p:cNvPr>
          <p:cNvSpPr txBox="1">
            <a:spLocks/>
          </p:cNvSpPr>
          <p:nvPr userDrawn="1"/>
        </p:nvSpPr>
        <p:spPr>
          <a:xfrm>
            <a:off x="693600" y="6300000"/>
            <a:ext cx="3952828" cy="365125"/>
          </a:xfrm>
          <a:prstGeom prst="rect">
            <a:avLst/>
          </a:prstGeom>
        </p:spPr>
        <p:txBody>
          <a:bodyPr vert="horz" lIns="0" tIns="0" rIns="0" bIns="0" rtlCol="0" anchor="ctr"/>
          <a:lstStyle>
            <a:defPPr>
              <a:defRPr lang="cs-CZ"/>
            </a:defPPr>
            <a:lvl1pPr marL="0" algn="r" defTabSz="914400" rtl="0" eaLnBrk="1" latinLnBrk="0" hangingPunct="1">
              <a:defRPr sz="1200" kern="1200">
                <a:solidFill>
                  <a:schemeClr val="bg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cs-CZ" sz="1000">
                <a:solidFill>
                  <a:schemeClr val="bg2"/>
                </a:solidFill>
              </a:rPr>
              <a:t>Ministerstvo pro místní rozvoj</a:t>
            </a:r>
          </a:p>
        </p:txBody>
      </p:sp>
      <p:sp>
        <p:nvSpPr>
          <p:cNvPr id="5" name="Nadpis 4">
            <a:extLst>
              <a:ext uri="{FF2B5EF4-FFF2-40B4-BE49-F238E27FC236}">
                <a16:creationId xmlns:a16="http://schemas.microsoft.com/office/drawing/2014/main" id="{4CC50D58-9C13-7041-41AC-823B5DE454BA}"/>
              </a:ext>
            </a:extLst>
          </p:cNvPr>
          <p:cNvSpPr>
            <a:spLocks noGrp="1"/>
          </p:cNvSpPr>
          <p:nvPr>
            <p:ph type="title"/>
          </p:nvPr>
        </p:nvSpPr>
        <p:spPr/>
        <p:txBody>
          <a:bodyPr/>
          <a:lstStyle/>
          <a:p>
            <a:r>
              <a:rPr lang="cs-CZ"/>
              <a:t>Kliknutím lze upravit styl.</a:t>
            </a:r>
          </a:p>
        </p:txBody>
      </p:sp>
    </p:spTree>
    <p:extLst>
      <p:ext uri="{BB962C8B-B14F-4D97-AF65-F5344CB8AC3E}">
        <p14:creationId xmlns:p14="http://schemas.microsoft.com/office/powerpoint/2010/main" val="13980106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title" preserve="1">
  <p:cSld name="1_Úvodní snímek">
    <p:bg>
      <p:bgPr>
        <a:solidFill>
          <a:schemeClr val="tx2"/>
        </a:solidFill>
        <a:effectLst/>
      </p:bgPr>
    </p:bg>
    <p:spTree>
      <p:nvGrpSpPr>
        <p:cNvPr id="1" name=""/>
        <p:cNvGrpSpPr/>
        <p:nvPr/>
      </p:nvGrpSpPr>
      <p:grpSpPr>
        <a:xfrm>
          <a:off x="0" y="0"/>
          <a:ext cx="0" cy="0"/>
          <a:chOff x="0" y="0"/>
          <a:chExt cx="0" cy="0"/>
        </a:xfrm>
      </p:grpSpPr>
      <p:sp>
        <p:nvSpPr>
          <p:cNvPr id="2" name="Nadpis 1"/>
          <p:cNvSpPr>
            <a:spLocks noGrp="1"/>
          </p:cNvSpPr>
          <p:nvPr>
            <p:ph type="ctrTitle"/>
          </p:nvPr>
        </p:nvSpPr>
        <p:spPr>
          <a:xfrm>
            <a:off x="5400000" y="2340000"/>
            <a:ext cx="6300000" cy="1916866"/>
          </a:xfrm>
        </p:spPr>
        <p:txBody>
          <a:bodyPr lIns="0" tIns="0" rIns="0" bIns="0" anchor="t"/>
          <a:lstStyle>
            <a:lvl1pPr algn="l">
              <a:lnSpc>
                <a:spcPct val="100000"/>
              </a:lnSpc>
              <a:defRPr sz="3700" b="1">
                <a:solidFill>
                  <a:schemeClr val="bg1"/>
                </a:solidFill>
              </a:defRPr>
            </a:lvl1pPr>
          </a:lstStyle>
          <a:p>
            <a:r>
              <a:rPr lang="cs-CZ"/>
              <a:t>Kliknutím lze upravit styl.</a:t>
            </a:r>
          </a:p>
        </p:txBody>
      </p:sp>
      <p:sp>
        <p:nvSpPr>
          <p:cNvPr id="3" name="Podnadpis 2"/>
          <p:cNvSpPr>
            <a:spLocks noGrp="1"/>
          </p:cNvSpPr>
          <p:nvPr>
            <p:ph type="subTitle" idx="1"/>
          </p:nvPr>
        </p:nvSpPr>
        <p:spPr>
          <a:xfrm>
            <a:off x="5400000" y="4500000"/>
            <a:ext cx="6300000" cy="1968940"/>
          </a:xfrm>
        </p:spPr>
        <p:txBody>
          <a:bodyPr lIns="0" tIns="0" rIns="0" bIns="0"/>
          <a:lstStyle>
            <a:lvl1pPr marL="0" indent="0" algn="l">
              <a:lnSpc>
                <a:spcPct val="100000"/>
              </a:lnSpc>
              <a:spcBef>
                <a:spcPts val="0"/>
              </a:spcBef>
              <a:buNone/>
              <a:defRPr sz="20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cs-CZ"/>
              <a:t>Kliknutím můžete upravit styl předlohy.</a:t>
            </a:r>
          </a:p>
        </p:txBody>
      </p:sp>
      <p:pic>
        <p:nvPicPr>
          <p:cNvPr id="6" name="Grafický objekt 5">
            <a:extLst>
              <a:ext uri="{FF2B5EF4-FFF2-40B4-BE49-F238E27FC236}">
                <a16:creationId xmlns:a16="http://schemas.microsoft.com/office/drawing/2014/main" id="{A60389E6-721D-E56F-59B1-B75533A6FA6B}"/>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684000" y="648000"/>
            <a:ext cx="3363081" cy="1596614"/>
          </a:xfrm>
          <a:prstGeom prst="rect">
            <a:avLst/>
          </a:prstGeom>
        </p:spPr>
      </p:pic>
    </p:spTree>
    <p:extLst>
      <p:ext uri="{BB962C8B-B14F-4D97-AF65-F5344CB8AC3E}">
        <p14:creationId xmlns:p14="http://schemas.microsoft.com/office/powerpoint/2010/main" val="3388705062"/>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titleOnly" preserve="1">
  <p:cSld name="Jenom nadpis">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Tree>
    <p:extLst>
      <p:ext uri="{BB962C8B-B14F-4D97-AF65-F5344CB8AC3E}">
        <p14:creationId xmlns:p14="http://schemas.microsoft.com/office/powerpoint/2010/main" val="2738824463"/>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Tree>
    <p:extLst>
      <p:ext uri="{BB962C8B-B14F-4D97-AF65-F5344CB8AC3E}">
        <p14:creationId xmlns:p14="http://schemas.microsoft.com/office/powerpoint/2010/main" val="1424083275"/>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showMasterSp="0" type="title" preserve="1">
  <p:cSld name="Úvodní snímek">
    <p:spTree>
      <p:nvGrpSpPr>
        <p:cNvPr id="1" name=""/>
        <p:cNvGrpSpPr/>
        <p:nvPr/>
      </p:nvGrpSpPr>
      <p:grpSpPr>
        <a:xfrm>
          <a:off x="0" y="0"/>
          <a:ext cx="0" cy="0"/>
          <a:chOff x="0" y="0"/>
          <a:chExt cx="0" cy="0"/>
        </a:xfrm>
      </p:grpSpPr>
      <p:sp>
        <p:nvSpPr>
          <p:cNvPr id="2" name="Nadpis 1"/>
          <p:cNvSpPr>
            <a:spLocks noGrp="1"/>
          </p:cNvSpPr>
          <p:nvPr>
            <p:ph type="ctrTitle"/>
          </p:nvPr>
        </p:nvSpPr>
        <p:spPr>
          <a:xfrm>
            <a:off x="6300000" y="2109600"/>
            <a:ext cx="5400000" cy="1916866"/>
          </a:xfrm>
        </p:spPr>
        <p:txBody>
          <a:bodyPr lIns="0" tIns="0" rIns="0" bIns="0" anchor="t"/>
          <a:lstStyle>
            <a:lvl1pPr algn="l">
              <a:lnSpc>
                <a:spcPct val="100000"/>
              </a:lnSpc>
              <a:defRPr sz="3700" b="1">
                <a:solidFill>
                  <a:schemeClr val="accent1"/>
                </a:solidFill>
              </a:defRPr>
            </a:lvl1pPr>
          </a:lstStyle>
          <a:p>
            <a:r>
              <a:rPr lang="cs-CZ"/>
              <a:t>Kliknutím lze upravit styl.</a:t>
            </a:r>
          </a:p>
        </p:txBody>
      </p:sp>
      <p:sp>
        <p:nvSpPr>
          <p:cNvPr id="3" name="Podnadpis 2"/>
          <p:cNvSpPr>
            <a:spLocks noGrp="1"/>
          </p:cNvSpPr>
          <p:nvPr>
            <p:ph type="subTitle" idx="1"/>
          </p:nvPr>
        </p:nvSpPr>
        <p:spPr>
          <a:xfrm>
            <a:off x="6300000" y="4237200"/>
            <a:ext cx="5400000" cy="1968940"/>
          </a:xfrm>
          <a:prstGeom prst="rect">
            <a:avLst/>
          </a:prstGeom>
        </p:spPr>
        <p:txBody>
          <a:bodyPr lIns="0" tIns="0" rIns="0" bIns="0"/>
          <a:lstStyle>
            <a:lvl1pPr marL="0" indent="0" algn="l">
              <a:lnSpc>
                <a:spcPct val="100000"/>
              </a:lnSpc>
              <a:spcBef>
                <a:spcPts val="0"/>
              </a:spcBef>
              <a:buNone/>
              <a:defRPr sz="20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cs-CZ"/>
              <a:t>Kliknutím můžete upravit styl předlohy.</a:t>
            </a:r>
          </a:p>
        </p:txBody>
      </p:sp>
      <p:pic>
        <p:nvPicPr>
          <p:cNvPr id="7" name="Grafický objekt 6">
            <a:extLst>
              <a:ext uri="{FF2B5EF4-FFF2-40B4-BE49-F238E27FC236}">
                <a16:creationId xmlns:a16="http://schemas.microsoft.com/office/drawing/2014/main" id="{C63B8EDC-7F1F-3C09-E76A-D5B19D3D53A9}"/>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684000" y="648000"/>
            <a:ext cx="3366847" cy="1598400"/>
          </a:xfrm>
          <a:prstGeom prst="rect">
            <a:avLst/>
          </a:prstGeom>
        </p:spPr>
      </p:pic>
    </p:spTree>
    <p:extLst>
      <p:ext uri="{BB962C8B-B14F-4D97-AF65-F5344CB8AC3E}">
        <p14:creationId xmlns:p14="http://schemas.microsoft.com/office/powerpoint/2010/main" val="1491793839"/>
      </p:ext>
    </p:extLst>
  </p:cSld>
  <p:clrMapOvr>
    <a:masterClrMapping/>
  </p:clrMapOvr>
  <p:extLst>
    <p:ext uri="{DCECCB84-F9BA-43D5-87BE-67443E8EF086}">
      <p15:sldGuideLst xmlns:p15="http://schemas.microsoft.com/office/powerpoint/2012/main">
        <p15:guide id="1" orient="horz" pos="1402">
          <p15:clr>
            <a:srgbClr val="FBAE40"/>
          </p15:clr>
        </p15:guide>
      </p15:sldGuideLst>
    </p:ext>
  </p:extLst>
</p:sldLayout>
</file>

<file path=ppt/slideLayouts/slideLayout33.xml><?xml version="1.0" encoding="utf-8"?>
<p:sldLayout xmlns:a="http://schemas.openxmlformats.org/drawingml/2006/main" xmlns:r="http://schemas.openxmlformats.org/officeDocument/2006/relationships" xmlns:p="http://schemas.openxmlformats.org/presentationml/2006/main" showMasterSp="0" preserve="1" userDrawn="1">
  <p:cSld name="2_Úvodní snímek">
    <p:spTree>
      <p:nvGrpSpPr>
        <p:cNvPr id="1" name=""/>
        <p:cNvGrpSpPr/>
        <p:nvPr/>
      </p:nvGrpSpPr>
      <p:grpSpPr>
        <a:xfrm>
          <a:off x="0" y="0"/>
          <a:ext cx="0" cy="0"/>
          <a:chOff x="0" y="0"/>
          <a:chExt cx="0" cy="0"/>
        </a:xfrm>
      </p:grpSpPr>
      <p:sp>
        <p:nvSpPr>
          <p:cNvPr id="6" name="Zástupný symbol obrázku 5">
            <a:extLst>
              <a:ext uri="{FF2B5EF4-FFF2-40B4-BE49-F238E27FC236}">
                <a16:creationId xmlns:a16="http://schemas.microsoft.com/office/drawing/2014/main" id="{9F0403E7-BC0D-3F6B-6A17-DC5CF67E19DD}"/>
              </a:ext>
            </a:extLst>
          </p:cNvPr>
          <p:cNvSpPr>
            <a:spLocks noGrp="1"/>
          </p:cNvSpPr>
          <p:nvPr>
            <p:ph type="pic" sz="quarter" idx="10"/>
          </p:nvPr>
        </p:nvSpPr>
        <p:spPr>
          <a:xfrm>
            <a:off x="1" y="0"/>
            <a:ext cx="5905499" cy="6858000"/>
          </a:xfrm>
          <a:prstGeom prst="rect">
            <a:avLst/>
          </a:prstGeom>
        </p:spPr>
        <p:txBody>
          <a:bodyPr/>
          <a:lstStyle/>
          <a:p>
            <a:endParaRPr lang="cs-CZ"/>
          </a:p>
        </p:txBody>
      </p:sp>
      <p:sp>
        <p:nvSpPr>
          <p:cNvPr id="2" name="Nadpis 1"/>
          <p:cNvSpPr>
            <a:spLocks noGrp="1"/>
          </p:cNvSpPr>
          <p:nvPr>
            <p:ph type="ctrTitle"/>
          </p:nvPr>
        </p:nvSpPr>
        <p:spPr>
          <a:xfrm>
            <a:off x="6300000" y="2109516"/>
            <a:ext cx="5400000" cy="1916866"/>
          </a:xfrm>
        </p:spPr>
        <p:txBody>
          <a:bodyPr lIns="0" tIns="0" rIns="0" bIns="0" anchor="t"/>
          <a:lstStyle>
            <a:lvl1pPr algn="l">
              <a:lnSpc>
                <a:spcPct val="100000"/>
              </a:lnSpc>
              <a:defRPr sz="3700" b="1">
                <a:solidFill>
                  <a:schemeClr val="accent1"/>
                </a:solidFill>
              </a:defRPr>
            </a:lvl1pPr>
          </a:lstStyle>
          <a:p>
            <a:r>
              <a:rPr lang="cs-CZ"/>
              <a:t>Kliknutím lze upravit styl.</a:t>
            </a:r>
          </a:p>
        </p:txBody>
      </p:sp>
      <p:sp>
        <p:nvSpPr>
          <p:cNvPr id="3" name="Podnadpis 2"/>
          <p:cNvSpPr>
            <a:spLocks noGrp="1"/>
          </p:cNvSpPr>
          <p:nvPr>
            <p:ph type="subTitle" idx="1"/>
          </p:nvPr>
        </p:nvSpPr>
        <p:spPr>
          <a:xfrm>
            <a:off x="6300000" y="4237731"/>
            <a:ext cx="5400000" cy="1968940"/>
          </a:xfrm>
          <a:prstGeom prst="rect">
            <a:avLst/>
          </a:prstGeom>
        </p:spPr>
        <p:txBody>
          <a:bodyPr lIns="0" tIns="0" rIns="0" bIns="0"/>
          <a:lstStyle>
            <a:lvl1pPr marL="0" indent="0" algn="l">
              <a:lnSpc>
                <a:spcPct val="100000"/>
              </a:lnSpc>
              <a:spcBef>
                <a:spcPts val="0"/>
              </a:spcBef>
              <a:buNone/>
              <a:defRPr sz="20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cs-CZ"/>
              <a:t>Kliknutím můžete upravit styl předlohy.</a:t>
            </a:r>
          </a:p>
        </p:txBody>
      </p:sp>
    </p:spTree>
    <p:extLst>
      <p:ext uri="{BB962C8B-B14F-4D97-AF65-F5344CB8AC3E}">
        <p14:creationId xmlns:p14="http://schemas.microsoft.com/office/powerpoint/2010/main" val="3313178687"/>
      </p:ext>
    </p:extLst>
  </p:cSld>
  <p:clrMapOvr>
    <a:masterClrMapping/>
  </p:clrMapOvr>
  <p:extLst>
    <p:ext uri="{DCECCB84-F9BA-43D5-87BE-67443E8EF086}">
      <p15:sldGuideLst xmlns:p15="http://schemas.microsoft.com/office/powerpoint/2012/main">
        <p15:guide id="1" orient="horz" pos="1402">
          <p15:clr>
            <a:srgbClr val="FBAE40"/>
          </p15:clr>
        </p15:guide>
      </p15:sldGuideLst>
    </p:ext>
  </p:extLst>
</p:sldLayout>
</file>

<file path=ppt/slideLayouts/slideLayout34.xml><?xml version="1.0" encoding="utf-8"?>
<p:sldLayout xmlns:a="http://schemas.openxmlformats.org/drawingml/2006/main" xmlns:r="http://schemas.openxmlformats.org/officeDocument/2006/relationships" xmlns:p="http://schemas.openxmlformats.org/presentationml/2006/main" showMasterSp="0" type="title" preserve="1">
  <p:cSld name="1_Úvodní snímek">
    <p:spTree>
      <p:nvGrpSpPr>
        <p:cNvPr id="1" name=""/>
        <p:cNvGrpSpPr/>
        <p:nvPr/>
      </p:nvGrpSpPr>
      <p:grpSpPr>
        <a:xfrm>
          <a:off x="0" y="0"/>
          <a:ext cx="0" cy="0"/>
          <a:chOff x="0" y="0"/>
          <a:chExt cx="0" cy="0"/>
        </a:xfrm>
      </p:grpSpPr>
      <p:sp>
        <p:nvSpPr>
          <p:cNvPr id="2" name="Nadpis 1"/>
          <p:cNvSpPr>
            <a:spLocks noGrp="1"/>
          </p:cNvSpPr>
          <p:nvPr>
            <p:ph type="ctrTitle"/>
          </p:nvPr>
        </p:nvSpPr>
        <p:spPr>
          <a:xfrm>
            <a:off x="5400000" y="2340000"/>
            <a:ext cx="6300000" cy="1916866"/>
          </a:xfrm>
        </p:spPr>
        <p:txBody>
          <a:bodyPr lIns="0" tIns="0" rIns="0" bIns="0" anchor="t"/>
          <a:lstStyle>
            <a:lvl1pPr algn="l">
              <a:lnSpc>
                <a:spcPct val="100000"/>
              </a:lnSpc>
              <a:defRPr sz="3700" b="1">
                <a:solidFill>
                  <a:schemeClr val="accent1"/>
                </a:solidFill>
              </a:defRPr>
            </a:lvl1pPr>
          </a:lstStyle>
          <a:p>
            <a:r>
              <a:rPr lang="cs-CZ"/>
              <a:t>Kliknutím lze upravit styl.</a:t>
            </a:r>
          </a:p>
        </p:txBody>
      </p:sp>
      <p:sp>
        <p:nvSpPr>
          <p:cNvPr id="3" name="Podnadpis 2"/>
          <p:cNvSpPr>
            <a:spLocks noGrp="1"/>
          </p:cNvSpPr>
          <p:nvPr>
            <p:ph type="subTitle" idx="1"/>
          </p:nvPr>
        </p:nvSpPr>
        <p:spPr>
          <a:xfrm>
            <a:off x="5400000" y="4500000"/>
            <a:ext cx="6300000" cy="1968940"/>
          </a:xfrm>
          <a:prstGeom prst="rect">
            <a:avLst/>
          </a:prstGeom>
        </p:spPr>
        <p:txBody>
          <a:bodyPr lIns="0" tIns="0" rIns="0" bIns="0"/>
          <a:lstStyle>
            <a:lvl1pPr marL="0" indent="0" algn="l">
              <a:lnSpc>
                <a:spcPct val="100000"/>
              </a:lnSpc>
              <a:spcBef>
                <a:spcPts val="0"/>
              </a:spcBef>
              <a:buNone/>
              <a:defRPr sz="20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cs-CZ" dirty="0"/>
              <a:t>Kliknutím můžete upravit styl předlohy.</a:t>
            </a:r>
          </a:p>
        </p:txBody>
      </p:sp>
      <p:pic>
        <p:nvPicPr>
          <p:cNvPr id="5" name="Grafický objekt 4">
            <a:extLst>
              <a:ext uri="{FF2B5EF4-FFF2-40B4-BE49-F238E27FC236}">
                <a16:creationId xmlns:a16="http://schemas.microsoft.com/office/drawing/2014/main" id="{B90272BE-40A8-FF09-B72B-2D0BA2A4EF6B}"/>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684000" y="648000"/>
            <a:ext cx="3366847" cy="1598400"/>
          </a:xfrm>
          <a:prstGeom prst="rect">
            <a:avLst/>
          </a:prstGeom>
        </p:spPr>
      </p:pic>
    </p:spTree>
    <p:extLst>
      <p:ext uri="{BB962C8B-B14F-4D97-AF65-F5344CB8AC3E}">
        <p14:creationId xmlns:p14="http://schemas.microsoft.com/office/powerpoint/2010/main" val="721404825"/>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userDrawn="1">
  <p:cSld name="Nadpis a obsah">
    <p:bg>
      <p:bgPr>
        <a:solidFill>
          <a:schemeClr val="bg1"/>
        </a:solidFill>
        <a:effectLst/>
      </p:bgPr>
    </p:bg>
    <p:spTree>
      <p:nvGrpSpPr>
        <p:cNvPr id="1" name=""/>
        <p:cNvGrpSpPr/>
        <p:nvPr/>
      </p:nvGrpSpPr>
      <p:grpSpPr>
        <a:xfrm>
          <a:off x="0" y="0"/>
          <a:ext cx="0" cy="0"/>
          <a:chOff x="0" y="0"/>
          <a:chExt cx="0" cy="0"/>
        </a:xfrm>
      </p:grpSpPr>
      <p:sp>
        <p:nvSpPr>
          <p:cNvPr id="2" name="Nadpis 1"/>
          <p:cNvSpPr>
            <a:spLocks noGrp="1"/>
          </p:cNvSpPr>
          <p:nvPr>
            <p:ph type="title"/>
          </p:nvPr>
        </p:nvSpPr>
        <p:spPr>
          <a:xfrm>
            <a:off x="684000" y="619932"/>
            <a:ext cx="9900000" cy="1070756"/>
          </a:xfrm>
        </p:spPr>
        <p:txBody>
          <a:bodyPr>
            <a:noAutofit/>
          </a:bodyPr>
          <a:lstStyle>
            <a:lvl1pPr>
              <a:defRPr sz="3600"/>
            </a:lvl1pPr>
          </a:lstStyle>
          <a:p>
            <a:r>
              <a:rPr lang="cs-CZ"/>
              <a:t>Kliknutím lze upravit styl.</a:t>
            </a:r>
          </a:p>
        </p:txBody>
      </p:sp>
      <p:sp>
        <p:nvSpPr>
          <p:cNvPr id="3" name="Zástupný symbol pro obsah 2"/>
          <p:cNvSpPr>
            <a:spLocks noGrp="1"/>
          </p:cNvSpPr>
          <p:nvPr>
            <p:ph idx="1" hasCustomPrompt="1"/>
          </p:nvPr>
        </p:nvSpPr>
        <p:spPr>
          <a:xfrm>
            <a:off x="1620000" y="2160000"/>
            <a:ext cx="8964000" cy="3960000"/>
          </a:xfrm>
          <a:prstGeom prst="rect">
            <a:avLst/>
          </a:prstGeom>
        </p:spPr>
        <p:txBody>
          <a:bodyPr numCol="2" spcCol="360000"/>
          <a:lstStyle>
            <a:lvl1pPr marL="288000" indent="-288000">
              <a:lnSpc>
                <a:spcPct val="100000"/>
              </a:lnSpc>
              <a:spcAft>
                <a:spcPts val="1000"/>
              </a:spcAft>
              <a:buFont typeface="Wingdings" pitchFamily="2" charset="2"/>
              <a:buChar char="§"/>
              <a:defRPr sz="2000"/>
            </a:lvl1pPr>
            <a:lvl2pPr marL="288000" indent="216000">
              <a:lnSpc>
                <a:spcPct val="100000"/>
              </a:lnSpc>
              <a:spcAft>
                <a:spcPts val="1000"/>
              </a:spcAft>
              <a:buFont typeface="Wingdings" pitchFamily="2" charset="2"/>
              <a:buChar char="§"/>
              <a:defRPr sz="1800"/>
            </a:lvl2pPr>
            <a:lvl3pPr marL="720000" indent="-216000">
              <a:lnSpc>
                <a:spcPct val="100000"/>
              </a:lnSpc>
              <a:spcAft>
                <a:spcPts val="1000"/>
              </a:spcAft>
              <a:buFont typeface="Wingdings" pitchFamily="2" charset="2"/>
              <a:buChar char="§"/>
              <a:defRPr/>
            </a:lvl3pPr>
            <a:lvl4pPr marL="936000" indent="-216000">
              <a:lnSpc>
                <a:spcPct val="100000"/>
              </a:lnSpc>
              <a:spcAft>
                <a:spcPts val="1000"/>
              </a:spcAft>
              <a:buFont typeface="Wingdings" pitchFamily="2" charset="2"/>
              <a:buChar char="§"/>
              <a:defRPr/>
            </a:lvl4pPr>
            <a:lvl5pPr indent="-216000">
              <a:lnSpc>
                <a:spcPct val="100000"/>
              </a:lnSpc>
              <a:spcAft>
                <a:spcPts val="1000"/>
              </a:spcAft>
              <a:buFont typeface="Wingdings" pitchFamily="2" charset="2"/>
              <a:buChar char="§"/>
              <a:defRPr/>
            </a:lvl5pPr>
          </a:lstStyle>
          <a:p>
            <a:pPr lvl="0"/>
            <a:r>
              <a:rPr lang="cs-CZ" dirty="0"/>
              <a:t>Upravte styly předlohy textu.</a:t>
            </a:r>
          </a:p>
          <a:p>
            <a:pPr lvl="1"/>
            <a:r>
              <a:rPr lang="cs-CZ" dirty="0"/>
              <a:t>Druhá úroveň</a:t>
            </a:r>
          </a:p>
          <a:p>
            <a:pPr lvl="2"/>
            <a:r>
              <a:rPr lang="cs-CZ" dirty="0"/>
              <a:t>Třetí úroveň</a:t>
            </a:r>
          </a:p>
          <a:p>
            <a:pPr lvl="3"/>
            <a:r>
              <a:rPr lang="cs-CZ" dirty="0"/>
              <a:t>Čtvrtá úroveň</a:t>
            </a:r>
          </a:p>
          <a:p>
            <a:pPr lvl="4"/>
            <a:r>
              <a:rPr lang="cs-CZ" dirty="0"/>
              <a:t>Pátá úroveň</a:t>
            </a:r>
          </a:p>
        </p:txBody>
      </p:sp>
    </p:spTree>
    <p:extLst>
      <p:ext uri="{BB962C8B-B14F-4D97-AF65-F5344CB8AC3E}">
        <p14:creationId xmlns:p14="http://schemas.microsoft.com/office/powerpoint/2010/main" val="1095514258"/>
      </p:ext>
    </p:extLst>
  </p:cSld>
  <p:clrMapOvr>
    <a:masterClrMapping/>
  </p:clrMapOvr>
  <p:extLst>
    <p:ext uri="{DCECCB84-F9BA-43D5-87BE-67443E8EF086}">
      <p15:sldGuideLst xmlns:p15="http://schemas.microsoft.com/office/powerpoint/2012/main">
        <p15:guide id="1" pos="415">
          <p15:clr>
            <a:srgbClr val="FBAE40"/>
          </p15:clr>
        </p15:guide>
      </p15:sldGuideLst>
    </p:ext>
  </p:extLst>
</p:sldLayout>
</file>

<file path=ppt/slideLayouts/slideLayout36.xml><?xml version="1.0" encoding="utf-8"?>
<p:sldLayout xmlns:a="http://schemas.openxmlformats.org/drawingml/2006/main" xmlns:r="http://schemas.openxmlformats.org/officeDocument/2006/relationships" xmlns:p="http://schemas.openxmlformats.org/presentationml/2006/main" type="obj" preserve="1">
  <p:cSld name="Text velký">
    <p:spTree>
      <p:nvGrpSpPr>
        <p:cNvPr id="1" name=""/>
        <p:cNvGrpSpPr/>
        <p:nvPr/>
      </p:nvGrpSpPr>
      <p:grpSpPr>
        <a:xfrm>
          <a:off x="0" y="0"/>
          <a:ext cx="0" cy="0"/>
          <a:chOff x="0" y="0"/>
          <a:chExt cx="0" cy="0"/>
        </a:xfrm>
      </p:grpSpPr>
      <p:sp>
        <p:nvSpPr>
          <p:cNvPr id="2" name="Nadpis 1"/>
          <p:cNvSpPr>
            <a:spLocks noGrp="1"/>
          </p:cNvSpPr>
          <p:nvPr>
            <p:ph type="title"/>
          </p:nvPr>
        </p:nvSpPr>
        <p:spPr>
          <a:xfrm>
            <a:off x="684000" y="619932"/>
            <a:ext cx="9900000" cy="1070756"/>
          </a:xfrm>
        </p:spPr>
        <p:txBody>
          <a:bodyPr>
            <a:noAutofit/>
          </a:bodyPr>
          <a:lstStyle>
            <a:lvl1pPr>
              <a:defRPr sz="3600"/>
            </a:lvl1pPr>
          </a:lstStyle>
          <a:p>
            <a:r>
              <a:rPr lang="cs-CZ"/>
              <a:t>Kliknutím lze upravit styl.</a:t>
            </a:r>
          </a:p>
        </p:txBody>
      </p:sp>
      <p:sp>
        <p:nvSpPr>
          <p:cNvPr id="3" name="Zástupný symbol pro obsah 2"/>
          <p:cNvSpPr>
            <a:spLocks noGrp="1"/>
          </p:cNvSpPr>
          <p:nvPr>
            <p:ph idx="1" hasCustomPrompt="1"/>
          </p:nvPr>
        </p:nvSpPr>
        <p:spPr>
          <a:xfrm>
            <a:off x="1620000" y="2160000"/>
            <a:ext cx="8964000" cy="3960000"/>
          </a:xfrm>
          <a:prstGeom prst="rect">
            <a:avLst/>
          </a:prstGeom>
        </p:spPr>
        <p:txBody>
          <a:bodyPr numCol="1" spcCol="360000">
            <a:noAutofit/>
          </a:bodyPr>
          <a:lstStyle>
            <a:lvl1pPr marL="0" indent="0">
              <a:lnSpc>
                <a:spcPct val="100000"/>
              </a:lnSpc>
              <a:spcAft>
                <a:spcPts val="1000"/>
              </a:spcAft>
              <a:buNone/>
              <a:defRPr sz="3200"/>
            </a:lvl1pPr>
            <a:lvl2pPr indent="0">
              <a:lnSpc>
                <a:spcPct val="120000"/>
              </a:lnSpc>
              <a:spcAft>
                <a:spcPts val="400"/>
              </a:spcAft>
              <a:buNone/>
              <a:defRPr sz="1800"/>
            </a:lvl2pPr>
            <a:lvl3pPr indent="0">
              <a:lnSpc>
                <a:spcPct val="120000"/>
              </a:lnSpc>
              <a:spcAft>
                <a:spcPts val="400"/>
              </a:spcAft>
              <a:buNone/>
              <a:defRPr sz="1800"/>
            </a:lvl3pPr>
            <a:lvl4pPr indent="0">
              <a:lnSpc>
                <a:spcPct val="120000"/>
              </a:lnSpc>
              <a:spcAft>
                <a:spcPts val="400"/>
              </a:spcAft>
              <a:buNone/>
              <a:defRPr sz="1800"/>
            </a:lvl4pPr>
            <a:lvl5pPr indent="0">
              <a:lnSpc>
                <a:spcPct val="120000"/>
              </a:lnSpc>
              <a:spcAft>
                <a:spcPts val="400"/>
              </a:spcAft>
              <a:buNone/>
              <a:defRPr sz="1800"/>
            </a:lvl5pPr>
          </a:lstStyle>
          <a:p>
            <a:pPr lvl="0"/>
            <a:r>
              <a:rPr lang="cs-CZ" dirty="0"/>
              <a:t>Upravte styly předlohy textu.</a:t>
            </a:r>
          </a:p>
        </p:txBody>
      </p:sp>
      <p:sp>
        <p:nvSpPr>
          <p:cNvPr id="6" name="Zástupný symbol pro číslo snímku 5"/>
          <p:cNvSpPr>
            <a:spLocks noGrp="1"/>
          </p:cNvSpPr>
          <p:nvPr>
            <p:ph type="sldNum" sz="quarter" idx="12"/>
          </p:nvPr>
        </p:nvSpPr>
        <p:spPr/>
        <p:txBody>
          <a:bodyPr>
            <a:noAutofit/>
          </a:bodyPr>
          <a:lstStyle/>
          <a:p>
            <a:fld id="{1CF5A12E-3DFE-4C3E-9036-7893F29C52C1}" type="slidenum">
              <a:rPr lang="cs-CZ" smtClean="0"/>
              <a:t>‹#›</a:t>
            </a:fld>
            <a:endParaRPr lang="cs-CZ"/>
          </a:p>
        </p:txBody>
      </p:sp>
      <p:sp>
        <p:nvSpPr>
          <p:cNvPr id="4" name="Zástupný symbol pro číslo snímku 5">
            <a:extLst>
              <a:ext uri="{FF2B5EF4-FFF2-40B4-BE49-F238E27FC236}">
                <a16:creationId xmlns:a16="http://schemas.microsoft.com/office/drawing/2014/main" id="{FB23D414-7544-6455-E8D2-C72A3EBC3FA9}"/>
              </a:ext>
            </a:extLst>
          </p:cNvPr>
          <p:cNvSpPr txBox="1">
            <a:spLocks/>
          </p:cNvSpPr>
          <p:nvPr userDrawn="1"/>
        </p:nvSpPr>
        <p:spPr>
          <a:xfrm>
            <a:off x="693600" y="6300000"/>
            <a:ext cx="3952828" cy="365125"/>
          </a:xfrm>
          <a:prstGeom prst="rect">
            <a:avLst/>
          </a:prstGeom>
        </p:spPr>
        <p:txBody>
          <a:bodyPr vert="horz" lIns="0" tIns="0" rIns="0" bIns="0" rtlCol="0" anchor="ctr">
            <a:noAutofit/>
          </a:bodyPr>
          <a:lstStyle>
            <a:defPPr>
              <a:defRPr lang="cs-CZ"/>
            </a:defPPr>
            <a:lvl1pPr marL="0" algn="r" defTabSz="914400" rtl="0" eaLnBrk="1" latinLnBrk="0" hangingPunct="1">
              <a:defRPr sz="1200" kern="1200">
                <a:solidFill>
                  <a:schemeClr val="bg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cs-CZ" sz="1000">
                <a:solidFill>
                  <a:schemeClr val="bg2"/>
                </a:solidFill>
              </a:rPr>
              <a:t>Ministerstvo pro místní rozvoj</a:t>
            </a:r>
          </a:p>
        </p:txBody>
      </p:sp>
    </p:spTree>
    <p:extLst>
      <p:ext uri="{BB962C8B-B14F-4D97-AF65-F5344CB8AC3E}">
        <p14:creationId xmlns:p14="http://schemas.microsoft.com/office/powerpoint/2010/main" val="1833162793"/>
      </p:ext>
    </p:extLst>
  </p:cSld>
  <p:clrMapOvr>
    <a:masterClrMapping/>
  </p:clrMapOvr>
  <p:extLst>
    <p:ext uri="{DCECCB84-F9BA-43D5-87BE-67443E8EF086}">
      <p15:sldGuideLst xmlns:p15="http://schemas.microsoft.com/office/powerpoint/2012/main">
        <p15:guide id="1" pos="415">
          <p15:clr>
            <a:srgbClr val="FBAE40"/>
          </p15:clr>
        </p15:guide>
        <p15:guide id="2" orient="horz" pos="4110" userDrawn="1">
          <p15:clr>
            <a:srgbClr val="FBAE40"/>
          </p15:clr>
        </p15:guide>
      </p15:sldGuideLst>
    </p:ext>
  </p:extLst>
</p:sldLayout>
</file>

<file path=ppt/slideLayouts/slideLayout37.xml><?xml version="1.0" encoding="utf-8"?>
<p:sldLayout xmlns:a="http://schemas.openxmlformats.org/drawingml/2006/main" xmlns:r="http://schemas.openxmlformats.org/officeDocument/2006/relationships" xmlns:p="http://schemas.openxmlformats.org/presentationml/2006/main" type="obj" preserve="1">
  <p:cSld name="Text běžný">
    <p:spTree>
      <p:nvGrpSpPr>
        <p:cNvPr id="1" name=""/>
        <p:cNvGrpSpPr/>
        <p:nvPr/>
      </p:nvGrpSpPr>
      <p:grpSpPr>
        <a:xfrm>
          <a:off x="0" y="0"/>
          <a:ext cx="0" cy="0"/>
          <a:chOff x="0" y="0"/>
          <a:chExt cx="0" cy="0"/>
        </a:xfrm>
      </p:grpSpPr>
      <p:sp>
        <p:nvSpPr>
          <p:cNvPr id="2" name="Nadpis 1"/>
          <p:cNvSpPr>
            <a:spLocks noGrp="1"/>
          </p:cNvSpPr>
          <p:nvPr>
            <p:ph type="title"/>
          </p:nvPr>
        </p:nvSpPr>
        <p:spPr>
          <a:xfrm>
            <a:off x="684000" y="619932"/>
            <a:ext cx="9900000" cy="1070756"/>
          </a:xfrm>
        </p:spPr>
        <p:txBody>
          <a:bodyPr>
            <a:noAutofit/>
          </a:bodyPr>
          <a:lstStyle>
            <a:lvl1pPr>
              <a:defRPr sz="3600"/>
            </a:lvl1pPr>
          </a:lstStyle>
          <a:p>
            <a:r>
              <a:rPr lang="cs-CZ"/>
              <a:t>Kliknutím lze upravit styl.</a:t>
            </a:r>
          </a:p>
        </p:txBody>
      </p:sp>
      <p:sp>
        <p:nvSpPr>
          <p:cNvPr id="3" name="Zástupný symbol pro obsah 2"/>
          <p:cNvSpPr>
            <a:spLocks noGrp="1"/>
          </p:cNvSpPr>
          <p:nvPr>
            <p:ph idx="1" hasCustomPrompt="1"/>
          </p:nvPr>
        </p:nvSpPr>
        <p:spPr>
          <a:xfrm>
            <a:off x="1620000" y="2160000"/>
            <a:ext cx="8964000" cy="3926021"/>
          </a:xfrm>
          <a:prstGeom prst="rect">
            <a:avLst/>
          </a:prstGeom>
        </p:spPr>
        <p:txBody>
          <a:bodyPr numCol="1" spcCol="360000">
            <a:noAutofit/>
          </a:bodyPr>
          <a:lstStyle>
            <a:lvl1pPr marL="0" indent="0">
              <a:lnSpc>
                <a:spcPct val="100000"/>
              </a:lnSpc>
              <a:spcAft>
                <a:spcPts val="1000"/>
              </a:spcAft>
              <a:buNone/>
              <a:defRPr sz="2000"/>
            </a:lvl1pPr>
            <a:lvl2pPr indent="0">
              <a:lnSpc>
                <a:spcPct val="120000"/>
              </a:lnSpc>
              <a:spcAft>
                <a:spcPts val="400"/>
              </a:spcAft>
              <a:buNone/>
              <a:defRPr sz="1800"/>
            </a:lvl2pPr>
            <a:lvl3pPr indent="0">
              <a:lnSpc>
                <a:spcPct val="120000"/>
              </a:lnSpc>
              <a:spcAft>
                <a:spcPts val="400"/>
              </a:spcAft>
              <a:buNone/>
              <a:defRPr sz="1800"/>
            </a:lvl3pPr>
            <a:lvl4pPr indent="0">
              <a:lnSpc>
                <a:spcPct val="120000"/>
              </a:lnSpc>
              <a:spcAft>
                <a:spcPts val="400"/>
              </a:spcAft>
              <a:buNone/>
              <a:defRPr sz="1800"/>
            </a:lvl4pPr>
            <a:lvl5pPr indent="0">
              <a:lnSpc>
                <a:spcPct val="120000"/>
              </a:lnSpc>
              <a:spcAft>
                <a:spcPts val="400"/>
              </a:spcAft>
              <a:buNone/>
              <a:defRPr sz="1800"/>
            </a:lvl5pPr>
          </a:lstStyle>
          <a:p>
            <a:pPr lvl="0"/>
            <a:r>
              <a:rPr lang="cs-CZ" dirty="0"/>
              <a:t>Upravte styly předlohy textu.</a:t>
            </a:r>
          </a:p>
        </p:txBody>
      </p:sp>
      <p:sp>
        <p:nvSpPr>
          <p:cNvPr id="6" name="Zástupný symbol pro číslo snímku 5"/>
          <p:cNvSpPr>
            <a:spLocks noGrp="1"/>
          </p:cNvSpPr>
          <p:nvPr>
            <p:ph type="sldNum" sz="quarter" idx="12"/>
          </p:nvPr>
        </p:nvSpPr>
        <p:spPr/>
        <p:txBody>
          <a:bodyPr>
            <a:noAutofit/>
          </a:bodyPr>
          <a:lstStyle/>
          <a:p>
            <a:fld id="{1CF5A12E-3DFE-4C3E-9036-7893F29C52C1}" type="slidenum">
              <a:rPr lang="cs-CZ" smtClean="0"/>
              <a:t>‹#›</a:t>
            </a:fld>
            <a:endParaRPr lang="cs-CZ"/>
          </a:p>
        </p:txBody>
      </p:sp>
      <p:sp>
        <p:nvSpPr>
          <p:cNvPr id="5" name="Zástupný symbol pro číslo snímku 5">
            <a:extLst>
              <a:ext uri="{FF2B5EF4-FFF2-40B4-BE49-F238E27FC236}">
                <a16:creationId xmlns:a16="http://schemas.microsoft.com/office/drawing/2014/main" id="{2BBC0884-F87E-1907-FF5F-2AB324A5C47E}"/>
              </a:ext>
            </a:extLst>
          </p:cNvPr>
          <p:cNvSpPr txBox="1">
            <a:spLocks/>
          </p:cNvSpPr>
          <p:nvPr userDrawn="1"/>
        </p:nvSpPr>
        <p:spPr>
          <a:xfrm>
            <a:off x="693600" y="6300000"/>
            <a:ext cx="3952828" cy="365125"/>
          </a:xfrm>
          <a:prstGeom prst="rect">
            <a:avLst/>
          </a:prstGeom>
        </p:spPr>
        <p:txBody>
          <a:bodyPr vert="horz" lIns="0" tIns="0" rIns="0" bIns="0" rtlCol="0" anchor="ctr">
            <a:noAutofit/>
          </a:bodyPr>
          <a:lstStyle>
            <a:defPPr>
              <a:defRPr lang="cs-CZ"/>
            </a:defPPr>
            <a:lvl1pPr marL="0" algn="r" defTabSz="914400" rtl="0" eaLnBrk="1" latinLnBrk="0" hangingPunct="1">
              <a:defRPr sz="1200" kern="1200">
                <a:solidFill>
                  <a:schemeClr val="bg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cs-CZ" sz="1000">
                <a:solidFill>
                  <a:schemeClr val="bg2"/>
                </a:solidFill>
              </a:rPr>
              <a:t>Ministerstvo pro místní rozvoj</a:t>
            </a:r>
          </a:p>
        </p:txBody>
      </p:sp>
    </p:spTree>
    <p:extLst>
      <p:ext uri="{BB962C8B-B14F-4D97-AF65-F5344CB8AC3E}">
        <p14:creationId xmlns:p14="http://schemas.microsoft.com/office/powerpoint/2010/main" val="1816794560"/>
      </p:ext>
    </p:extLst>
  </p:cSld>
  <p:clrMapOvr>
    <a:masterClrMapping/>
  </p:clrMapOvr>
  <p:extLst>
    <p:ext uri="{DCECCB84-F9BA-43D5-87BE-67443E8EF086}">
      <p15:sldGuideLst xmlns:p15="http://schemas.microsoft.com/office/powerpoint/2012/main">
        <p15:guide id="1" pos="415">
          <p15:clr>
            <a:srgbClr val="FBAE40"/>
          </p15:clr>
        </p15:guide>
      </p15:sldGuideLst>
    </p:ext>
  </p:extLst>
</p:sldLayout>
</file>

<file path=ppt/slideLayouts/slideLayout38.xml><?xml version="1.0" encoding="utf-8"?>
<p:sldLayout xmlns:a="http://schemas.openxmlformats.org/drawingml/2006/main" xmlns:r="http://schemas.openxmlformats.org/officeDocument/2006/relationships" xmlns:p="http://schemas.openxmlformats.org/presentationml/2006/main" type="obj" preserve="1">
  <p:cSld name="Odrážky velké">
    <p:spTree>
      <p:nvGrpSpPr>
        <p:cNvPr id="1" name=""/>
        <p:cNvGrpSpPr/>
        <p:nvPr/>
      </p:nvGrpSpPr>
      <p:grpSpPr>
        <a:xfrm>
          <a:off x="0" y="0"/>
          <a:ext cx="0" cy="0"/>
          <a:chOff x="0" y="0"/>
          <a:chExt cx="0" cy="0"/>
        </a:xfrm>
      </p:grpSpPr>
      <p:sp>
        <p:nvSpPr>
          <p:cNvPr id="2" name="Nadpis 1"/>
          <p:cNvSpPr>
            <a:spLocks noGrp="1"/>
          </p:cNvSpPr>
          <p:nvPr>
            <p:ph type="title"/>
          </p:nvPr>
        </p:nvSpPr>
        <p:spPr>
          <a:xfrm>
            <a:off x="684000" y="619932"/>
            <a:ext cx="9900000" cy="1070756"/>
          </a:xfrm>
        </p:spPr>
        <p:txBody>
          <a:bodyPr>
            <a:noAutofit/>
          </a:bodyPr>
          <a:lstStyle>
            <a:lvl1pPr>
              <a:defRPr sz="3600"/>
            </a:lvl1pPr>
          </a:lstStyle>
          <a:p>
            <a:r>
              <a:rPr lang="cs-CZ"/>
              <a:t>Kliknutím lze upravit styl.</a:t>
            </a:r>
          </a:p>
        </p:txBody>
      </p:sp>
      <p:sp>
        <p:nvSpPr>
          <p:cNvPr id="3" name="Zástupný symbol pro obsah 2"/>
          <p:cNvSpPr>
            <a:spLocks noGrp="1"/>
          </p:cNvSpPr>
          <p:nvPr>
            <p:ph idx="1" hasCustomPrompt="1"/>
          </p:nvPr>
        </p:nvSpPr>
        <p:spPr>
          <a:xfrm>
            <a:off x="1620000" y="2160000"/>
            <a:ext cx="8964000" cy="3946919"/>
          </a:xfrm>
          <a:prstGeom prst="rect">
            <a:avLst/>
          </a:prstGeom>
        </p:spPr>
        <p:txBody>
          <a:bodyPr numCol="1" spcCol="360000">
            <a:noAutofit/>
          </a:bodyPr>
          <a:lstStyle>
            <a:lvl1pPr marL="504000" indent="-504000">
              <a:lnSpc>
                <a:spcPct val="100000"/>
              </a:lnSpc>
              <a:spcAft>
                <a:spcPts val="1000"/>
              </a:spcAft>
              <a:buClr>
                <a:schemeClr val="accent1"/>
              </a:buClr>
              <a:buSzPct val="90000"/>
              <a:buFont typeface="Wingdings" pitchFamily="2" charset="2"/>
              <a:buChar char="§"/>
              <a:defRPr sz="3200"/>
            </a:lvl1pPr>
            <a:lvl2pPr indent="0">
              <a:lnSpc>
                <a:spcPct val="120000"/>
              </a:lnSpc>
              <a:spcAft>
                <a:spcPts val="400"/>
              </a:spcAft>
              <a:buNone/>
              <a:defRPr sz="1800"/>
            </a:lvl2pPr>
            <a:lvl3pPr indent="0">
              <a:lnSpc>
                <a:spcPct val="120000"/>
              </a:lnSpc>
              <a:spcAft>
                <a:spcPts val="400"/>
              </a:spcAft>
              <a:buNone/>
              <a:defRPr sz="1800"/>
            </a:lvl3pPr>
            <a:lvl4pPr indent="0">
              <a:lnSpc>
                <a:spcPct val="120000"/>
              </a:lnSpc>
              <a:spcAft>
                <a:spcPts val="400"/>
              </a:spcAft>
              <a:buNone/>
              <a:defRPr sz="1800"/>
            </a:lvl4pPr>
            <a:lvl5pPr indent="0">
              <a:lnSpc>
                <a:spcPct val="120000"/>
              </a:lnSpc>
              <a:spcAft>
                <a:spcPts val="400"/>
              </a:spcAft>
              <a:buNone/>
              <a:defRPr sz="1800"/>
            </a:lvl5pPr>
          </a:lstStyle>
          <a:p>
            <a:pPr lvl="0"/>
            <a:r>
              <a:rPr lang="cs-CZ"/>
              <a:t>Upravte styly předlohy textu</a:t>
            </a:r>
          </a:p>
        </p:txBody>
      </p:sp>
      <p:sp>
        <p:nvSpPr>
          <p:cNvPr id="6" name="Zástupný symbol pro číslo snímku 5"/>
          <p:cNvSpPr>
            <a:spLocks noGrp="1"/>
          </p:cNvSpPr>
          <p:nvPr>
            <p:ph type="sldNum" sz="quarter" idx="12"/>
          </p:nvPr>
        </p:nvSpPr>
        <p:spPr/>
        <p:txBody>
          <a:bodyPr/>
          <a:lstStyle/>
          <a:p>
            <a:fld id="{1CF5A12E-3DFE-4C3E-9036-7893F29C52C1}" type="slidenum">
              <a:rPr lang="cs-CZ" smtClean="0"/>
              <a:t>‹#›</a:t>
            </a:fld>
            <a:endParaRPr lang="cs-CZ"/>
          </a:p>
        </p:txBody>
      </p:sp>
      <p:sp>
        <p:nvSpPr>
          <p:cNvPr id="5" name="Zástupný symbol pro číslo snímku 5">
            <a:extLst>
              <a:ext uri="{FF2B5EF4-FFF2-40B4-BE49-F238E27FC236}">
                <a16:creationId xmlns:a16="http://schemas.microsoft.com/office/drawing/2014/main" id="{84905BBB-F9FE-9FBF-15BB-B1658C5A09FF}"/>
              </a:ext>
            </a:extLst>
          </p:cNvPr>
          <p:cNvSpPr txBox="1">
            <a:spLocks/>
          </p:cNvSpPr>
          <p:nvPr userDrawn="1"/>
        </p:nvSpPr>
        <p:spPr>
          <a:xfrm>
            <a:off x="693600" y="6300000"/>
            <a:ext cx="3952828" cy="365125"/>
          </a:xfrm>
          <a:prstGeom prst="rect">
            <a:avLst/>
          </a:prstGeom>
        </p:spPr>
        <p:txBody>
          <a:bodyPr vert="horz" lIns="0" tIns="0" rIns="0" bIns="0" rtlCol="0" anchor="ctr"/>
          <a:lstStyle>
            <a:defPPr>
              <a:defRPr lang="cs-CZ"/>
            </a:defPPr>
            <a:lvl1pPr marL="0" algn="r" defTabSz="914400" rtl="0" eaLnBrk="1" latinLnBrk="0" hangingPunct="1">
              <a:defRPr sz="1200" kern="1200">
                <a:solidFill>
                  <a:schemeClr val="bg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cs-CZ" sz="1000">
                <a:solidFill>
                  <a:schemeClr val="bg2"/>
                </a:solidFill>
              </a:rPr>
              <a:t>Ministerstvo pro místní rozvoj</a:t>
            </a:r>
          </a:p>
        </p:txBody>
      </p:sp>
    </p:spTree>
    <p:extLst>
      <p:ext uri="{BB962C8B-B14F-4D97-AF65-F5344CB8AC3E}">
        <p14:creationId xmlns:p14="http://schemas.microsoft.com/office/powerpoint/2010/main" val="1785083271"/>
      </p:ext>
    </p:extLst>
  </p:cSld>
  <p:clrMapOvr>
    <a:masterClrMapping/>
  </p:clrMapOvr>
  <p:extLst>
    <p:ext uri="{DCECCB84-F9BA-43D5-87BE-67443E8EF086}">
      <p15:sldGuideLst xmlns:p15="http://schemas.microsoft.com/office/powerpoint/2012/main">
        <p15:guide id="1" pos="415">
          <p15:clr>
            <a:srgbClr val="FBAE40"/>
          </p15:clr>
        </p15:guide>
      </p15:sldGuideLst>
    </p:ext>
  </p:extLst>
</p:sldLayout>
</file>

<file path=ppt/slideLayouts/slideLayout39.xml><?xml version="1.0" encoding="utf-8"?>
<p:sldLayout xmlns:a="http://schemas.openxmlformats.org/drawingml/2006/main" xmlns:r="http://schemas.openxmlformats.org/officeDocument/2006/relationships" xmlns:p="http://schemas.openxmlformats.org/presentationml/2006/main" type="obj" preserve="1">
  <p:cSld name="Odrážky malé">
    <p:spTree>
      <p:nvGrpSpPr>
        <p:cNvPr id="1" name=""/>
        <p:cNvGrpSpPr/>
        <p:nvPr/>
      </p:nvGrpSpPr>
      <p:grpSpPr>
        <a:xfrm>
          <a:off x="0" y="0"/>
          <a:ext cx="0" cy="0"/>
          <a:chOff x="0" y="0"/>
          <a:chExt cx="0" cy="0"/>
        </a:xfrm>
      </p:grpSpPr>
      <p:sp>
        <p:nvSpPr>
          <p:cNvPr id="2" name="Nadpis 1"/>
          <p:cNvSpPr>
            <a:spLocks noGrp="1"/>
          </p:cNvSpPr>
          <p:nvPr>
            <p:ph type="title"/>
          </p:nvPr>
        </p:nvSpPr>
        <p:spPr>
          <a:xfrm>
            <a:off x="684000" y="619932"/>
            <a:ext cx="9900000" cy="1070756"/>
          </a:xfrm>
        </p:spPr>
        <p:txBody>
          <a:bodyPr>
            <a:noAutofit/>
          </a:bodyPr>
          <a:lstStyle>
            <a:lvl1pPr>
              <a:defRPr sz="3600"/>
            </a:lvl1pPr>
          </a:lstStyle>
          <a:p>
            <a:r>
              <a:rPr lang="cs-CZ"/>
              <a:t>Kliknutím lze upravit styl.</a:t>
            </a:r>
          </a:p>
        </p:txBody>
      </p:sp>
      <p:sp>
        <p:nvSpPr>
          <p:cNvPr id="3" name="Zástupný symbol pro obsah 2"/>
          <p:cNvSpPr>
            <a:spLocks noGrp="1"/>
          </p:cNvSpPr>
          <p:nvPr>
            <p:ph idx="1" hasCustomPrompt="1"/>
          </p:nvPr>
        </p:nvSpPr>
        <p:spPr>
          <a:xfrm>
            <a:off x="1620000" y="2160000"/>
            <a:ext cx="8964000" cy="3915521"/>
          </a:xfrm>
          <a:prstGeom prst="rect">
            <a:avLst/>
          </a:prstGeom>
        </p:spPr>
        <p:txBody>
          <a:bodyPr numCol="1" spcCol="360000">
            <a:noAutofit/>
          </a:bodyPr>
          <a:lstStyle>
            <a:lvl1pPr marL="360000" indent="-360000">
              <a:lnSpc>
                <a:spcPct val="100000"/>
              </a:lnSpc>
              <a:spcBef>
                <a:spcPts val="900"/>
              </a:spcBef>
              <a:spcAft>
                <a:spcPts val="900"/>
              </a:spcAft>
              <a:buClr>
                <a:schemeClr val="accent1"/>
              </a:buClr>
              <a:buSzPct val="90000"/>
              <a:buFont typeface="Wingdings" pitchFamily="2" charset="2"/>
              <a:buChar char="§"/>
              <a:defRPr sz="2000"/>
            </a:lvl1pPr>
            <a:lvl2pPr indent="0">
              <a:lnSpc>
                <a:spcPct val="120000"/>
              </a:lnSpc>
              <a:spcAft>
                <a:spcPts val="400"/>
              </a:spcAft>
              <a:buNone/>
              <a:defRPr sz="1800"/>
            </a:lvl2pPr>
            <a:lvl3pPr indent="0">
              <a:lnSpc>
                <a:spcPct val="120000"/>
              </a:lnSpc>
              <a:spcAft>
                <a:spcPts val="400"/>
              </a:spcAft>
              <a:buNone/>
              <a:defRPr sz="1800"/>
            </a:lvl3pPr>
            <a:lvl4pPr indent="0">
              <a:lnSpc>
                <a:spcPct val="120000"/>
              </a:lnSpc>
              <a:spcAft>
                <a:spcPts val="400"/>
              </a:spcAft>
              <a:buNone/>
              <a:defRPr sz="1800"/>
            </a:lvl4pPr>
            <a:lvl5pPr indent="0">
              <a:lnSpc>
                <a:spcPct val="120000"/>
              </a:lnSpc>
              <a:spcAft>
                <a:spcPts val="400"/>
              </a:spcAft>
              <a:buNone/>
              <a:defRPr sz="1800"/>
            </a:lvl5pPr>
          </a:lstStyle>
          <a:p>
            <a:pPr lvl="0"/>
            <a:r>
              <a:rPr lang="cs-CZ" dirty="0"/>
              <a:t>Upravte styly předlohy textu</a:t>
            </a:r>
          </a:p>
        </p:txBody>
      </p:sp>
      <p:sp>
        <p:nvSpPr>
          <p:cNvPr id="6" name="Zástupný symbol pro číslo snímku 5"/>
          <p:cNvSpPr>
            <a:spLocks noGrp="1"/>
          </p:cNvSpPr>
          <p:nvPr>
            <p:ph type="sldNum" sz="quarter" idx="12"/>
          </p:nvPr>
        </p:nvSpPr>
        <p:spPr/>
        <p:txBody>
          <a:bodyPr/>
          <a:lstStyle/>
          <a:p>
            <a:fld id="{1CF5A12E-3DFE-4C3E-9036-7893F29C52C1}" type="slidenum">
              <a:rPr lang="cs-CZ" smtClean="0"/>
              <a:t>‹#›</a:t>
            </a:fld>
            <a:endParaRPr lang="cs-CZ"/>
          </a:p>
        </p:txBody>
      </p:sp>
      <p:sp>
        <p:nvSpPr>
          <p:cNvPr id="5" name="Zástupný symbol pro číslo snímku 5">
            <a:extLst>
              <a:ext uri="{FF2B5EF4-FFF2-40B4-BE49-F238E27FC236}">
                <a16:creationId xmlns:a16="http://schemas.microsoft.com/office/drawing/2014/main" id="{93163992-C525-2C66-6CAF-F1C6D7A2FF4B}"/>
              </a:ext>
            </a:extLst>
          </p:cNvPr>
          <p:cNvSpPr txBox="1">
            <a:spLocks/>
          </p:cNvSpPr>
          <p:nvPr userDrawn="1"/>
        </p:nvSpPr>
        <p:spPr>
          <a:xfrm>
            <a:off x="693600" y="6300000"/>
            <a:ext cx="3952828" cy="365125"/>
          </a:xfrm>
          <a:prstGeom prst="rect">
            <a:avLst/>
          </a:prstGeom>
        </p:spPr>
        <p:txBody>
          <a:bodyPr vert="horz" lIns="0" tIns="0" rIns="0" bIns="0" rtlCol="0" anchor="ctr"/>
          <a:lstStyle>
            <a:defPPr>
              <a:defRPr lang="cs-CZ"/>
            </a:defPPr>
            <a:lvl1pPr marL="0" algn="r" defTabSz="914400" rtl="0" eaLnBrk="1" latinLnBrk="0" hangingPunct="1">
              <a:defRPr sz="1200" kern="1200">
                <a:solidFill>
                  <a:schemeClr val="bg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cs-CZ" sz="1000">
                <a:solidFill>
                  <a:schemeClr val="bg2"/>
                </a:solidFill>
              </a:rPr>
              <a:t>Ministerstvo pro místní rozvoj</a:t>
            </a:r>
          </a:p>
        </p:txBody>
      </p:sp>
    </p:spTree>
    <p:extLst>
      <p:ext uri="{BB962C8B-B14F-4D97-AF65-F5344CB8AC3E}">
        <p14:creationId xmlns:p14="http://schemas.microsoft.com/office/powerpoint/2010/main" val="1300737552"/>
      </p:ext>
    </p:extLst>
  </p:cSld>
  <p:clrMapOvr>
    <a:masterClrMapping/>
  </p:clrMapOvr>
  <p:extLst>
    <p:ext uri="{DCECCB84-F9BA-43D5-87BE-67443E8EF086}">
      <p15:sldGuideLst xmlns:p15="http://schemas.microsoft.com/office/powerpoint/2012/main">
        <p15:guide id="1" pos="415">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Základní">
    <p:bg>
      <p:bgPr>
        <a:solidFill>
          <a:schemeClr val="tx2"/>
        </a:solidFill>
        <a:effectLst/>
      </p:bgPr>
    </p:bg>
    <p:spTree>
      <p:nvGrpSpPr>
        <p:cNvPr id="1" name=""/>
        <p:cNvGrpSpPr/>
        <p:nvPr/>
      </p:nvGrpSpPr>
      <p:grpSpPr>
        <a:xfrm>
          <a:off x="0" y="0"/>
          <a:ext cx="0" cy="0"/>
          <a:chOff x="0" y="0"/>
          <a:chExt cx="0" cy="0"/>
        </a:xfrm>
      </p:grpSpPr>
      <p:sp>
        <p:nvSpPr>
          <p:cNvPr id="2" name="Nadpis 1"/>
          <p:cNvSpPr>
            <a:spLocks noGrp="1"/>
          </p:cNvSpPr>
          <p:nvPr>
            <p:ph type="title"/>
          </p:nvPr>
        </p:nvSpPr>
        <p:spPr>
          <a:xfrm>
            <a:off x="684000" y="619932"/>
            <a:ext cx="9900000" cy="1070756"/>
          </a:xfrm>
        </p:spPr>
        <p:txBody>
          <a:bodyPr>
            <a:noAutofit/>
          </a:bodyPr>
          <a:lstStyle>
            <a:lvl1pPr>
              <a:defRPr sz="3600"/>
            </a:lvl1pPr>
          </a:lstStyle>
          <a:p>
            <a:r>
              <a:rPr lang="cs-CZ" dirty="0"/>
              <a:t>Kliknutím lze upravit styl.</a:t>
            </a:r>
          </a:p>
        </p:txBody>
      </p:sp>
      <p:sp>
        <p:nvSpPr>
          <p:cNvPr id="3" name="Zástupný symbol pro obsah 2"/>
          <p:cNvSpPr>
            <a:spLocks noGrp="1"/>
          </p:cNvSpPr>
          <p:nvPr>
            <p:ph idx="1" hasCustomPrompt="1"/>
          </p:nvPr>
        </p:nvSpPr>
        <p:spPr>
          <a:xfrm>
            <a:off x="1620000" y="2160000"/>
            <a:ext cx="8964000" cy="3960000"/>
          </a:xfrm>
        </p:spPr>
        <p:txBody>
          <a:bodyPr numCol="1" spcCol="360000"/>
          <a:lstStyle>
            <a:lvl1pPr marL="504000" indent="-504000">
              <a:lnSpc>
                <a:spcPct val="100000"/>
              </a:lnSpc>
              <a:spcAft>
                <a:spcPts val="1000"/>
              </a:spcAft>
              <a:buNone/>
              <a:defRPr sz="2000"/>
            </a:lvl1pPr>
            <a:lvl2pPr indent="0">
              <a:lnSpc>
                <a:spcPct val="120000"/>
              </a:lnSpc>
              <a:spcAft>
                <a:spcPts val="400"/>
              </a:spcAft>
              <a:buNone/>
              <a:defRPr sz="1800"/>
            </a:lvl2pPr>
            <a:lvl3pPr indent="0">
              <a:lnSpc>
                <a:spcPct val="120000"/>
              </a:lnSpc>
              <a:spcAft>
                <a:spcPts val="400"/>
              </a:spcAft>
              <a:buNone/>
              <a:defRPr/>
            </a:lvl3pPr>
            <a:lvl4pPr indent="0">
              <a:lnSpc>
                <a:spcPct val="120000"/>
              </a:lnSpc>
              <a:spcAft>
                <a:spcPts val="400"/>
              </a:spcAft>
              <a:buNone/>
              <a:defRPr/>
            </a:lvl4pPr>
            <a:lvl5pPr indent="0">
              <a:lnSpc>
                <a:spcPct val="120000"/>
              </a:lnSpc>
              <a:spcAft>
                <a:spcPts val="400"/>
              </a:spcAft>
              <a:buNone/>
              <a:defRPr/>
            </a:lvl5pPr>
          </a:lstStyle>
          <a:p>
            <a:pPr lvl="0"/>
            <a:r>
              <a:rPr lang="cs-CZ" dirty="0"/>
              <a:t>Upravte styly předlohy textu.</a:t>
            </a:r>
          </a:p>
          <a:p>
            <a:pPr lvl="1"/>
            <a:r>
              <a:rPr lang="cs-CZ" dirty="0"/>
              <a:t>Druhá úroveň</a:t>
            </a:r>
          </a:p>
          <a:p>
            <a:pPr lvl="2"/>
            <a:r>
              <a:rPr lang="cs-CZ" dirty="0"/>
              <a:t>Třetí úroveň</a:t>
            </a:r>
          </a:p>
          <a:p>
            <a:pPr lvl="3"/>
            <a:r>
              <a:rPr lang="cs-CZ" dirty="0"/>
              <a:t>Čtvrtá úroveň</a:t>
            </a:r>
          </a:p>
          <a:p>
            <a:pPr lvl="4"/>
            <a:r>
              <a:rPr lang="cs-CZ" dirty="0"/>
              <a:t>Pátá úroveň</a:t>
            </a:r>
          </a:p>
        </p:txBody>
      </p:sp>
    </p:spTree>
    <p:extLst>
      <p:ext uri="{BB962C8B-B14F-4D97-AF65-F5344CB8AC3E}">
        <p14:creationId xmlns:p14="http://schemas.microsoft.com/office/powerpoint/2010/main" val="2949276644"/>
      </p:ext>
    </p:extLst>
  </p:cSld>
  <p:clrMapOvr>
    <a:masterClrMapping/>
  </p:clrMapOvr>
  <p:extLst>
    <p:ext uri="{DCECCB84-F9BA-43D5-87BE-67443E8EF086}">
      <p15:sldGuideLst xmlns:p15="http://schemas.microsoft.com/office/powerpoint/2012/main">
        <p15:guide id="1" pos="415">
          <p15:clr>
            <a:srgbClr val="FBAE40"/>
          </p15:clr>
        </p15:guide>
      </p15:sldGuideLst>
    </p:ext>
  </p:extLst>
</p:sldLayout>
</file>

<file path=ppt/slideLayouts/slideLayout40.xml><?xml version="1.0" encoding="utf-8"?>
<p:sldLayout xmlns:a="http://schemas.openxmlformats.org/drawingml/2006/main" xmlns:r="http://schemas.openxmlformats.org/officeDocument/2006/relationships" xmlns:p="http://schemas.openxmlformats.org/presentationml/2006/main" type="secHead" preserve="1">
  <p:cSld name="Předělový slide">
    <p:bg>
      <p:bgPr>
        <a:solidFill>
          <a:schemeClr val="accent5"/>
        </a:solidFill>
        <a:effectLst/>
      </p:bgPr>
    </p:bg>
    <p:spTree>
      <p:nvGrpSpPr>
        <p:cNvPr id="1" name=""/>
        <p:cNvGrpSpPr/>
        <p:nvPr/>
      </p:nvGrpSpPr>
      <p:grpSpPr>
        <a:xfrm>
          <a:off x="0" y="0"/>
          <a:ext cx="0" cy="0"/>
          <a:chOff x="0" y="0"/>
          <a:chExt cx="0" cy="0"/>
        </a:xfrm>
      </p:grpSpPr>
      <p:sp>
        <p:nvSpPr>
          <p:cNvPr id="2" name="Nadpis 1"/>
          <p:cNvSpPr>
            <a:spLocks noGrp="1"/>
          </p:cNvSpPr>
          <p:nvPr>
            <p:ph type="title"/>
          </p:nvPr>
        </p:nvSpPr>
        <p:spPr>
          <a:xfrm>
            <a:off x="684000" y="1015999"/>
            <a:ext cx="9900000" cy="2413001"/>
          </a:xfrm>
        </p:spPr>
        <p:txBody>
          <a:bodyPr anchor="b"/>
          <a:lstStyle>
            <a:lvl1pPr>
              <a:lnSpc>
                <a:spcPct val="100000"/>
              </a:lnSpc>
              <a:defRPr sz="4800">
                <a:solidFill>
                  <a:schemeClr val="tx2"/>
                </a:solidFill>
              </a:defRPr>
            </a:lvl1pPr>
          </a:lstStyle>
          <a:p>
            <a:r>
              <a:rPr lang="cs-CZ"/>
              <a:t>Kliknutím lze upravit styl.</a:t>
            </a:r>
          </a:p>
        </p:txBody>
      </p:sp>
      <p:sp>
        <p:nvSpPr>
          <p:cNvPr id="3" name="Zástupný symbol pro text 2"/>
          <p:cNvSpPr>
            <a:spLocks noGrp="1"/>
          </p:cNvSpPr>
          <p:nvPr>
            <p:ph type="body" idx="1" hasCustomPrompt="1"/>
          </p:nvPr>
        </p:nvSpPr>
        <p:spPr>
          <a:xfrm>
            <a:off x="684000" y="3676651"/>
            <a:ext cx="9900000" cy="2413000"/>
          </a:xfrm>
          <a:prstGeom prst="rect">
            <a:avLst/>
          </a:prstGeom>
        </p:spPr>
        <p:txBody>
          <a:bodyPr/>
          <a:lstStyle>
            <a:lvl1pPr marL="0" indent="0">
              <a:lnSpc>
                <a:spcPct val="120000"/>
              </a:lnSpc>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cs-CZ"/>
              <a:t>Upravte styly předlohy textu.</a:t>
            </a:r>
          </a:p>
        </p:txBody>
      </p:sp>
    </p:spTree>
    <p:extLst>
      <p:ext uri="{BB962C8B-B14F-4D97-AF65-F5344CB8AC3E}">
        <p14:creationId xmlns:p14="http://schemas.microsoft.com/office/powerpoint/2010/main" val="3974970386"/>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preserve="1" userDrawn="1">
  <p:cSld name="Předělový slide 1">
    <p:bg>
      <p:bgPr>
        <a:solidFill>
          <a:schemeClr val="accent5"/>
        </a:solidFill>
        <a:effectLst/>
      </p:bgPr>
    </p:bg>
    <p:spTree>
      <p:nvGrpSpPr>
        <p:cNvPr id="1" name=""/>
        <p:cNvGrpSpPr/>
        <p:nvPr/>
      </p:nvGrpSpPr>
      <p:grpSpPr>
        <a:xfrm>
          <a:off x="0" y="0"/>
          <a:ext cx="0" cy="0"/>
          <a:chOff x="0" y="0"/>
          <a:chExt cx="0" cy="0"/>
        </a:xfrm>
      </p:grpSpPr>
      <p:sp>
        <p:nvSpPr>
          <p:cNvPr id="2" name="Nadpis 1"/>
          <p:cNvSpPr>
            <a:spLocks noGrp="1"/>
          </p:cNvSpPr>
          <p:nvPr>
            <p:ph type="title"/>
          </p:nvPr>
        </p:nvSpPr>
        <p:spPr>
          <a:xfrm>
            <a:off x="684000" y="561599"/>
            <a:ext cx="9900000" cy="2160000"/>
          </a:xfrm>
        </p:spPr>
        <p:txBody>
          <a:bodyPr anchor="t">
            <a:noAutofit/>
          </a:bodyPr>
          <a:lstStyle>
            <a:lvl1pPr>
              <a:lnSpc>
                <a:spcPct val="100000"/>
              </a:lnSpc>
              <a:defRPr sz="3600">
                <a:solidFill>
                  <a:schemeClr val="tx2"/>
                </a:solidFill>
              </a:defRPr>
            </a:lvl1pPr>
          </a:lstStyle>
          <a:p>
            <a:r>
              <a:rPr lang="cs-CZ"/>
              <a:t>Kliknutím lze upravit styl.</a:t>
            </a:r>
          </a:p>
        </p:txBody>
      </p:sp>
    </p:spTree>
    <p:extLst>
      <p:ext uri="{BB962C8B-B14F-4D97-AF65-F5344CB8AC3E}">
        <p14:creationId xmlns:p14="http://schemas.microsoft.com/office/powerpoint/2010/main" val="856864773"/>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preserve="1" userDrawn="1">
  <p:cSld name="Předělový slide s obrázkem">
    <p:bg>
      <p:bgPr>
        <a:solidFill>
          <a:schemeClr val="accent5"/>
        </a:solidFill>
        <a:effectLst/>
      </p:bgPr>
    </p:bg>
    <p:spTree>
      <p:nvGrpSpPr>
        <p:cNvPr id="1" name=""/>
        <p:cNvGrpSpPr/>
        <p:nvPr/>
      </p:nvGrpSpPr>
      <p:grpSpPr>
        <a:xfrm>
          <a:off x="0" y="0"/>
          <a:ext cx="0" cy="0"/>
          <a:chOff x="0" y="0"/>
          <a:chExt cx="0" cy="0"/>
        </a:xfrm>
      </p:grpSpPr>
      <p:sp>
        <p:nvSpPr>
          <p:cNvPr id="3" name="Zástupný symbol obrázku 5">
            <a:extLst>
              <a:ext uri="{FF2B5EF4-FFF2-40B4-BE49-F238E27FC236}">
                <a16:creationId xmlns:a16="http://schemas.microsoft.com/office/drawing/2014/main" id="{0EED0200-723A-192F-A0AB-3C11FC5331B7}"/>
              </a:ext>
            </a:extLst>
          </p:cNvPr>
          <p:cNvSpPr>
            <a:spLocks noGrp="1"/>
          </p:cNvSpPr>
          <p:nvPr>
            <p:ph type="pic" sz="quarter" idx="10"/>
          </p:nvPr>
        </p:nvSpPr>
        <p:spPr>
          <a:xfrm>
            <a:off x="6286501" y="0"/>
            <a:ext cx="5905499" cy="6858000"/>
          </a:xfrm>
          <a:prstGeom prst="rect">
            <a:avLst/>
          </a:prstGeom>
        </p:spPr>
        <p:txBody>
          <a:bodyPr/>
          <a:lstStyle/>
          <a:p>
            <a:endParaRPr lang="cs-CZ"/>
          </a:p>
        </p:txBody>
      </p:sp>
      <p:sp>
        <p:nvSpPr>
          <p:cNvPr id="2" name="Nadpis 1"/>
          <p:cNvSpPr>
            <a:spLocks noGrp="1"/>
          </p:cNvSpPr>
          <p:nvPr>
            <p:ph type="title"/>
          </p:nvPr>
        </p:nvSpPr>
        <p:spPr>
          <a:xfrm>
            <a:off x="684000" y="563174"/>
            <a:ext cx="5412000" cy="3384358"/>
          </a:xfrm>
        </p:spPr>
        <p:txBody>
          <a:bodyPr anchor="t">
            <a:noAutofit/>
          </a:bodyPr>
          <a:lstStyle>
            <a:lvl1pPr>
              <a:lnSpc>
                <a:spcPct val="100000"/>
              </a:lnSpc>
              <a:defRPr sz="3600">
                <a:solidFill>
                  <a:schemeClr val="tx2"/>
                </a:solidFill>
              </a:defRPr>
            </a:lvl1pPr>
          </a:lstStyle>
          <a:p>
            <a:r>
              <a:rPr lang="cs-CZ"/>
              <a:t>Kliknutím lze upravit styl.</a:t>
            </a:r>
          </a:p>
        </p:txBody>
      </p:sp>
    </p:spTree>
    <p:extLst>
      <p:ext uri="{BB962C8B-B14F-4D97-AF65-F5344CB8AC3E}">
        <p14:creationId xmlns:p14="http://schemas.microsoft.com/office/powerpoint/2010/main" val="2680919530"/>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preserve="1" userDrawn="1">
  <p:cSld name="Text běžný s obrázkem">
    <p:spTree>
      <p:nvGrpSpPr>
        <p:cNvPr id="1" name=""/>
        <p:cNvGrpSpPr/>
        <p:nvPr/>
      </p:nvGrpSpPr>
      <p:grpSpPr>
        <a:xfrm>
          <a:off x="0" y="0"/>
          <a:ext cx="0" cy="0"/>
          <a:chOff x="0" y="0"/>
          <a:chExt cx="0" cy="0"/>
        </a:xfrm>
      </p:grpSpPr>
      <p:sp>
        <p:nvSpPr>
          <p:cNvPr id="2" name="Nadpis 1"/>
          <p:cNvSpPr>
            <a:spLocks noGrp="1"/>
          </p:cNvSpPr>
          <p:nvPr>
            <p:ph type="title"/>
          </p:nvPr>
        </p:nvSpPr>
        <p:spPr>
          <a:xfrm>
            <a:off x="684000" y="619932"/>
            <a:ext cx="9900000" cy="1070756"/>
          </a:xfrm>
        </p:spPr>
        <p:txBody>
          <a:bodyPr>
            <a:noAutofit/>
          </a:bodyPr>
          <a:lstStyle>
            <a:lvl1pPr>
              <a:defRPr sz="3600"/>
            </a:lvl1pPr>
          </a:lstStyle>
          <a:p>
            <a:r>
              <a:rPr lang="cs-CZ"/>
              <a:t>Kliknutím lze upravit styl.</a:t>
            </a:r>
          </a:p>
        </p:txBody>
      </p:sp>
      <p:sp>
        <p:nvSpPr>
          <p:cNvPr id="3" name="Zástupný symbol pro obsah 2"/>
          <p:cNvSpPr>
            <a:spLocks noGrp="1"/>
          </p:cNvSpPr>
          <p:nvPr>
            <p:ph idx="1" hasCustomPrompt="1"/>
          </p:nvPr>
        </p:nvSpPr>
        <p:spPr>
          <a:xfrm>
            <a:off x="1620000" y="2160000"/>
            <a:ext cx="4476000" cy="3797036"/>
          </a:xfrm>
          <a:prstGeom prst="rect">
            <a:avLst/>
          </a:prstGeom>
        </p:spPr>
        <p:txBody>
          <a:bodyPr numCol="1" spcCol="360000">
            <a:noAutofit/>
          </a:bodyPr>
          <a:lstStyle>
            <a:lvl1pPr marL="360000" indent="-360000">
              <a:lnSpc>
                <a:spcPct val="100000"/>
              </a:lnSpc>
              <a:spcAft>
                <a:spcPts val="1000"/>
              </a:spcAft>
              <a:buSzPct val="90000"/>
              <a:buFont typeface="Wingdings" pitchFamily="2" charset="2"/>
              <a:buChar char="§"/>
              <a:tabLst/>
              <a:defRPr sz="2000"/>
            </a:lvl1pPr>
            <a:lvl2pPr indent="0">
              <a:lnSpc>
                <a:spcPct val="120000"/>
              </a:lnSpc>
              <a:spcAft>
                <a:spcPts val="400"/>
              </a:spcAft>
              <a:buFont typeface="Arial" panose="020B0604020202020204" pitchFamily="34" charset="0"/>
              <a:buChar char="•"/>
              <a:defRPr sz="1800"/>
            </a:lvl2pPr>
            <a:lvl3pPr indent="0">
              <a:lnSpc>
                <a:spcPct val="120000"/>
              </a:lnSpc>
              <a:spcAft>
                <a:spcPts val="400"/>
              </a:spcAft>
              <a:buFont typeface="Arial" panose="020B0604020202020204" pitchFamily="34" charset="0"/>
              <a:buChar char="•"/>
              <a:defRPr sz="1800"/>
            </a:lvl3pPr>
            <a:lvl4pPr indent="0">
              <a:lnSpc>
                <a:spcPct val="120000"/>
              </a:lnSpc>
              <a:spcAft>
                <a:spcPts val="400"/>
              </a:spcAft>
              <a:buFont typeface="Arial" panose="020B0604020202020204" pitchFamily="34" charset="0"/>
              <a:buChar char="•"/>
              <a:defRPr sz="1800"/>
            </a:lvl4pPr>
            <a:lvl5pPr indent="0">
              <a:lnSpc>
                <a:spcPct val="120000"/>
              </a:lnSpc>
              <a:spcAft>
                <a:spcPts val="400"/>
              </a:spcAft>
              <a:buFont typeface="Arial" panose="020B0604020202020204" pitchFamily="34" charset="0"/>
              <a:buChar char="•"/>
              <a:defRPr sz="1800"/>
            </a:lvl5pPr>
          </a:lstStyle>
          <a:p>
            <a:pPr lvl="0"/>
            <a:r>
              <a:rPr lang="cs-CZ" dirty="0"/>
              <a:t>Upravte styly předlohy textu.</a:t>
            </a:r>
          </a:p>
          <a:p>
            <a:pPr lvl="1"/>
            <a:r>
              <a:rPr lang="cs-CZ" dirty="0"/>
              <a:t>Druhá úroveň</a:t>
            </a:r>
          </a:p>
          <a:p>
            <a:pPr lvl="2"/>
            <a:r>
              <a:rPr lang="cs-CZ" dirty="0"/>
              <a:t>Třetí úroveň</a:t>
            </a:r>
          </a:p>
          <a:p>
            <a:pPr lvl="3"/>
            <a:r>
              <a:rPr lang="cs-CZ" dirty="0"/>
              <a:t>Čtvrtá úroveň</a:t>
            </a:r>
          </a:p>
          <a:p>
            <a:pPr lvl="4"/>
            <a:r>
              <a:rPr lang="cs-CZ" dirty="0"/>
              <a:t>Pátá úroveň</a:t>
            </a:r>
          </a:p>
        </p:txBody>
      </p:sp>
      <p:sp>
        <p:nvSpPr>
          <p:cNvPr id="6" name="Zástupný symbol pro číslo snímku 5"/>
          <p:cNvSpPr>
            <a:spLocks noGrp="1"/>
          </p:cNvSpPr>
          <p:nvPr>
            <p:ph type="sldNum" sz="quarter" idx="12"/>
          </p:nvPr>
        </p:nvSpPr>
        <p:spPr/>
        <p:txBody>
          <a:bodyPr/>
          <a:lstStyle/>
          <a:p>
            <a:fld id="{1CF5A12E-3DFE-4C3E-9036-7893F29C52C1}" type="slidenum">
              <a:rPr lang="cs-CZ" smtClean="0"/>
              <a:t>‹#›</a:t>
            </a:fld>
            <a:endParaRPr lang="cs-CZ"/>
          </a:p>
        </p:txBody>
      </p:sp>
      <p:sp>
        <p:nvSpPr>
          <p:cNvPr id="5" name="Zástupný symbol obrázku 5">
            <a:extLst>
              <a:ext uri="{FF2B5EF4-FFF2-40B4-BE49-F238E27FC236}">
                <a16:creationId xmlns:a16="http://schemas.microsoft.com/office/drawing/2014/main" id="{BB38CCEF-CF1A-B72B-D67E-9A39E14D3EA2}"/>
              </a:ext>
            </a:extLst>
          </p:cNvPr>
          <p:cNvSpPr>
            <a:spLocks noGrp="1"/>
          </p:cNvSpPr>
          <p:nvPr>
            <p:ph type="pic" sz="quarter" idx="10"/>
          </p:nvPr>
        </p:nvSpPr>
        <p:spPr>
          <a:xfrm>
            <a:off x="6298501" y="2213429"/>
            <a:ext cx="4285499" cy="3618660"/>
          </a:xfrm>
          <a:prstGeom prst="rect">
            <a:avLst/>
          </a:prstGeom>
        </p:spPr>
        <p:txBody>
          <a:bodyPr/>
          <a:lstStyle/>
          <a:p>
            <a:endParaRPr lang="cs-CZ"/>
          </a:p>
        </p:txBody>
      </p:sp>
      <p:sp>
        <p:nvSpPr>
          <p:cNvPr id="7" name="Zástupný symbol pro číslo snímku 5">
            <a:extLst>
              <a:ext uri="{FF2B5EF4-FFF2-40B4-BE49-F238E27FC236}">
                <a16:creationId xmlns:a16="http://schemas.microsoft.com/office/drawing/2014/main" id="{2C7EEF15-9663-FDF8-3786-E9D1170BC091}"/>
              </a:ext>
            </a:extLst>
          </p:cNvPr>
          <p:cNvSpPr txBox="1">
            <a:spLocks/>
          </p:cNvSpPr>
          <p:nvPr userDrawn="1"/>
        </p:nvSpPr>
        <p:spPr>
          <a:xfrm>
            <a:off x="693600" y="6300000"/>
            <a:ext cx="3952828" cy="365125"/>
          </a:xfrm>
          <a:prstGeom prst="rect">
            <a:avLst/>
          </a:prstGeom>
        </p:spPr>
        <p:txBody>
          <a:bodyPr vert="horz" lIns="0" tIns="0" rIns="0" bIns="0" rtlCol="0" anchor="ctr"/>
          <a:lstStyle>
            <a:defPPr>
              <a:defRPr lang="cs-CZ"/>
            </a:defPPr>
            <a:lvl1pPr marL="0" algn="r" defTabSz="914400" rtl="0" eaLnBrk="1" latinLnBrk="0" hangingPunct="1">
              <a:defRPr sz="1200" kern="1200">
                <a:solidFill>
                  <a:schemeClr val="bg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cs-CZ" sz="1000">
                <a:solidFill>
                  <a:schemeClr val="bg2"/>
                </a:solidFill>
              </a:rPr>
              <a:t>Ministerstvo pro místní rozvoj</a:t>
            </a:r>
          </a:p>
        </p:txBody>
      </p:sp>
    </p:spTree>
    <p:extLst>
      <p:ext uri="{BB962C8B-B14F-4D97-AF65-F5344CB8AC3E}">
        <p14:creationId xmlns:p14="http://schemas.microsoft.com/office/powerpoint/2010/main" val="1394102900"/>
      </p:ext>
    </p:extLst>
  </p:cSld>
  <p:clrMapOvr>
    <a:masterClrMapping/>
  </p:clrMapOvr>
  <p:extLst>
    <p:ext uri="{DCECCB84-F9BA-43D5-87BE-67443E8EF086}">
      <p15:sldGuideLst xmlns:p15="http://schemas.microsoft.com/office/powerpoint/2012/main">
        <p15:guide id="1" pos="415">
          <p15:clr>
            <a:srgbClr val="FBAE40"/>
          </p15:clr>
        </p15:guide>
      </p15:sldGuideLst>
    </p:ext>
  </p:extLst>
</p:sldLayout>
</file>

<file path=ppt/slideLayouts/slideLayout44.xml><?xml version="1.0" encoding="utf-8"?>
<p:sldLayout xmlns:a="http://schemas.openxmlformats.org/drawingml/2006/main" xmlns:r="http://schemas.openxmlformats.org/officeDocument/2006/relationships" xmlns:p="http://schemas.openxmlformats.org/presentationml/2006/main" preserve="1" userDrawn="1">
  <p:cSld name="Podnadpis, dva sloupce">
    <p:spTree>
      <p:nvGrpSpPr>
        <p:cNvPr id="1" name=""/>
        <p:cNvGrpSpPr/>
        <p:nvPr/>
      </p:nvGrpSpPr>
      <p:grpSpPr>
        <a:xfrm>
          <a:off x="0" y="0"/>
          <a:ext cx="0" cy="0"/>
          <a:chOff x="0" y="0"/>
          <a:chExt cx="0" cy="0"/>
        </a:xfrm>
      </p:grpSpPr>
      <p:sp>
        <p:nvSpPr>
          <p:cNvPr id="2" name="Nadpis 1"/>
          <p:cNvSpPr>
            <a:spLocks noGrp="1"/>
          </p:cNvSpPr>
          <p:nvPr>
            <p:ph type="title"/>
          </p:nvPr>
        </p:nvSpPr>
        <p:spPr>
          <a:xfrm>
            <a:off x="684000" y="619932"/>
            <a:ext cx="9900000" cy="599268"/>
          </a:xfrm>
        </p:spPr>
        <p:txBody>
          <a:bodyPr/>
          <a:lstStyle/>
          <a:p>
            <a:r>
              <a:rPr lang="cs-CZ"/>
              <a:t>Kliknutím lze upravit styl.</a:t>
            </a:r>
          </a:p>
        </p:txBody>
      </p:sp>
      <p:sp>
        <p:nvSpPr>
          <p:cNvPr id="3" name="Zástupný symbol pro obsah 2"/>
          <p:cNvSpPr>
            <a:spLocks noGrp="1"/>
          </p:cNvSpPr>
          <p:nvPr>
            <p:ph sz="half" idx="1" hasCustomPrompt="1"/>
          </p:nvPr>
        </p:nvSpPr>
        <p:spPr>
          <a:xfrm>
            <a:off x="1620000" y="2160000"/>
            <a:ext cx="4323523" cy="3960537"/>
          </a:xfrm>
          <a:prstGeom prst="rect">
            <a:avLst/>
          </a:prstGeom>
        </p:spPr>
        <p:txBody>
          <a:bodyPr/>
          <a:lstStyle>
            <a:lvl1pPr>
              <a:spcAft>
                <a:spcPts val="1800"/>
              </a:spcAft>
              <a:buFont typeface="Wingdings" pitchFamily="2" charset="2"/>
              <a:buNone/>
              <a:defRPr b="1">
                <a:solidFill>
                  <a:schemeClr val="accent2"/>
                </a:solidFill>
              </a:defRPr>
            </a:lvl1pPr>
            <a:lvl2pPr marL="0" indent="-288000">
              <a:buClr>
                <a:schemeClr val="accent1"/>
              </a:buClr>
              <a:buSzPct val="90000"/>
              <a:buFont typeface="Wingdings" pitchFamily="2" charset="2"/>
              <a:buChar char="§"/>
              <a:defRPr/>
            </a:lvl2pPr>
            <a:lvl3pPr>
              <a:buFont typeface="Wingdings" pitchFamily="2" charset="2"/>
              <a:buChar char="§"/>
              <a:defRPr/>
            </a:lvl3pPr>
            <a:lvl4pPr>
              <a:buFont typeface="Wingdings" pitchFamily="2" charset="2"/>
              <a:buChar char="§"/>
              <a:defRPr/>
            </a:lvl4pPr>
            <a:lvl5pPr>
              <a:buFont typeface="Wingdings" pitchFamily="2" charset="2"/>
              <a:buChar char="§"/>
              <a:defRPr/>
            </a:lvl5pPr>
          </a:lstStyle>
          <a:p>
            <a:pPr lvl="0"/>
            <a:r>
              <a:rPr lang="cs-CZ" dirty="0"/>
              <a:t>Upravte styly předlohy textu.</a:t>
            </a:r>
          </a:p>
          <a:p>
            <a:pPr lvl="1"/>
            <a:r>
              <a:rPr lang="cs-CZ" dirty="0"/>
              <a:t>Druhá úroveň</a:t>
            </a:r>
          </a:p>
          <a:p>
            <a:pPr lvl="2"/>
            <a:r>
              <a:rPr lang="cs-CZ" dirty="0"/>
              <a:t>Třetí úroveň</a:t>
            </a:r>
          </a:p>
          <a:p>
            <a:pPr lvl="3"/>
            <a:r>
              <a:rPr lang="cs-CZ" dirty="0"/>
              <a:t>Čtvrtá úroveň</a:t>
            </a:r>
          </a:p>
          <a:p>
            <a:pPr lvl="4"/>
            <a:r>
              <a:rPr lang="cs-CZ" dirty="0"/>
              <a:t>Pátá úroveň</a:t>
            </a:r>
          </a:p>
        </p:txBody>
      </p:sp>
      <p:sp>
        <p:nvSpPr>
          <p:cNvPr id="7" name="Zástupný symbol pro číslo snímku 6"/>
          <p:cNvSpPr>
            <a:spLocks noGrp="1"/>
          </p:cNvSpPr>
          <p:nvPr>
            <p:ph type="sldNum" sz="quarter" idx="12"/>
          </p:nvPr>
        </p:nvSpPr>
        <p:spPr/>
        <p:txBody>
          <a:bodyPr/>
          <a:lstStyle/>
          <a:p>
            <a:fld id="{1CF5A12E-3DFE-4C3E-9036-7893F29C52C1}" type="slidenum">
              <a:rPr lang="cs-CZ" smtClean="0"/>
              <a:t>‹#›</a:t>
            </a:fld>
            <a:endParaRPr lang="cs-CZ"/>
          </a:p>
        </p:txBody>
      </p:sp>
      <p:sp>
        <p:nvSpPr>
          <p:cNvPr id="9" name="Zástupný text 8">
            <a:extLst>
              <a:ext uri="{FF2B5EF4-FFF2-40B4-BE49-F238E27FC236}">
                <a16:creationId xmlns:a16="http://schemas.microsoft.com/office/drawing/2014/main" id="{6F99AF0C-D583-5D11-E4A5-C93DED75A4D9}"/>
              </a:ext>
            </a:extLst>
          </p:cNvPr>
          <p:cNvSpPr>
            <a:spLocks noGrp="1"/>
          </p:cNvSpPr>
          <p:nvPr>
            <p:ph type="body" sz="quarter" idx="14"/>
          </p:nvPr>
        </p:nvSpPr>
        <p:spPr>
          <a:xfrm>
            <a:off x="684000" y="1243809"/>
            <a:ext cx="5259600" cy="772560"/>
          </a:xfrm>
          <a:prstGeom prst="rect">
            <a:avLst/>
          </a:prstGeom>
        </p:spPr>
        <p:txBody>
          <a:bodyPr/>
          <a:lstStyle>
            <a:lvl1pPr marL="0" indent="0">
              <a:buNone/>
              <a:defRPr>
                <a:solidFill>
                  <a:schemeClr val="accent1"/>
                </a:solidFill>
              </a:defRPr>
            </a:lvl1pPr>
            <a:lvl2pPr>
              <a:buNone/>
              <a:defRPr/>
            </a:lvl2pPr>
            <a:lvl3pPr>
              <a:buNone/>
              <a:defRPr/>
            </a:lvl3pPr>
            <a:lvl4pPr>
              <a:buNone/>
              <a:defRPr/>
            </a:lvl4pPr>
            <a:lvl5pPr>
              <a:buNone/>
              <a:defRPr/>
            </a:lvl5pPr>
          </a:lstStyle>
          <a:p>
            <a:pPr lvl="0"/>
            <a:r>
              <a:rPr lang="cs-CZ" dirty="0"/>
              <a:t>Po kliknutí můžete upravovat styly textu v předloze.</a:t>
            </a:r>
          </a:p>
        </p:txBody>
      </p:sp>
      <p:sp>
        <p:nvSpPr>
          <p:cNvPr id="4" name="Zástupný symbol pro obsah 2">
            <a:extLst>
              <a:ext uri="{FF2B5EF4-FFF2-40B4-BE49-F238E27FC236}">
                <a16:creationId xmlns:a16="http://schemas.microsoft.com/office/drawing/2014/main" id="{C2843CF9-B3FD-9E68-3D7A-392FEBCB4FEE}"/>
              </a:ext>
            </a:extLst>
          </p:cNvPr>
          <p:cNvSpPr>
            <a:spLocks noGrp="1"/>
          </p:cNvSpPr>
          <p:nvPr>
            <p:ph sz="half" idx="15" hasCustomPrompt="1"/>
          </p:nvPr>
        </p:nvSpPr>
        <p:spPr>
          <a:xfrm>
            <a:off x="6266427" y="2160000"/>
            <a:ext cx="4323523" cy="3960537"/>
          </a:xfrm>
          <a:prstGeom prst="rect">
            <a:avLst/>
          </a:prstGeom>
        </p:spPr>
        <p:txBody>
          <a:bodyPr/>
          <a:lstStyle>
            <a:lvl1pPr>
              <a:spcAft>
                <a:spcPts val="1800"/>
              </a:spcAft>
              <a:buFont typeface="Wingdings" pitchFamily="2" charset="2"/>
              <a:buNone/>
              <a:defRPr b="1">
                <a:solidFill>
                  <a:schemeClr val="accent2"/>
                </a:solidFill>
              </a:defRPr>
            </a:lvl1pPr>
            <a:lvl2pPr marL="0" indent="-288000">
              <a:buClr>
                <a:schemeClr val="accent1"/>
              </a:buClr>
              <a:buSzPct val="90000"/>
              <a:buFont typeface="Wingdings" pitchFamily="2" charset="2"/>
              <a:buChar char="§"/>
              <a:defRPr/>
            </a:lvl2pPr>
            <a:lvl3pPr>
              <a:buFont typeface="Wingdings" pitchFamily="2" charset="2"/>
              <a:buChar char="§"/>
              <a:defRPr/>
            </a:lvl3pPr>
            <a:lvl4pPr>
              <a:buFont typeface="Wingdings" pitchFamily="2" charset="2"/>
              <a:buChar char="§"/>
              <a:defRPr/>
            </a:lvl4pPr>
            <a:lvl5pPr>
              <a:buFont typeface="Wingdings" pitchFamily="2" charset="2"/>
              <a:buChar char="§"/>
              <a:defRPr/>
            </a:lvl5pPr>
          </a:lstStyle>
          <a:p>
            <a:pPr lvl="0"/>
            <a:r>
              <a:rPr lang="cs-CZ" dirty="0"/>
              <a:t>Upravte styly předlohy textu.</a:t>
            </a:r>
          </a:p>
          <a:p>
            <a:pPr lvl="1"/>
            <a:r>
              <a:rPr lang="cs-CZ" dirty="0"/>
              <a:t>Druhá úroveň</a:t>
            </a:r>
          </a:p>
          <a:p>
            <a:pPr lvl="2"/>
            <a:r>
              <a:rPr lang="cs-CZ" dirty="0"/>
              <a:t>Třetí úroveň</a:t>
            </a:r>
          </a:p>
          <a:p>
            <a:pPr lvl="3"/>
            <a:r>
              <a:rPr lang="cs-CZ" dirty="0"/>
              <a:t>Čtvrtá úroveň</a:t>
            </a:r>
          </a:p>
          <a:p>
            <a:pPr lvl="4"/>
            <a:r>
              <a:rPr lang="cs-CZ" dirty="0"/>
              <a:t>Pátá úroveň</a:t>
            </a:r>
          </a:p>
        </p:txBody>
      </p:sp>
      <p:sp>
        <p:nvSpPr>
          <p:cNvPr id="8" name="Zástupný symbol pro číslo snímku 5">
            <a:extLst>
              <a:ext uri="{FF2B5EF4-FFF2-40B4-BE49-F238E27FC236}">
                <a16:creationId xmlns:a16="http://schemas.microsoft.com/office/drawing/2014/main" id="{1A2E329E-B047-5BCC-C0F2-88F14A418F05}"/>
              </a:ext>
            </a:extLst>
          </p:cNvPr>
          <p:cNvSpPr txBox="1">
            <a:spLocks/>
          </p:cNvSpPr>
          <p:nvPr userDrawn="1"/>
        </p:nvSpPr>
        <p:spPr>
          <a:xfrm>
            <a:off x="693600" y="6300000"/>
            <a:ext cx="3952828" cy="365125"/>
          </a:xfrm>
          <a:prstGeom prst="rect">
            <a:avLst/>
          </a:prstGeom>
        </p:spPr>
        <p:txBody>
          <a:bodyPr vert="horz" lIns="0" tIns="0" rIns="0" bIns="0" rtlCol="0" anchor="ctr"/>
          <a:lstStyle>
            <a:defPPr>
              <a:defRPr lang="cs-CZ"/>
            </a:defPPr>
            <a:lvl1pPr marL="0" algn="r" defTabSz="914400" rtl="0" eaLnBrk="1" latinLnBrk="0" hangingPunct="1">
              <a:defRPr sz="1200" kern="1200">
                <a:solidFill>
                  <a:schemeClr val="bg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cs-CZ" sz="1000">
                <a:solidFill>
                  <a:schemeClr val="bg2"/>
                </a:solidFill>
              </a:rPr>
              <a:t>Ministerstvo pro místní rozvoj</a:t>
            </a:r>
          </a:p>
        </p:txBody>
      </p:sp>
    </p:spTree>
    <p:extLst>
      <p:ext uri="{BB962C8B-B14F-4D97-AF65-F5344CB8AC3E}">
        <p14:creationId xmlns:p14="http://schemas.microsoft.com/office/powerpoint/2010/main" val="1182028005"/>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preserve="1" userDrawn="1">
  <p:cSld name="Tři sloupce">
    <p:spTree>
      <p:nvGrpSpPr>
        <p:cNvPr id="1" name=""/>
        <p:cNvGrpSpPr/>
        <p:nvPr/>
      </p:nvGrpSpPr>
      <p:grpSpPr>
        <a:xfrm>
          <a:off x="0" y="0"/>
          <a:ext cx="0" cy="0"/>
          <a:chOff x="0" y="0"/>
          <a:chExt cx="0" cy="0"/>
        </a:xfrm>
      </p:grpSpPr>
      <p:sp>
        <p:nvSpPr>
          <p:cNvPr id="2" name="Nadpis 1"/>
          <p:cNvSpPr>
            <a:spLocks noGrp="1"/>
          </p:cNvSpPr>
          <p:nvPr>
            <p:ph type="title"/>
          </p:nvPr>
        </p:nvSpPr>
        <p:spPr>
          <a:xfrm>
            <a:off x="684000" y="619932"/>
            <a:ext cx="9900000" cy="599268"/>
          </a:xfrm>
        </p:spPr>
        <p:txBody>
          <a:bodyPr/>
          <a:lstStyle/>
          <a:p>
            <a:r>
              <a:rPr lang="cs-CZ"/>
              <a:t>Kliknutím lze upravit styl.</a:t>
            </a:r>
          </a:p>
        </p:txBody>
      </p:sp>
      <p:sp>
        <p:nvSpPr>
          <p:cNvPr id="3" name="Zástupný symbol pro obsah 2"/>
          <p:cNvSpPr>
            <a:spLocks noGrp="1"/>
          </p:cNvSpPr>
          <p:nvPr>
            <p:ph sz="half" idx="1" hasCustomPrompt="1"/>
          </p:nvPr>
        </p:nvSpPr>
        <p:spPr>
          <a:xfrm>
            <a:off x="693601" y="2160000"/>
            <a:ext cx="3375982" cy="3960537"/>
          </a:xfrm>
          <a:prstGeom prst="rect">
            <a:avLst/>
          </a:prstGeom>
        </p:spPr>
        <p:txBody>
          <a:bodyPr/>
          <a:lstStyle>
            <a:lvl1pPr marL="0" indent="0">
              <a:spcAft>
                <a:spcPts val="1800"/>
              </a:spcAft>
              <a:buFont typeface="Arial" panose="020B0604020202020204" pitchFamily="34" charset="0"/>
              <a:buNone/>
              <a:defRPr b="1">
                <a:solidFill>
                  <a:schemeClr val="accent2"/>
                </a:solidFill>
              </a:defRPr>
            </a:lvl1pPr>
            <a:lvl2pPr marL="0" indent="-288000">
              <a:buClr>
                <a:schemeClr val="accent5"/>
              </a:buClr>
              <a:buSzPct val="90000"/>
              <a:buFont typeface="Wingdings" pitchFamily="2" charset="2"/>
              <a:buNone/>
              <a:defRPr/>
            </a:lvl2pPr>
            <a:lvl3pPr>
              <a:buFont typeface="Wingdings" pitchFamily="2" charset="2"/>
              <a:buNone/>
              <a:defRPr/>
            </a:lvl3pPr>
            <a:lvl4pPr>
              <a:buFont typeface="Wingdings" pitchFamily="2" charset="2"/>
              <a:buNone/>
              <a:defRPr/>
            </a:lvl4pPr>
            <a:lvl5pPr>
              <a:buFont typeface="Wingdings" pitchFamily="2" charset="2"/>
              <a:buNone/>
              <a:defRPr/>
            </a:lvl5pPr>
          </a:lstStyle>
          <a:p>
            <a:pPr lvl="0"/>
            <a:r>
              <a:rPr lang="cs-CZ"/>
              <a:t>Upravte styly předlohy textu.</a:t>
            </a:r>
          </a:p>
          <a:p>
            <a:pPr lvl="1"/>
            <a:r>
              <a:rPr lang="cs-CZ"/>
              <a:t>Druhá úroveň</a:t>
            </a:r>
          </a:p>
        </p:txBody>
      </p:sp>
      <p:sp>
        <p:nvSpPr>
          <p:cNvPr id="7" name="Zástupný symbol pro číslo snímku 6"/>
          <p:cNvSpPr>
            <a:spLocks noGrp="1"/>
          </p:cNvSpPr>
          <p:nvPr>
            <p:ph type="sldNum" sz="quarter" idx="12"/>
          </p:nvPr>
        </p:nvSpPr>
        <p:spPr/>
        <p:txBody>
          <a:bodyPr/>
          <a:lstStyle/>
          <a:p>
            <a:fld id="{1CF5A12E-3DFE-4C3E-9036-7893F29C52C1}" type="slidenum">
              <a:rPr lang="cs-CZ" smtClean="0"/>
              <a:t>‹#›</a:t>
            </a:fld>
            <a:endParaRPr lang="cs-CZ"/>
          </a:p>
        </p:txBody>
      </p:sp>
      <p:sp>
        <p:nvSpPr>
          <p:cNvPr id="10" name="Zástupný symbol pro obsah 2">
            <a:extLst>
              <a:ext uri="{FF2B5EF4-FFF2-40B4-BE49-F238E27FC236}">
                <a16:creationId xmlns:a16="http://schemas.microsoft.com/office/drawing/2014/main" id="{7671851E-E145-B540-BFE6-BCB164F7650F}"/>
              </a:ext>
            </a:extLst>
          </p:cNvPr>
          <p:cNvSpPr>
            <a:spLocks noGrp="1"/>
          </p:cNvSpPr>
          <p:nvPr>
            <p:ph sz="half" idx="13" hasCustomPrompt="1"/>
          </p:nvPr>
        </p:nvSpPr>
        <p:spPr>
          <a:xfrm>
            <a:off x="8119333" y="2160000"/>
            <a:ext cx="3375982" cy="3960537"/>
          </a:xfrm>
          <a:prstGeom prst="rect">
            <a:avLst/>
          </a:prstGeom>
        </p:spPr>
        <p:txBody>
          <a:bodyPr/>
          <a:lstStyle>
            <a:lvl1pPr marL="0" indent="0">
              <a:spcAft>
                <a:spcPts val="1800"/>
              </a:spcAft>
              <a:buFont typeface="Arial" panose="020B0604020202020204" pitchFamily="34" charset="0"/>
              <a:buNone/>
              <a:defRPr b="1">
                <a:solidFill>
                  <a:schemeClr val="accent2"/>
                </a:solidFill>
              </a:defRPr>
            </a:lvl1pPr>
            <a:lvl2pPr marL="0" indent="-288000">
              <a:buClr>
                <a:schemeClr val="accent5"/>
              </a:buClr>
              <a:buSzPct val="90000"/>
              <a:buFont typeface="Wingdings" pitchFamily="2" charset="2"/>
              <a:buNone/>
              <a:defRPr/>
            </a:lvl2pPr>
            <a:lvl3pPr>
              <a:buFont typeface="Wingdings" pitchFamily="2" charset="2"/>
              <a:buNone/>
              <a:defRPr/>
            </a:lvl3pPr>
            <a:lvl4pPr>
              <a:buFont typeface="Wingdings" pitchFamily="2" charset="2"/>
              <a:buNone/>
              <a:defRPr/>
            </a:lvl4pPr>
            <a:lvl5pPr>
              <a:buFont typeface="Wingdings" pitchFamily="2" charset="2"/>
              <a:buNone/>
              <a:defRPr/>
            </a:lvl5pPr>
          </a:lstStyle>
          <a:p>
            <a:pPr lvl="0"/>
            <a:r>
              <a:rPr lang="cs-CZ"/>
              <a:t>Upravte styly předlohy textu.</a:t>
            </a:r>
          </a:p>
          <a:p>
            <a:pPr lvl="1"/>
            <a:r>
              <a:rPr lang="cs-CZ"/>
              <a:t>Druhá úroveň</a:t>
            </a:r>
          </a:p>
        </p:txBody>
      </p:sp>
      <p:sp>
        <p:nvSpPr>
          <p:cNvPr id="11" name="Zástupný symbol pro obsah 2">
            <a:extLst>
              <a:ext uri="{FF2B5EF4-FFF2-40B4-BE49-F238E27FC236}">
                <a16:creationId xmlns:a16="http://schemas.microsoft.com/office/drawing/2014/main" id="{C5DD8208-8E62-3BCD-5295-A5DE908611EA}"/>
              </a:ext>
            </a:extLst>
          </p:cNvPr>
          <p:cNvSpPr>
            <a:spLocks noGrp="1"/>
          </p:cNvSpPr>
          <p:nvPr>
            <p:ph sz="half" idx="14" hasCustomPrompt="1"/>
          </p:nvPr>
        </p:nvSpPr>
        <p:spPr>
          <a:xfrm>
            <a:off x="4408009" y="2160000"/>
            <a:ext cx="3375982" cy="3960537"/>
          </a:xfrm>
          <a:prstGeom prst="rect">
            <a:avLst/>
          </a:prstGeom>
        </p:spPr>
        <p:txBody>
          <a:bodyPr/>
          <a:lstStyle>
            <a:lvl1pPr marL="0" indent="0">
              <a:spcAft>
                <a:spcPts val="1800"/>
              </a:spcAft>
              <a:buFont typeface="Arial" panose="020B0604020202020204" pitchFamily="34" charset="0"/>
              <a:buNone/>
              <a:defRPr b="1">
                <a:solidFill>
                  <a:schemeClr val="accent2"/>
                </a:solidFill>
              </a:defRPr>
            </a:lvl1pPr>
            <a:lvl2pPr marL="0" indent="-288000">
              <a:buClr>
                <a:schemeClr val="accent5"/>
              </a:buClr>
              <a:buSzPct val="90000"/>
              <a:buFont typeface="Wingdings" pitchFamily="2" charset="2"/>
              <a:buNone/>
              <a:defRPr/>
            </a:lvl2pPr>
            <a:lvl3pPr>
              <a:buFont typeface="Wingdings" pitchFamily="2" charset="2"/>
              <a:buNone/>
              <a:defRPr/>
            </a:lvl3pPr>
            <a:lvl4pPr>
              <a:buFont typeface="Wingdings" pitchFamily="2" charset="2"/>
              <a:buNone/>
              <a:defRPr/>
            </a:lvl4pPr>
            <a:lvl5pPr>
              <a:buFont typeface="Wingdings" pitchFamily="2" charset="2"/>
              <a:buNone/>
              <a:defRPr/>
            </a:lvl5pPr>
          </a:lstStyle>
          <a:p>
            <a:pPr lvl="0"/>
            <a:r>
              <a:rPr lang="cs-CZ"/>
              <a:t>Upravte styly předlohy textu.</a:t>
            </a:r>
          </a:p>
          <a:p>
            <a:pPr lvl="1"/>
            <a:r>
              <a:rPr lang="cs-CZ"/>
              <a:t>Druhá úroveň</a:t>
            </a:r>
          </a:p>
        </p:txBody>
      </p:sp>
      <p:sp>
        <p:nvSpPr>
          <p:cNvPr id="4" name="Zástupný symbol pro číslo snímku 5">
            <a:extLst>
              <a:ext uri="{FF2B5EF4-FFF2-40B4-BE49-F238E27FC236}">
                <a16:creationId xmlns:a16="http://schemas.microsoft.com/office/drawing/2014/main" id="{7B9A68AD-FB4B-8978-5212-ECDC03A6FB0B}"/>
              </a:ext>
            </a:extLst>
          </p:cNvPr>
          <p:cNvSpPr txBox="1">
            <a:spLocks/>
          </p:cNvSpPr>
          <p:nvPr userDrawn="1"/>
        </p:nvSpPr>
        <p:spPr>
          <a:xfrm>
            <a:off x="693600" y="6300000"/>
            <a:ext cx="3952828" cy="365125"/>
          </a:xfrm>
          <a:prstGeom prst="rect">
            <a:avLst/>
          </a:prstGeom>
        </p:spPr>
        <p:txBody>
          <a:bodyPr vert="horz" lIns="0" tIns="0" rIns="0" bIns="0" rtlCol="0" anchor="ctr"/>
          <a:lstStyle>
            <a:defPPr>
              <a:defRPr lang="cs-CZ"/>
            </a:defPPr>
            <a:lvl1pPr marL="0" algn="r" defTabSz="914400" rtl="0" eaLnBrk="1" latinLnBrk="0" hangingPunct="1">
              <a:defRPr sz="1200" kern="1200">
                <a:solidFill>
                  <a:schemeClr val="bg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cs-CZ" sz="1000">
                <a:solidFill>
                  <a:schemeClr val="bg2"/>
                </a:solidFill>
              </a:rPr>
              <a:t>Ministerstvo pro místní rozvoj</a:t>
            </a:r>
          </a:p>
        </p:txBody>
      </p:sp>
    </p:spTree>
    <p:extLst>
      <p:ext uri="{BB962C8B-B14F-4D97-AF65-F5344CB8AC3E}">
        <p14:creationId xmlns:p14="http://schemas.microsoft.com/office/powerpoint/2010/main" val="435564551"/>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preserve="1" userDrawn="1">
  <p:cSld name="Podnadpis, 3 sloupce podbarvené">
    <p:spTree>
      <p:nvGrpSpPr>
        <p:cNvPr id="1" name=""/>
        <p:cNvGrpSpPr/>
        <p:nvPr/>
      </p:nvGrpSpPr>
      <p:grpSpPr>
        <a:xfrm>
          <a:off x="0" y="0"/>
          <a:ext cx="0" cy="0"/>
          <a:chOff x="0" y="0"/>
          <a:chExt cx="0" cy="0"/>
        </a:xfrm>
      </p:grpSpPr>
      <p:sp>
        <p:nvSpPr>
          <p:cNvPr id="2" name="Nadpis 1"/>
          <p:cNvSpPr>
            <a:spLocks noGrp="1"/>
          </p:cNvSpPr>
          <p:nvPr>
            <p:ph type="title"/>
          </p:nvPr>
        </p:nvSpPr>
        <p:spPr>
          <a:xfrm>
            <a:off x="684000" y="619932"/>
            <a:ext cx="9900000" cy="599268"/>
          </a:xfrm>
        </p:spPr>
        <p:txBody>
          <a:bodyPr/>
          <a:lstStyle/>
          <a:p>
            <a:r>
              <a:rPr lang="cs-CZ"/>
              <a:t>Kliknutím lze upravit styl.</a:t>
            </a:r>
          </a:p>
        </p:txBody>
      </p:sp>
      <p:sp>
        <p:nvSpPr>
          <p:cNvPr id="3" name="Zástupný symbol pro obsah 2"/>
          <p:cNvSpPr>
            <a:spLocks noGrp="1"/>
          </p:cNvSpPr>
          <p:nvPr>
            <p:ph sz="half" idx="1" hasCustomPrompt="1"/>
          </p:nvPr>
        </p:nvSpPr>
        <p:spPr>
          <a:xfrm>
            <a:off x="684000" y="2257436"/>
            <a:ext cx="3355437" cy="3590706"/>
          </a:xfrm>
          <a:prstGeom prst="rect">
            <a:avLst/>
          </a:prstGeom>
          <a:solidFill>
            <a:schemeClr val="tx2"/>
          </a:solidFill>
        </p:spPr>
        <p:txBody>
          <a:bodyPr lIns="180000" tIns="108000" rIns="144000" bIns="72000"/>
          <a:lstStyle>
            <a:lvl1pPr marL="0">
              <a:spcAft>
                <a:spcPts val="1800"/>
              </a:spcAft>
              <a:buFont typeface="Arial" panose="020B0604020202020204" pitchFamily="34" charset="0"/>
              <a:buNone/>
              <a:defRPr b="1">
                <a:solidFill>
                  <a:schemeClr val="accent5"/>
                </a:solidFill>
              </a:defRPr>
            </a:lvl1pPr>
            <a:lvl2pPr marL="0" indent="-288000">
              <a:buClr>
                <a:schemeClr val="accent5"/>
              </a:buClr>
              <a:buSzPct val="90000"/>
              <a:buFont typeface="Wingdings" pitchFamily="2" charset="2"/>
              <a:buNone/>
              <a:defRPr sz="1500">
                <a:solidFill>
                  <a:schemeClr val="bg1"/>
                </a:solidFill>
              </a:defRPr>
            </a:lvl2pPr>
            <a:lvl3pPr>
              <a:buFont typeface="Wingdings" pitchFamily="2" charset="2"/>
              <a:buNone/>
              <a:defRPr/>
            </a:lvl3pPr>
            <a:lvl4pPr>
              <a:buFont typeface="Wingdings" pitchFamily="2" charset="2"/>
              <a:buNone/>
              <a:defRPr/>
            </a:lvl4pPr>
            <a:lvl5pPr>
              <a:buFont typeface="Wingdings" pitchFamily="2" charset="2"/>
              <a:buNone/>
              <a:defRPr/>
            </a:lvl5pPr>
          </a:lstStyle>
          <a:p>
            <a:pPr lvl="0"/>
            <a:r>
              <a:rPr lang="cs-CZ"/>
              <a:t>Upravte styly předlohy textu.</a:t>
            </a:r>
          </a:p>
          <a:p>
            <a:pPr lvl="1"/>
            <a:r>
              <a:rPr lang="cs-CZ"/>
              <a:t>Druhá úroveň</a:t>
            </a:r>
          </a:p>
        </p:txBody>
      </p:sp>
      <p:sp>
        <p:nvSpPr>
          <p:cNvPr id="7" name="Zástupný symbol pro číslo snímku 6"/>
          <p:cNvSpPr>
            <a:spLocks noGrp="1"/>
          </p:cNvSpPr>
          <p:nvPr>
            <p:ph type="sldNum" sz="quarter" idx="12"/>
          </p:nvPr>
        </p:nvSpPr>
        <p:spPr/>
        <p:txBody>
          <a:bodyPr/>
          <a:lstStyle/>
          <a:p>
            <a:fld id="{1CF5A12E-3DFE-4C3E-9036-7893F29C52C1}" type="slidenum">
              <a:rPr lang="cs-CZ" smtClean="0"/>
              <a:t>‹#›</a:t>
            </a:fld>
            <a:endParaRPr lang="cs-CZ"/>
          </a:p>
        </p:txBody>
      </p:sp>
      <p:sp>
        <p:nvSpPr>
          <p:cNvPr id="9" name="Zástupný text 8">
            <a:extLst>
              <a:ext uri="{FF2B5EF4-FFF2-40B4-BE49-F238E27FC236}">
                <a16:creationId xmlns:a16="http://schemas.microsoft.com/office/drawing/2014/main" id="{6F99AF0C-D583-5D11-E4A5-C93DED75A4D9}"/>
              </a:ext>
            </a:extLst>
          </p:cNvPr>
          <p:cNvSpPr>
            <a:spLocks noGrp="1"/>
          </p:cNvSpPr>
          <p:nvPr>
            <p:ph type="body" sz="quarter" idx="14"/>
          </p:nvPr>
        </p:nvSpPr>
        <p:spPr>
          <a:xfrm>
            <a:off x="684000" y="1243809"/>
            <a:ext cx="5259600" cy="772560"/>
          </a:xfrm>
          <a:prstGeom prst="rect">
            <a:avLst/>
          </a:prstGeom>
        </p:spPr>
        <p:txBody>
          <a:bodyPr/>
          <a:lstStyle>
            <a:lvl1pPr>
              <a:buNone/>
              <a:defRPr lang="cs-CZ" sz="2000" kern="1200" dirty="0">
                <a:solidFill>
                  <a:schemeClr val="accent1"/>
                </a:solidFill>
                <a:latin typeface="Arial" panose="020B0604020202020204" pitchFamily="34" charset="0"/>
                <a:ea typeface="+mn-ea"/>
                <a:cs typeface="Arial" panose="020B0604020202020204" pitchFamily="34" charset="0"/>
              </a:defRPr>
            </a:lvl1pPr>
            <a:lvl2pPr>
              <a:buNone/>
              <a:defRPr/>
            </a:lvl2pPr>
            <a:lvl3pPr>
              <a:buNone/>
              <a:defRPr/>
            </a:lvl3pPr>
            <a:lvl4pPr>
              <a:buNone/>
              <a:defRPr/>
            </a:lvl4pPr>
            <a:lvl5pPr>
              <a:buNone/>
              <a:defRPr/>
            </a:lvl5pPr>
          </a:lstStyle>
          <a:p>
            <a:pPr marL="0" lvl="0" indent="0" algn="l" defTabSz="914400" rtl="0" eaLnBrk="1" latinLnBrk="0" hangingPunct="1">
              <a:lnSpc>
                <a:spcPct val="100000"/>
              </a:lnSpc>
              <a:spcBef>
                <a:spcPts val="0"/>
              </a:spcBef>
              <a:spcAft>
                <a:spcPts val="1000"/>
              </a:spcAft>
              <a:buClr>
                <a:schemeClr val="accent1"/>
              </a:buClr>
              <a:buFont typeface="Wingdings" pitchFamily="2" charset="2"/>
              <a:buNone/>
            </a:pPr>
            <a:r>
              <a:rPr lang="cs-CZ"/>
              <a:t>Po kliknutí můžete upravovat styly textu v předloze.</a:t>
            </a:r>
          </a:p>
        </p:txBody>
      </p:sp>
      <p:sp>
        <p:nvSpPr>
          <p:cNvPr id="4" name="Zástupný symbol pro obsah 2">
            <a:extLst>
              <a:ext uri="{FF2B5EF4-FFF2-40B4-BE49-F238E27FC236}">
                <a16:creationId xmlns:a16="http://schemas.microsoft.com/office/drawing/2014/main" id="{2C9E7C88-D105-85BB-7817-7828128845B7}"/>
              </a:ext>
            </a:extLst>
          </p:cNvPr>
          <p:cNvSpPr>
            <a:spLocks noGrp="1"/>
          </p:cNvSpPr>
          <p:nvPr>
            <p:ph sz="half" idx="15" hasCustomPrompt="1"/>
          </p:nvPr>
        </p:nvSpPr>
        <p:spPr>
          <a:xfrm>
            <a:off x="8156517" y="2257436"/>
            <a:ext cx="3355437" cy="3590706"/>
          </a:xfrm>
          <a:prstGeom prst="rect">
            <a:avLst/>
          </a:prstGeom>
          <a:solidFill>
            <a:schemeClr val="tx2"/>
          </a:solidFill>
        </p:spPr>
        <p:txBody>
          <a:bodyPr lIns="180000" tIns="108000" rIns="144000" bIns="72000"/>
          <a:lstStyle>
            <a:lvl1pPr marL="0">
              <a:spcAft>
                <a:spcPts val="1800"/>
              </a:spcAft>
              <a:buFont typeface="Arial" panose="020B0604020202020204" pitchFamily="34" charset="0"/>
              <a:buNone/>
              <a:defRPr b="1">
                <a:solidFill>
                  <a:schemeClr val="accent5"/>
                </a:solidFill>
              </a:defRPr>
            </a:lvl1pPr>
            <a:lvl2pPr marL="0" indent="-288000">
              <a:buClr>
                <a:schemeClr val="accent5"/>
              </a:buClr>
              <a:buSzPct val="90000"/>
              <a:buFont typeface="Wingdings" pitchFamily="2" charset="2"/>
              <a:buNone/>
              <a:defRPr sz="1500">
                <a:solidFill>
                  <a:schemeClr val="bg1"/>
                </a:solidFill>
              </a:defRPr>
            </a:lvl2pPr>
            <a:lvl3pPr>
              <a:buFont typeface="Wingdings" pitchFamily="2" charset="2"/>
              <a:buNone/>
              <a:defRPr/>
            </a:lvl3pPr>
            <a:lvl4pPr>
              <a:buFont typeface="Wingdings" pitchFamily="2" charset="2"/>
              <a:buNone/>
              <a:defRPr/>
            </a:lvl4pPr>
            <a:lvl5pPr>
              <a:buFont typeface="Wingdings" pitchFamily="2" charset="2"/>
              <a:buNone/>
              <a:defRPr/>
            </a:lvl5pPr>
          </a:lstStyle>
          <a:p>
            <a:pPr lvl="0"/>
            <a:r>
              <a:rPr lang="cs-CZ"/>
              <a:t>Upravte styly předlohy textu.</a:t>
            </a:r>
          </a:p>
          <a:p>
            <a:pPr lvl="1"/>
            <a:r>
              <a:rPr lang="cs-CZ"/>
              <a:t>Druhá úroveň</a:t>
            </a:r>
          </a:p>
        </p:txBody>
      </p:sp>
      <p:sp>
        <p:nvSpPr>
          <p:cNvPr id="8" name="Zástupný symbol pro obsah 2">
            <a:extLst>
              <a:ext uri="{FF2B5EF4-FFF2-40B4-BE49-F238E27FC236}">
                <a16:creationId xmlns:a16="http://schemas.microsoft.com/office/drawing/2014/main" id="{F3B495C6-E9D9-BB16-034D-BB35D518475B}"/>
              </a:ext>
            </a:extLst>
          </p:cNvPr>
          <p:cNvSpPr>
            <a:spLocks noGrp="1"/>
          </p:cNvSpPr>
          <p:nvPr>
            <p:ph sz="half" idx="16" hasCustomPrompt="1"/>
          </p:nvPr>
        </p:nvSpPr>
        <p:spPr>
          <a:xfrm>
            <a:off x="4420259" y="2257436"/>
            <a:ext cx="3355437" cy="3590706"/>
          </a:xfrm>
          <a:prstGeom prst="rect">
            <a:avLst/>
          </a:prstGeom>
          <a:solidFill>
            <a:schemeClr val="tx2"/>
          </a:solidFill>
        </p:spPr>
        <p:txBody>
          <a:bodyPr lIns="180000" tIns="108000" rIns="144000" bIns="72000"/>
          <a:lstStyle>
            <a:lvl1pPr marL="0">
              <a:spcAft>
                <a:spcPts val="1800"/>
              </a:spcAft>
              <a:buFont typeface="Arial" panose="020B0604020202020204" pitchFamily="34" charset="0"/>
              <a:buNone/>
              <a:defRPr b="1">
                <a:solidFill>
                  <a:schemeClr val="accent5"/>
                </a:solidFill>
              </a:defRPr>
            </a:lvl1pPr>
            <a:lvl2pPr marL="0" indent="-288000">
              <a:buClr>
                <a:schemeClr val="accent5"/>
              </a:buClr>
              <a:buSzPct val="90000"/>
              <a:buFont typeface="Wingdings" pitchFamily="2" charset="2"/>
              <a:buNone/>
              <a:defRPr sz="1500">
                <a:solidFill>
                  <a:schemeClr val="bg1"/>
                </a:solidFill>
              </a:defRPr>
            </a:lvl2pPr>
            <a:lvl3pPr>
              <a:buFont typeface="Wingdings" pitchFamily="2" charset="2"/>
              <a:buNone/>
              <a:defRPr/>
            </a:lvl3pPr>
            <a:lvl4pPr>
              <a:buFont typeface="Wingdings" pitchFamily="2" charset="2"/>
              <a:buNone/>
              <a:defRPr/>
            </a:lvl4pPr>
            <a:lvl5pPr>
              <a:buFont typeface="Wingdings" pitchFamily="2" charset="2"/>
              <a:buNone/>
              <a:defRPr/>
            </a:lvl5pPr>
          </a:lstStyle>
          <a:p>
            <a:pPr lvl="0"/>
            <a:r>
              <a:rPr lang="cs-CZ"/>
              <a:t>Upravte styly předlohy textu.</a:t>
            </a:r>
          </a:p>
          <a:p>
            <a:pPr lvl="1"/>
            <a:r>
              <a:rPr lang="cs-CZ"/>
              <a:t>Druhá úroveň</a:t>
            </a:r>
          </a:p>
        </p:txBody>
      </p:sp>
      <p:sp>
        <p:nvSpPr>
          <p:cNvPr id="6" name="Zástupný symbol pro číslo snímku 5">
            <a:extLst>
              <a:ext uri="{FF2B5EF4-FFF2-40B4-BE49-F238E27FC236}">
                <a16:creationId xmlns:a16="http://schemas.microsoft.com/office/drawing/2014/main" id="{4CC1C452-BE80-BC5C-7921-09A8FE89B918}"/>
              </a:ext>
            </a:extLst>
          </p:cNvPr>
          <p:cNvSpPr txBox="1">
            <a:spLocks/>
          </p:cNvSpPr>
          <p:nvPr userDrawn="1"/>
        </p:nvSpPr>
        <p:spPr>
          <a:xfrm>
            <a:off x="693600" y="6300000"/>
            <a:ext cx="3952828" cy="365125"/>
          </a:xfrm>
          <a:prstGeom prst="rect">
            <a:avLst/>
          </a:prstGeom>
        </p:spPr>
        <p:txBody>
          <a:bodyPr vert="horz" lIns="0" tIns="0" rIns="0" bIns="0" rtlCol="0" anchor="ctr"/>
          <a:lstStyle>
            <a:defPPr>
              <a:defRPr lang="cs-CZ"/>
            </a:defPPr>
            <a:lvl1pPr marL="0" algn="r" defTabSz="914400" rtl="0" eaLnBrk="1" latinLnBrk="0" hangingPunct="1">
              <a:defRPr sz="1200" kern="1200">
                <a:solidFill>
                  <a:schemeClr val="bg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cs-CZ" sz="1000">
                <a:solidFill>
                  <a:schemeClr val="bg2"/>
                </a:solidFill>
              </a:rPr>
              <a:t>Ministerstvo pro místní rozvoj</a:t>
            </a:r>
          </a:p>
        </p:txBody>
      </p:sp>
    </p:spTree>
    <p:extLst>
      <p:ext uri="{BB962C8B-B14F-4D97-AF65-F5344CB8AC3E}">
        <p14:creationId xmlns:p14="http://schemas.microsoft.com/office/powerpoint/2010/main" val="428847054"/>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preserve="1" userDrawn="1">
  <p:cSld name="3 sloupce podbarvené se šipkami">
    <p:spTree>
      <p:nvGrpSpPr>
        <p:cNvPr id="1" name=""/>
        <p:cNvGrpSpPr/>
        <p:nvPr/>
      </p:nvGrpSpPr>
      <p:grpSpPr>
        <a:xfrm>
          <a:off x="0" y="0"/>
          <a:ext cx="0" cy="0"/>
          <a:chOff x="0" y="0"/>
          <a:chExt cx="0" cy="0"/>
        </a:xfrm>
      </p:grpSpPr>
      <p:sp>
        <p:nvSpPr>
          <p:cNvPr id="2" name="Nadpis 1"/>
          <p:cNvSpPr>
            <a:spLocks noGrp="1"/>
          </p:cNvSpPr>
          <p:nvPr>
            <p:ph type="title"/>
          </p:nvPr>
        </p:nvSpPr>
        <p:spPr>
          <a:xfrm>
            <a:off x="684000" y="619932"/>
            <a:ext cx="9900000" cy="599268"/>
          </a:xfrm>
        </p:spPr>
        <p:txBody>
          <a:bodyPr>
            <a:noAutofit/>
          </a:bodyPr>
          <a:lstStyle/>
          <a:p>
            <a:r>
              <a:rPr lang="cs-CZ"/>
              <a:t>Kliknutím lze upravit styl.</a:t>
            </a:r>
          </a:p>
        </p:txBody>
      </p:sp>
      <p:sp>
        <p:nvSpPr>
          <p:cNvPr id="3" name="Zástupný symbol pro obsah 2"/>
          <p:cNvSpPr>
            <a:spLocks noGrp="1"/>
          </p:cNvSpPr>
          <p:nvPr>
            <p:ph sz="half" idx="1" hasCustomPrompt="1"/>
          </p:nvPr>
        </p:nvSpPr>
        <p:spPr>
          <a:xfrm>
            <a:off x="684001" y="2257436"/>
            <a:ext cx="3105680" cy="3590706"/>
          </a:xfrm>
          <a:prstGeom prst="rect">
            <a:avLst/>
          </a:prstGeom>
          <a:solidFill>
            <a:schemeClr val="accent1"/>
          </a:solidFill>
        </p:spPr>
        <p:txBody>
          <a:bodyPr lIns="180000" tIns="180000" rIns="144000" bIns="72000">
            <a:noAutofit/>
          </a:bodyPr>
          <a:lstStyle>
            <a:lvl1pPr marL="0">
              <a:spcAft>
                <a:spcPts val="1800"/>
              </a:spcAft>
              <a:buFont typeface="Arial" panose="020B0604020202020204" pitchFamily="34" charset="0"/>
              <a:buNone/>
              <a:defRPr lang="cs-CZ" sz="1500" kern="1200" dirty="0">
                <a:solidFill>
                  <a:schemeClr val="bg1"/>
                </a:solidFill>
                <a:latin typeface="Arial" panose="020B0604020202020204" pitchFamily="34" charset="0"/>
                <a:ea typeface="+mn-ea"/>
                <a:cs typeface="Arial" panose="020B0604020202020204" pitchFamily="34" charset="0"/>
              </a:defRPr>
            </a:lvl1pPr>
            <a:lvl2pPr marL="0" indent="-288000">
              <a:buClr>
                <a:schemeClr val="accent5"/>
              </a:buClr>
              <a:buSzPct val="90000"/>
              <a:buFont typeface="Wingdings" pitchFamily="2" charset="2"/>
              <a:buNone/>
              <a:defRPr sz="1500">
                <a:solidFill>
                  <a:schemeClr val="bg1"/>
                </a:solidFill>
              </a:defRPr>
            </a:lvl2pPr>
            <a:lvl3pPr>
              <a:buFont typeface="Wingdings" pitchFamily="2" charset="2"/>
              <a:buNone/>
              <a:defRPr/>
            </a:lvl3pPr>
            <a:lvl4pPr>
              <a:buFont typeface="Wingdings" pitchFamily="2" charset="2"/>
              <a:buNone/>
              <a:defRPr/>
            </a:lvl4pPr>
            <a:lvl5pPr>
              <a:buFont typeface="Wingdings" pitchFamily="2" charset="2"/>
              <a:buNone/>
              <a:defRPr/>
            </a:lvl5pPr>
          </a:lstStyle>
          <a:p>
            <a:pPr marL="0" lvl="1" indent="-288000" algn="l" defTabSz="914400" rtl="0" eaLnBrk="1" latinLnBrk="0" hangingPunct="1">
              <a:lnSpc>
                <a:spcPct val="100000"/>
              </a:lnSpc>
              <a:spcBef>
                <a:spcPts val="0"/>
              </a:spcBef>
              <a:spcAft>
                <a:spcPts val="1000"/>
              </a:spcAft>
              <a:buClr>
                <a:schemeClr val="accent5"/>
              </a:buClr>
              <a:buSzPct val="90000"/>
              <a:buFont typeface="Wingdings" pitchFamily="2" charset="2"/>
              <a:buNone/>
            </a:pPr>
            <a:r>
              <a:rPr lang="cs-CZ"/>
              <a:t>Upravte styly předlohy textu.</a:t>
            </a:r>
          </a:p>
        </p:txBody>
      </p:sp>
      <p:sp>
        <p:nvSpPr>
          <p:cNvPr id="7" name="Zástupný symbol pro číslo snímku 6"/>
          <p:cNvSpPr>
            <a:spLocks noGrp="1"/>
          </p:cNvSpPr>
          <p:nvPr>
            <p:ph type="sldNum" sz="quarter" idx="12"/>
          </p:nvPr>
        </p:nvSpPr>
        <p:spPr/>
        <p:txBody>
          <a:bodyPr>
            <a:noAutofit/>
          </a:bodyPr>
          <a:lstStyle/>
          <a:p>
            <a:fld id="{1CF5A12E-3DFE-4C3E-9036-7893F29C52C1}" type="slidenum">
              <a:rPr lang="cs-CZ" smtClean="0"/>
              <a:t>‹#›</a:t>
            </a:fld>
            <a:endParaRPr lang="cs-CZ"/>
          </a:p>
        </p:txBody>
      </p:sp>
      <p:sp>
        <p:nvSpPr>
          <p:cNvPr id="10" name="Zástupný symbol pro obsah 2">
            <a:extLst>
              <a:ext uri="{FF2B5EF4-FFF2-40B4-BE49-F238E27FC236}">
                <a16:creationId xmlns:a16="http://schemas.microsoft.com/office/drawing/2014/main" id="{963E211A-EC28-5A07-3501-03AC420E839A}"/>
              </a:ext>
            </a:extLst>
          </p:cNvPr>
          <p:cNvSpPr>
            <a:spLocks noGrp="1"/>
          </p:cNvSpPr>
          <p:nvPr>
            <p:ph sz="half" idx="13" hasCustomPrompt="1"/>
          </p:nvPr>
        </p:nvSpPr>
        <p:spPr>
          <a:xfrm>
            <a:off x="8405601" y="2246803"/>
            <a:ext cx="3105680" cy="3590706"/>
          </a:xfrm>
          <a:prstGeom prst="rect">
            <a:avLst/>
          </a:prstGeom>
          <a:solidFill>
            <a:schemeClr val="accent1"/>
          </a:solidFill>
        </p:spPr>
        <p:txBody>
          <a:bodyPr lIns="180000" tIns="180000" rIns="144000" bIns="72000">
            <a:noAutofit/>
          </a:bodyPr>
          <a:lstStyle>
            <a:lvl1pPr marL="0">
              <a:spcAft>
                <a:spcPts val="1800"/>
              </a:spcAft>
              <a:buFont typeface="Arial" panose="020B0604020202020204" pitchFamily="34" charset="0"/>
              <a:buNone/>
              <a:defRPr lang="cs-CZ" sz="1500" kern="1200" dirty="0">
                <a:solidFill>
                  <a:schemeClr val="bg1"/>
                </a:solidFill>
                <a:latin typeface="Arial" panose="020B0604020202020204" pitchFamily="34" charset="0"/>
                <a:ea typeface="+mn-ea"/>
                <a:cs typeface="Arial" panose="020B0604020202020204" pitchFamily="34" charset="0"/>
              </a:defRPr>
            </a:lvl1pPr>
            <a:lvl2pPr marL="0" indent="-288000">
              <a:buClr>
                <a:schemeClr val="accent5"/>
              </a:buClr>
              <a:buSzPct val="90000"/>
              <a:buFont typeface="Wingdings" pitchFamily="2" charset="2"/>
              <a:buNone/>
              <a:defRPr sz="1500">
                <a:solidFill>
                  <a:schemeClr val="bg1"/>
                </a:solidFill>
              </a:defRPr>
            </a:lvl2pPr>
            <a:lvl3pPr>
              <a:buFont typeface="Wingdings" pitchFamily="2" charset="2"/>
              <a:buNone/>
              <a:defRPr/>
            </a:lvl3pPr>
            <a:lvl4pPr>
              <a:buFont typeface="Wingdings" pitchFamily="2" charset="2"/>
              <a:buNone/>
              <a:defRPr/>
            </a:lvl4pPr>
            <a:lvl5pPr>
              <a:buFont typeface="Wingdings" pitchFamily="2" charset="2"/>
              <a:buNone/>
              <a:defRPr/>
            </a:lvl5pPr>
          </a:lstStyle>
          <a:p>
            <a:pPr marL="0" lvl="1" indent="-288000" algn="l" defTabSz="914400" rtl="0" eaLnBrk="1" latinLnBrk="0" hangingPunct="1">
              <a:lnSpc>
                <a:spcPct val="100000"/>
              </a:lnSpc>
              <a:spcBef>
                <a:spcPts val="0"/>
              </a:spcBef>
              <a:spcAft>
                <a:spcPts val="1000"/>
              </a:spcAft>
              <a:buClr>
                <a:schemeClr val="accent5"/>
              </a:buClr>
              <a:buSzPct val="90000"/>
              <a:buFont typeface="Wingdings" pitchFamily="2" charset="2"/>
              <a:buNone/>
            </a:pPr>
            <a:r>
              <a:rPr lang="cs-CZ"/>
              <a:t>Upravte styly předlohy textu.</a:t>
            </a:r>
          </a:p>
        </p:txBody>
      </p:sp>
      <p:sp>
        <p:nvSpPr>
          <p:cNvPr id="11" name="Zástupný symbol pro obsah 2">
            <a:extLst>
              <a:ext uri="{FF2B5EF4-FFF2-40B4-BE49-F238E27FC236}">
                <a16:creationId xmlns:a16="http://schemas.microsoft.com/office/drawing/2014/main" id="{CA544A6B-12C5-DC1B-EDF5-D0332255C4DE}"/>
              </a:ext>
            </a:extLst>
          </p:cNvPr>
          <p:cNvSpPr>
            <a:spLocks noGrp="1"/>
          </p:cNvSpPr>
          <p:nvPr>
            <p:ph sz="half" idx="14" hasCustomPrompt="1"/>
          </p:nvPr>
        </p:nvSpPr>
        <p:spPr>
          <a:xfrm>
            <a:off x="4544801" y="2257436"/>
            <a:ext cx="3105680" cy="3590706"/>
          </a:xfrm>
          <a:prstGeom prst="rect">
            <a:avLst/>
          </a:prstGeom>
          <a:solidFill>
            <a:schemeClr val="accent1"/>
          </a:solidFill>
        </p:spPr>
        <p:txBody>
          <a:bodyPr lIns="180000" tIns="180000" rIns="144000" bIns="72000">
            <a:noAutofit/>
          </a:bodyPr>
          <a:lstStyle>
            <a:lvl1pPr marL="0">
              <a:spcAft>
                <a:spcPts val="1800"/>
              </a:spcAft>
              <a:buFont typeface="Arial" panose="020B0604020202020204" pitchFamily="34" charset="0"/>
              <a:buNone/>
              <a:defRPr lang="cs-CZ" sz="1500" kern="1200" dirty="0">
                <a:solidFill>
                  <a:schemeClr val="bg1"/>
                </a:solidFill>
                <a:latin typeface="Arial" panose="020B0604020202020204" pitchFamily="34" charset="0"/>
                <a:ea typeface="+mn-ea"/>
                <a:cs typeface="Arial" panose="020B0604020202020204" pitchFamily="34" charset="0"/>
              </a:defRPr>
            </a:lvl1pPr>
            <a:lvl2pPr marL="0" indent="-288000">
              <a:buClr>
                <a:schemeClr val="accent5"/>
              </a:buClr>
              <a:buSzPct val="90000"/>
              <a:buFont typeface="Wingdings" pitchFamily="2" charset="2"/>
              <a:buNone/>
              <a:defRPr sz="1500">
                <a:solidFill>
                  <a:schemeClr val="bg1"/>
                </a:solidFill>
              </a:defRPr>
            </a:lvl2pPr>
            <a:lvl3pPr>
              <a:buFont typeface="Wingdings" pitchFamily="2" charset="2"/>
              <a:buNone/>
              <a:defRPr/>
            </a:lvl3pPr>
            <a:lvl4pPr>
              <a:buFont typeface="Wingdings" pitchFamily="2" charset="2"/>
              <a:buNone/>
              <a:defRPr/>
            </a:lvl4pPr>
            <a:lvl5pPr>
              <a:buFont typeface="Wingdings" pitchFamily="2" charset="2"/>
              <a:buNone/>
              <a:defRPr/>
            </a:lvl5pPr>
          </a:lstStyle>
          <a:p>
            <a:pPr marL="0" lvl="1" indent="-288000" algn="l" defTabSz="914400" rtl="0" eaLnBrk="1" latinLnBrk="0" hangingPunct="1">
              <a:lnSpc>
                <a:spcPct val="100000"/>
              </a:lnSpc>
              <a:spcBef>
                <a:spcPts val="0"/>
              </a:spcBef>
              <a:spcAft>
                <a:spcPts val="1000"/>
              </a:spcAft>
              <a:buClr>
                <a:schemeClr val="accent5"/>
              </a:buClr>
              <a:buSzPct val="90000"/>
              <a:buFont typeface="Wingdings" pitchFamily="2" charset="2"/>
              <a:buNone/>
            </a:pPr>
            <a:r>
              <a:rPr lang="cs-CZ"/>
              <a:t>Upravte styly předlohy textu.</a:t>
            </a:r>
          </a:p>
        </p:txBody>
      </p:sp>
      <p:pic>
        <p:nvPicPr>
          <p:cNvPr id="18" name="Obrázek 17">
            <a:extLst>
              <a:ext uri="{FF2B5EF4-FFF2-40B4-BE49-F238E27FC236}">
                <a16:creationId xmlns:a16="http://schemas.microsoft.com/office/drawing/2014/main" id="{2A3086D1-EC65-B74C-A8BB-C58567182BE6}"/>
              </a:ext>
            </a:extLst>
          </p:cNvPr>
          <p:cNvPicPr>
            <a:picLocks noChangeAspect="1"/>
          </p:cNvPicPr>
          <p:nvPr userDrawn="1"/>
        </p:nvPicPr>
        <p:blipFill>
          <a:blip r:embed="rId2"/>
          <a:stretch>
            <a:fillRect/>
          </a:stretch>
        </p:blipFill>
        <p:spPr>
          <a:xfrm>
            <a:off x="3985314" y="3880589"/>
            <a:ext cx="360717" cy="301120"/>
          </a:xfrm>
          <a:prstGeom prst="rect">
            <a:avLst/>
          </a:prstGeom>
        </p:spPr>
      </p:pic>
      <p:pic>
        <p:nvPicPr>
          <p:cNvPr id="20" name="Obrázek 19">
            <a:extLst>
              <a:ext uri="{FF2B5EF4-FFF2-40B4-BE49-F238E27FC236}">
                <a16:creationId xmlns:a16="http://schemas.microsoft.com/office/drawing/2014/main" id="{CAAABE1A-E3F7-8D77-4BC1-22DA8776E5AB}"/>
              </a:ext>
            </a:extLst>
          </p:cNvPr>
          <p:cNvPicPr>
            <a:picLocks noChangeAspect="1"/>
          </p:cNvPicPr>
          <p:nvPr userDrawn="1"/>
        </p:nvPicPr>
        <p:blipFill>
          <a:blip r:embed="rId2"/>
          <a:stretch>
            <a:fillRect/>
          </a:stretch>
        </p:blipFill>
        <p:spPr>
          <a:xfrm>
            <a:off x="7846114" y="3880589"/>
            <a:ext cx="360717" cy="301120"/>
          </a:xfrm>
          <a:prstGeom prst="rect">
            <a:avLst/>
          </a:prstGeom>
        </p:spPr>
      </p:pic>
      <p:sp>
        <p:nvSpPr>
          <p:cNvPr id="21" name="Zástupný text 8">
            <a:extLst>
              <a:ext uri="{FF2B5EF4-FFF2-40B4-BE49-F238E27FC236}">
                <a16:creationId xmlns:a16="http://schemas.microsoft.com/office/drawing/2014/main" id="{EE858B53-D403-C768-50C6-B820DCD4E564}"/>
              </a:ext>
            </a:extLst>
          </p:cNvPr>
          <p:cNvSpPr>
            <a:spLocks noGrp="1"/>
          </p:cNvSpPr>
          <p:nvPr>
            <p:ph type="body" sz="quarter" idx="15"/>
          </p:nvPr>
        </p:nvSpPr>
        <p:spPr>
          <a:xfrm>
            <a:off x="684000" y="1243809"/>
            <a:ext cx="5259600" cy="772560"/>
          </a:xfrm>
          <a:prstGeom prst="rect">
            <a:avLst/>
          </a:prstGeom>
        </p:spPr>
        <p:txBody>
          <a:bodyPr>
            <a:noAutofit/>
          </a:bodyPr>
          <a:lstStyle>
            <a:lvl1pPr>
              <a:buNone/>
              <a:defRPr lang="cs-CZ" sz="2000" kern="1200" dirty="0">
                <a:solidFill>
                  <a:schemeClr val="accent1"/>
                </a:solidFill>
                <a:latin typeface="Arial" panose="020B0604020202020204" pitchFamily="34" charset="0"/>
                <a:ea typeface="+mn-ea"/>
                <a:cs typeface="Arial" panose="020B0604020202020204" pitchFamily="34" charset="0"/>
              </a:defRPr>
            </a:lvl1pPr>
            <a:lvl2pPr>
              <a:buNone/>
              <a:defRPr/>
            </a:lvl2pPr>
            <a:lvl3pPr>
              <a:buNone/>
              <a:defRPr/>
            </a:lvl3pPr>
            <a:lvl4pPr>
              <a:buNone/>
              <a:defRPr/>
            </a:lvl4pPr>
            <a:lvl5pPr>
              <a:buNone/>
              <a:defRPr/>
            </a:lvl5pPr>
          </a:lstStyle>
          <a:p>
            <a:pPr marL="0" lvl="0" indent="0" algn="l" defTabSz="914400" rtl="0" eaLnBrk="1" latinLnBrk="0" hangingPunct="1">
              <a:lnSpc>
                <a:spcPct val="100000"/>
              </a:lnSpc>
              <a:spcBef>
                <a:spcPts val="0"/>
              </a:spcBef>
              <a:spcAft>
                <a:spcPts val="1000"/>
              </a:spcAft>
              <a:buClr>
                <a:schemeClr val="accent1"/>
              </a:buClr>
              <a:buFont typeface="Wingdings" pitchFamily="2" charset="2"/>
              <a:buNone/>
            </a:pPr>
            <a:r>
              <a:rPr lang="cs-CZ"/>
              <a:t>Po kliknutí můžete upravovat styly textu v předloze.</a:t>
            </a:r>
          </a:p>
        </p:txBody>
      </p:sp>
      <p:sp>
        <p:nvSpPr>
          <p:cNvPr id="22" name="Zástupný symbol pro číslo snímku 5">
            <a:extLst>
              <a:ext uri="{FF2B5EF4-FFF2-40B4-BE49-F238E27FC236}">
                <a16:creationId xmlns:a16="http://schemas.microsoft.com/office/drawing/2014/main" id="{7BDEE34E-2AD1-D45A-CDC5-B7356B87F969}"/>
              </a:ext>
            </a:extLst>
          </p:cNvPr>
          <p:cNvSpPr txBox="1">
            <a:spLocks/>
          </p:cNvSpPr>
          <p:nvPr userDrawn="1"/>
        </p:nvSpPr>
        <p:spPr>
          <a:xfrm>
            <a:off x="693600" y="6300000"/>
            <a:ext cx="3952828" cy="365125"/>
          </a:xfrm>
          <a:prstGeom prst="rect">
            <a:avLst/>
          </a:prstGeom>
        </p:spPr>
        <p:txBody>
          <a:bodyPr vert="horz" lIns="0" tIns="0" rIns="0" bIns="0" rtlCol="0" anchor="ctr">
            <a:noAutofit/>
          </a:bodyPr>
          <a:lstStyle>
            <a:defPPr>
              <a:defRPr lang="cs-CZ"/>
            </a:defPPr>
            <a:lvl1pPr marL="0" algn="r" defTabSz="914400" rtl="0" eaLnBrk="1" latinLnBrk="0" hangingPunct="1">
              <a:defRPr sz="1200" kern="1200">
                <a:solidFill>
                  <a:schemeClr val="bg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cs-CZ" sz="1000">
                <a:solidFill>
                  <a:schemeClr val="bg2"/>
                </a:solidFill>
              </a:rPr>
              <a:t>Ministerstvo pro místní rozvoj</a:t>
            </a:r>
          </a:p>
        </p:txBody>
      </p:sp>
    </p:spTree>
    <p:extLst>
      <p:ext uri="{BB962C8B-B14F-4D97-AF65-F5344CB8AC3E}">
        <p14:creationId xmlns:p14="http://schemas.microsoft.com/office/powerpoint/2010/main" val="922485863"/>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preserve="1" userDrawn="1">
  <p:cSld name="4 sloupce s obrázky">
    <p:spTree>
      <p:nvGrpSpPr>
        <p:cNvPr id="1" name=""/>
        <p:cNvGrpSpPr/>
        <p:nvPr/>
      </p:nvGrpSpPr>
      <p:grpSpPr>
        <a:xfrm>
          <a:off x="0" y="0"/>
          <a:ext cx="0" cy="0"/>
          <a:chOff x="0" y="0"/>
          <a:chExt cx="0" cy="0"/>
        </a:xfrm>
      </p:grpSpPr>
      <p:sp>
        <p:nvSpPr>
          <p:cNvPr id="2" name="Nadpis 1"/>
          <p:cNvSpPr>
            <a:spLocks noGrp="1"/>
          </p:cNvSpPr>
          <p:nvPr>
            <p:ph type="title"/>
          </p:nvPr>
        </p:nvSpPr>
        <p:spPr>
          <a:xfrm>
            <a:off x="684000" y="619932"/>
            <a:ext cx="9900000" cy="599268"/>
          </a:xfrm>
        </p:spPr>
        <p:txBody>
          <a:bodyPr>
            <a:noAutofit/>
          </a:bodyPr>
          <a:lstStyle/>
          <a:p>
            <a:r>
              <a:rPr lang="cs-CZ"/>
              <a:t>Kliknutím lze upravit styl.</a:t>
            </a:r>
          </a:p>
        </p:txBody>
      </p:sp>
      <p:sp>
        <p:nvSpPr>
          <p:cNvPr id="3" name="Zástupný symbol pro obsah 2"/>
          <p:cNvSpPr>
            <a:spLocks noGrp="1"/>
          </p:cNvSpPr>
          <p:nvPr>
            <p:ph sz="half" idx="1" hasCustomPrompt="1"/>
          </p:nvPr>
        </p:nvSpPr>
        <p:spPr>
          <a:xfrm>
            <a:off x="684001" y="4444252"/>
            <a:ext cx="2428993" cy="1403889"/>
          </a:xfrm>
          <a:prstGeom prst="rect">
            <a:avLst/>
          </a:prstGeom>
          <a:noFill/>
        </p:spPr>
        <p:txBody>
          <a:bodyPr lIns="0" tIns="0" rIns="0" bIns="0">
            <a:noAutofit/>
          </a:bodyPr>
          <a:lstStyle>
            <a:lvl1pPr marL="0">
              <a:spcAft>
                <a:spcPts val="1800"/>
              </a:spcAft>
              <a:buFont typeface="Arial" panose="020B0604020202020204" pitchFamily="34" charset="0"/>
              <a:buNone/>
              <a:defRPr lang="cs-CZ" sz="1500" kern="1200" dirty="0">
                <a:solidFill>
                  <a:schemeClr val="bg1"/>
                </a:solidFill>
                <a:latin typeface="Arial" panose="020B0604020202020204" pitchFamily="34" charset="0"/>
                <a:ea typeface="+mn-ea"/>
                <a:cs typeface="Arial" panose="020B0604020202020204" pitchFamily="34" charset="0"/>
              </a:defRPr>
            </a:lvl1pPr>
            <a:lvl2pPr marL="0" indent="-288000">
              <a:buClr>
                <a:schemeClr val="accent5"/>
              </a:buClr>
              <a:buSzPct val="90000"/>
              <a:buFont typeface="Wingdings" pitchFamily="2" charset="2"/>
              <a:buNone/>
              <a:defRPr sz="1300"/>
            </a:lvl2pPr>
            <a:lvl3pPr>
              <a:buFont typeface="Wingdings" pitchFamily="2" charset="2"/>
              <a:buNone/>
              <a:defRPr/>
            </a:lvl3pPr>
            <a:lvl4pPr>
              <a:buFont typeface="Wingdings" pitchFamily="2" charset="2"/>
              <a:buNone/>
              <a:defRPr/>
            </a:lvl4pPr>
            <a:lvl5pPr>
              <a:buFont typeface="Wingdings" pitchFamily="2" charset="2"/>
              <a:buNone/>
              <a:defRPr/>
            </a:lvl5pPr>
          </a:lstStyle>
          <a:p>
            <a:pPr marL="0" lvl="1" indent="-288000" algn="l" defTabSz="914400" rtl="0" eaLnBrk="1" latinLnBrk="0" hangingPunct="1">
              <a:lnSpc>
                <a:spcPct val="100000"/>
              </a:lnSpc>
              <a:spcBef>
                <a:spcPts val="0"/>
              </a:spcBef>
              <a:spcAft>
                <a:spcPts val="1000"/>
              </a:spcAft>
              <a:buClr>
                <a:schemeClr val="accent5"/>
              </a:buClr>
              <a:buSzPct val="90000"/>
              <a:buFont typeface="Wingdings" pitchFamily="2" charset="2"/>
              <a:buNone/>
            </a:pPr>
            <a:r>
              <a:rPr lang="cs-CZ"/>
              <a:t>Upravte styly předlohy textu.</a:t>
            </a:r>
          </a:p>
        </p:txBody>
      </p:sp>
      <p:sp>
        <p:nvSpPr>
          <p:cNvPr id="7" name="Zástupný symbol pro číslo snímku 6"/>
          <p:cNvSpPr>
            <a:spLocks noGrp="1"/>
          </p:cNvSpPr>
          <p:nvPr>
            <p:ph type="sldNum" sz="quarter" idx="12"/>
          </p:nvPr>
        </p:nvSpPr>
        <p:spPr/>
        <p:txBody>
          <a:bodyPr>
            <a:noAutofit/>
          </a:bodyPr>
          <a:lstStyle/>
          <a:p>
            <a:fld id="{1CF5A12E-3DFE-4C3E-9036-7893F29C52C1}" type="slidenum">
              <a:rPr lang="cs-CZ" smtClean="0"/>
              <a:t>‹#›</a:t>
            </a:fld>
            <a:endParaRPr lang="cs-CZ"/>
          </a:p>
        </p:txBody>
      </p:sp>
      <p:sp>
        <p:nvSpPr>
          <p:cNvPr id="8" name="Zástupný symbol obrázku 7">
            <a:extLst>
              <a:ext uri="{FF2B5EF4-FFF2-40B4-BE49-F238E27FC236}">
                <a16:creationId xmlns:a16="http://schemas.microsoft.com/office/drawing/2014/main" id="{62BF156C-6399-DFD3-9F5E-24AE50EBC860}"/>
              </a:ext>
            </a:extLst>
          </p:cNvPr>
          <p:cNvSpPr>
            <a:spLocks noGrp="1"/>
          </p:cNvSpPr>
          <p:nvPr>
            <p:ph type="pic" sz="quarter" idx="13"/>
          </p:nvPr>
        </p:nvSpPr>
        <p:spPr>
          <a:xfrm>
            <a:off x="684000" y="1492625"/>
            <a:ext cx="2428993" cy="2602004"/>
          </a:xfrm>
          <a:prstGeom prst="rect">
            <a:avLst/>
          </a:prstGeom>
        </p:spPr>
        <p:txBody>
          <a:bodyPr>
            <a:noAutofit/>
          </a:bodyPr>
          <a:lstStyle/>
          <a:p>
            <a:endParaRPr lang="cs-CZ"/>
          </a:p>
        </p:txBody>
      </p:sp>
      <p:sp>
        <p:nvSpPr>
          <p:cNvPr id="9" name="Zástupný symbol pro obsah 2">
            <a:extLst>
              <a:ext uri="{FF2B5EF4-FFF2-40B4-BE49-F238E27FC236}">
                <a16:creationId xmlns:a16="http://schemas.microsoft.com/office/drawing/2014/main" id="{1FE252C3-C241-69C2-ACDF-A6765E53EC81}"/>
              </a:ext>
            </a:extLst>
          </p:cNvPr>
          <p:cNvSpPr>
            <a:spLocks noGrp="1"/>
          </p:cNvSpPr>
          <p:nvPr>
            <p:ph sz="half" idx="14" hasCustomPrompt="1"/>
          </p:nvPr>
        </p:nvSpPr>
        <p:spPr>
          <a:xfrm>
            <a:off x="9077724" y="4444252"/>
            <a:ext cx="2428993" cy="1403889"/>
          </a:xfrm>
          <a:prstGeom prst="rect">
            <a:avLst/>
          </a:prstGeom>
          <a:noFill/>
        </p:spPr>
        <p:txBody>
          <a:bodyPr lIns="0" tIns="0" rIns="0" bIns="0">
            <a:noAutofit/>
          </a:bodyPr>
          <a:lstStyle>
            <a:lvl1pPr marL="0">
              <a:spcAft>
                <a:spcPts val="1800"/>
              </a:spcAft>
              <a:buFont typeface="Arial" panose="020B0604020202020204" pitchFamily="34" charset="0"/>
              <a:buNone/>
              <a:defRPr lang="cs-CZ" sz="1500" kern="1200" dirty="0">
                <a:solidFill>
                  <a:schemeClr val="bg1"/>
                </a:solidFill>
                <a:latin typeface="Arial" panose="020B0604020202020204" pitchFamily="34" charset="0"/>
                <a:ea typeface="+mn-ea"/>
                <a:cs typeface="Arial" panose="020B0604020202020204" pitchFamily="34" charset="0"/>
              </a:defRPr>
            </a:lvl1pPr>
            <a:lvl2pPr marL="0" indent="-288000">
              <a:buClr>
                <a:schemeClr val="accent5"/>
              </a:buClr>
              <a:buSzPct val="90000"/>
              <a:buFont typeface="Wingdings" pitchFamily="2" charset="2"/>
              <a:buNone/>
              <a:defRPr sz="1300"/>
            </a:lvl2pPr>
            <a:lvl3pPr>
              <a:buFont typeface="Wingdings" pitchFamily="2" charset="2"/>
              <a:buNone/>
              <a:defRPr/>
            </a:lvl3pPr>
            <a:lvl4pPr>
              <a:buFont typeface="Wingdings" pitchFamily="2" charset="2"/>
              <a:buNone/>
              <a:defRPr/>
            </a:lvl4pPr>
            <a:lvl5pPr>
              <a:buFont typeface="Wingdings" pitchFamily="2" charset="2"/>
              <a:buNone/>
              <a:defRPr/>
            </a:lvl5pPr>
          </a:lstStyle>
          <a:p>
            <a:pPr marL="0" lvl="1" indent="-288000" algn="l" defTabSz="914400" rtl="0" eaLnBrk="1" latinLnBrk="0" hangingPunct="1">
              <a:lnSpc>
                <a:spcPct val="100000"/>
              </a:lnSpc>
              <a:spcBef>
                <a:spcPts val="0"/>
              </a:spcBef>
              <a:spcAft>
                <a:spcPts val="1000"/>
              </a:spcAft>
              <a:buClr>
                <a:schemeClr val="accent5"/>
              </a:buClr>
              <a:buSzPct val="90000"/>
              <a:buFont typeface="Wingdings" pitchFamily="2" charset="2"/>
              <a:buNone/>
            </a:pPr>
            <a:r>
              <a:rPr lang="cs-CZ"/>
              <a:t>Upravte styly předlohy textu.</a:t>
            </a:r>
          </a:p>
        </p:txBody>
      </p:sp>
      <p:sp>
        <p:nvSpPr>
          <p:cNvPr id="13" name="Zástupný symbol obrázku 7">
            <a:extLst>
              <a:ext uri="{FF2B5EF4-FFF2-40B4-BE49-F238E27FC236}">
                <a16:creationId xmlns:a16="http://schemas.microsoft.com/office/drawing/2014/main" id="{FFC6CDFB-54AD-FC10-492E-D0931BD2D943}"/>
              </a:ext>
            </a:extLst>
          </p:cNvPr>
          <p:cNvSpPr>
            <a:spLocks noGrp="1"/>
          </p:cNvSpPr>
          <p:nvPr>
            <p:ph type="pic" sz="quarter" idx="15"/>
          </p:nvPr>
        </p:nvSpPr>
        <p:spPr>
          <a:xfrm>
            <a:off x="9077723" y="1492625"/>
            <a:ext cx="2428993" cy="2602004"/>
          </a:xfrm>
          <a:prstGeom prst="rect">
            <a:avLst/>
          </a:prstGeom>
        </p:spPr>
        <p:txBody>
          <a:bodyPr>
            <a:noAutofit/>
          </a:bodyPr>
          <a:lstStyle/>
          <a:p>
            <a:endParaRPr lang="cs-CZ"/>
          </a:p>
        </p:txBody>
      </p:sp>
      <p:sp>
        <p:nvSpPr>
          <p:cNvPr id="14" name="Zástupný symbol pro obsah 2">
            <a:extLst>
              <a:ext uri="{FF2B5EF4-FFF2-40B4-BE49-F238E27FC236}">
                <a16:creationId xmlns:a16="http://schemas.microsoft.com/office/drawing/2014/main" id="{D5AA8550-16D6-4AA2-0FA5-8338C81AFAC5}"/>
              </a:ext>
            </a:extLst>
          </p:cNvPr>
          <p:cNvSpPr>
            <a:spLocks noGrp="1"/>
          </p:cNvSpPr>
          <p:nvPr>
            <p:ph sz="half" idx="16" hasCustomPrompt="1"/>
          </p:nvPr>
        </p:nvSpPr>
        <p:spPr>
          <a:xfrm>
            <a:off x="6279817" y="4444252"/>
            <a:ext cx="2428993" cy="1403889"/>
          </a:xfrm>
          <a:prstGeom prst="rect">
            <a:avLst/>
          </a:prstGeom>
          <a:noFill/>
        </p:spPr>
        <p:txBody>
          <a:bodyPr lIns="0" tIns="0" rIns="0" bIns="0">
            <a:noAutofit/>
          </a:bodyPr>
          <a:lstStyle>
            <a:lvl1pPr marL="0">
              <a:spcAft>
                <a:spcPts val="1800"/>
              </a:spcAft>
              <a:buFont typeface="Arial" panose="020B0604020202020204" pitchFamily="34" charset="0"/>
              <a:buNone/>
              <a:defRPr lang="cs-CZ" sz="1500" kern="1200" dirty="0">
                <a:solidFill>
                  <a:schemeClr val="bg1"/>
                </a:solidFill>
                <a:latin typeface="Arial" panose="020B0604020202020204" pitchFamily="34" charset="0"/>
                <a:ea typeface="+mn-ea"/>
                <a:cs typeface="Arial" panose="020B0604020202020204" pitchFamily="34" charset="0"/>
              </a:defRPr>
            </a:lvl1pPr>
            <a:lvl2pPr marL="0" indent="-288000">
              <a:buClr>
                <a:schemeClr val="accent5"/>
              </a:buClr>
              <a:buSzPct val="90000"/>
              <a:buFont typeface="Wingdings" pitchFamily="2" charset="2"/>
              <a:buNone/>
              <a:defRPr sz="1300"/>
            </a:lvl2pPr>
            <a:lvl3pPr>
              <a:buFont typeface="Wingdings" pitchFamily="2" charset="2"/>
              <a:buNone/>
              <a:defRPr/>
            </a:lvl3pPr>
            <a:lvl4pPr>
              <a:buFont typeface="Wingdings" pitchFamily="2" charset="2"/>
              <a:buNone/>
              <a:defRPr/>
            </a:lvl4pPr>
            <a:lvl5pPr>
              <a:buFont typeface="Wingdings" pitchFamily="2" charset="2"/>
              <a:buNone/>
              <a:defRPr/>
            </a:lvl5pPr>
          </a:lstStyle>
          <a:p>
            <a:pPr marL="0" lvl="1" indent="-288000" algn="l" defTabSz="914400" rtl="0" eaLnBrk="1" latinLnBrk="0" hangingPunct="1">
              <a:lnSpc>
                <a:spcPct val="100000"/>
              </a:lnSpc>
              <a:spcBef>
                <a:spcPts val="0"/>
              </a:spcBef>
              <a:spcAft>
                <a:spcPts val="1000"/>
              </a:spcAft>
              <a:buClr>
                <a:schemeClr val="accent5"/>
              </a:buClr>
              <a:buSzPct val="90000"/>
              <a:buFont typeface="Wingdings" pitchFamily="2" charset="2"/>
              <a:buNone/>
            </a:pPr>
            <a:r>
              <a:rPr lang="cs-CZ"/>
              <a:t>Upravte styly předlohy textu.</a:t>
            </a:r>
          </a:p>
        </p:txBody>
      </p:sp>
      <p:sp>
        <p:nvSpPr>
          <p:cNvPr id="15" name="Zástupný symbol obrázku 7">
            <a:extLst>
              <a:ext uri="{FF2B5EF4-FFF2-40B4-BE49-F238E27FC236}">
                <a16:creationId xmlns:a16="http://schemas.microsoft.com/office/drawing/2014/main" id="{32839814-62AF-2979-37C7-4992C8D6E95A}"/>
              </a:ext>
            </a:extLst>
          </p:cNvPr>
          <p:cNvSpPr>
            <a:spLocks noGrp="1"/>
          </p:cNvSpPr>
          <p:nvPr>
            <p:ph type="pic" sz="quarter" idx="17"/>
          </p:nvPr>
        </p:nvSpPr>
        <p:spPr>
          <a:xfrm>
            <a:off x="6279816" y="1492625"/>
            <a:ext cx="2428993" cy="2602004"/>
          </a:xfrm>
          <a:prstGeom prst="rect">
            <a:avLst/>
          </a:prstGeom>
        </p:spPr>
        <p:txBody>
          <a:bodyPr>
            <a:noAutofit/>
          </a:bodyPr>
          <a:lstStyle/>
          <a:p>
            <a:endParaRPr lang="cs-CZ"/>
          </a:p>
        </p:txBody>
      </p:sp>
      <p:sp>
        <p:nvSpPr>
          <p:cNvPr id="16" name="Zástupný symbol pro obsah 2">
            <a:extLst>
              <a:ext uri="{FF2B5EF4-FFF2-40B4-BE49-F238E27FC236}">
                <a16:creationId xmlns:a16="http://schemas.microsoft.com/office/drawing/2014/main" id="{1F7AACE7-568D-33D9-AF71-3ED0BB808ED7}"/>
              </a:ext>
            </a:extLst>
          </p:cNvPr>
          <p:cNvSpPr>
            <a:spLocks noGrp="1"/>
          </p:cNvSpPr>
          <p:nvPr>
            <p:ph sz="half" idx="18" hasCustomPrompt="1"/>
          </p:nvPr>
        </p:nvSpPr>
        <p:spPr>
          <a:xfrm>
            <a:off x="3481909" y="4444252"/>
            <a:ext cx="2428993" cy="1403889"/>
          </a:xfrm>
          <a:prstGeom prst="rect">
            <a:avLst/>
          </a:prstGeom>
          <a:noFill/>
        </p:spPr>
        <p:txBody>
          <a:bodyPr lIns="0" tIns="0" rIns="0" bIns="0">
            <a:noAutofit/>
          </a:bodyPr>
          <a:lstStyle>
            <a:lvl1pPr marL="0">
              <a:spcAft>
                <a:spcPts val="1800"/>
              </a:spcAft>
              <a:buFont typeface="Arial" panose="020B0604020202020204" pitchFamily="34" charset="0"/>
              <a:buNone/>
              <a:defRPr lang="cs-CZ" sz="1500" kern="1200" dirty="0">
                <a:solidFill>
                  <a:schemeClr val="bg1"/>
                </a:solidFill>
                <a:latin typeface="Arial" panose="020B0604020202020204" pitchFamily="34" charset="0"/>
                <a:ea typeface="+mn-ea"/>
                <a:cs typeface="Arial" panose="020B0604020202020204" pitchFamily="34" charset="0"/>
              </a:defRPr>
            </a:lvl1pPr>
            <a:lvl2pPr marL="0" indent="-288000">
              <a:buClr>
                <a:schemeClr val="accent5"/>
              </a:buClr>
              <a:buSzPct val="90000"/>
              <a:buFont typeface="Wingdings" pitchFamily="2" charset="2"/>
              <a:buNone/>
              <a:defRPr sz="1300"/>
            </a:lvl2pPr>
            <a:lvl3pPr>
              <a:buFont typeface="Wingdings" pitchFamily="2" charset="2"/>
              <a:buNone/>
              <a:defRPr/>
            </a:lvl3pPr>
            <a:lvl4pPr>
              <a:buFont typeface="Wingdings" pitchFamily="2" charset="2"/>
              <a:buNone/>
              <a:defRPr/>
            </a:lvl4pPr>
            <a:lvl5pPr>
              <a:buFont typeface="Wingdings" pitchFamily="2" charset="2"/>
              <a:buNone/>
              <a:defRPr/>
            </a:lvl5pPr>
          </a:lstStyle>
          <a:p>
            <a:pPr marL="0" lvl="1" indent="-288000" algn="l" defTabSz="914400" rtl="0" eaLnBrk="1" latinLnBrk="0" hangingPunct="1">
              <a:lnSpc>
                <a:spcPct val="100000"/>
              </a:lnSpc>
              <a:spcBef>
                <a:spcPts val="0"/>
              </a:spcBef>
              <a:spcAft>
                <a:spcPts val="1000"/>
              </a:spcAft>
              <a:buClr>
                <a:schemeClr val="accent5"/>
              </a:buClr>
              <a:buSzPct val="90000"/>
              <a:buFont typeface="Wingdings" pitchFamily="2" charset="2"/>
              <a:buNone/>
            </a:pPr>
            <a:r>
              <a:rPr lang="cs-CZ"/>
              <a:t>Upravte styly předlohy textu.</a:t>
            </a:r>
          </a:p>
        </p:txBody>
      </p:sp>
      <p:sp>
        <p:nvSpPr>
          <p:cNvPr id="17" name="Zástupný symbol obrázku 7">
            <a:extLst>
              <a:ext uri="{FF2B5EF4-FFF2-40B4-BE49-F238E27FC236}">
                <a16:creationId xmlns:a16="http://schemas.microsoft.com/office/drawing/2014/main" id="{6563AB54-CE31-EE11-7C25-22BFEB0849EE}"/>
              </a:ext>
            </a:extLst>
          </p:cNvPr>
          <p:cNvSpPr>
            <a:spLocks noGrp="1"/>
          </p:cNvSpPr>
          <p:nvPr>
            <p:ph type="pic" sz="quarter" idx="19"/>
          </p:nvPr>
        </p:nvSpPr>
        <p:spPr>
          <a:xfrm>
            <a:off x="3481908" y="1492625"/>
            <a:ext cx="2428993" cy="2602004"/>
          </a:xfrm>
          <a:prstGeom prst="rect">
            <a:avLst/>
          </a:prstGeom>
        </p:spPr>
        <p:txBody>
          <a:bodyPr>
            <a:noAutofit/>
          </a:bodyPr>
          <a:lstStyle/>
          <a:p>
            <a:endParaRPr lang="cs-CZ"/>
          </a:p>
        </p:txBody>
      </p:sp>
      <p:sp>
        <p:nvSpPr>
          <p:cNvPr id="4" name="Zástupný symbol pro číslo snímku 5">
            <a:extLst>
              <a:ext uri="{FF2B5EF4-FFF2-40B4-BE49-F238E27FC236}">
                <a16:creationId xmlns:a16="http://schemas.microsoft.com/office/drawing/2014/main" id="{496F11FE-78A2-69C8-0643-BE729D4F1FDE}"/>
              </a:ext>
            </a:extLst>
          </p:cNvPr>
          <p:cNvSpPr txBox="1">
            <a:spLocks/>
          </p:cNvSpPr>
          <p:nvPr userDrawn="1"/>
        </p:nvSpPr>
        <p:spPr>
          <a:xfrm>
            <a:off x="693600" y="6300000"/>
            <a:ext cx="3952828" cy="365125"/>
          </a:xfrm>
          <a:prstGeom prst="rect">
            <a:avLst/>
          </a:prstGeom>
        </p:spPr>
        <p:txBody>
          <a:bodyPr vert="horz" lIns="0" tIns="0" rIns="0" bIns="0" rtlCol="0" anchor="ctr">
            <a:noAutofit/>
          </a:bodyPr>
          <a:lstStyle>
            <a:defPPr>
              <a:defRPr lang="cs-CZ"/>
            </a:defPPr>
            <a:lvl1pPr marL="0" algn="r" defTabSz="914400" rtl="0" eaLnBrk="1" latinLnBrk="0" hangingPunct="1">
              <a:defRPr sz="1200" kern="1200">
                <a:solidFill>
                  <a:schemeClr val="bg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cs-CZ" sz="1000">
                <a:solidFill>
                  <a:schemeClr val="bg2"/>
                </a:solidFill>
              </a:rPr>
              <a:t>Ministerstvo pro místní rozvoj</a:t>
            </a:r>
          </a:p>
        </p:txBody>
      </p:sp>
    </p:spTree>
    <p:extLst>
      <p:ext uri="{BB962C8B-B14F-4D97-AF65-F5344CB8AC3E}">
        <p14:creationId xmlns:p14="http://schemas.microsoft.com/office/powerpoint/2010/main" val="13440647"/>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preserve="1" userDrawn="1">
  <p:cSld name="Podnadpis, 4 sloupce s obrázky">
    <p:spTree>
      <p:nvGrpSpPr>
        <p:cNvPr id="1" name=""/>
        <p:cNvGrpSpPr/>
        <p:nvPr/>
      </p:nvGrpSpPr>
      <p:grpSpPr>
        <a:xfrm>
          <a:off x="0" y="0"/>
          <a:ext cx="0" cy="0"/>
          <a:chOff x="0" y="0"/>
          <a:chExt cx="0" cy="0"/>
        </a:xfrm>
      </p:grpSpPr>
      <p:sp>
        <p:nvSpPr>
          <p:cNvPr id="2" name="Nadpis 1"/>
          <p:cNvSpPr>
            <a:spLocks noGrp="1"/>
          </p:cNvSpPr>
          <p:nvPr>
            <p:ph type="title"/>
          </p:nvPr>
        </p:nvSpPr>
        <p:spPr>
          <a:xfrm>
            <a:off x="684000" y="619932"/>
            <a:ext cx="9900000" cy="599268"/>
          </a:xfrm>
        </p:spPr>
        <p:txBody>
          <a:bodyPr>
            <a:noAutofit/>
          </a:bodyPr>
          <a:lstStyle/>
          <a:p>
            <a:r>
              <a:rPr lang="cs-CZ"/>
              <a:t>Kliknutím lze upravit styl.</a:t>
            </a:r>
          </a:p>
        </p:txBody>
      </p:sp>
      <p:sp>
        <p:nvSpPr>
          <p:cNvPr id="3" name="Zástupný symbol pro obsah 2"/>
          <p:cNvSpPr>
            <a:spLocks noGrp="1"/>
          </p:cNvSpPr>
          <p:nvPr>
            <p:ph sz="half" idx="1" hasCustomPrompt="1"/>
          </p:nvPr>
        </p:nvSpPr>
        <p:spPr>
          <a:xfrm>
            <a:off x="684001" y="4444252"/>
            <a:ext cx="2428993" cy="1403889"/>
          </a:xfrm>
          <a:prstGeom prst="rect">
            <a:avLst/>
          </a:prstGeom>
          <a:noFill/>
        </p:spPr>
        <p:txBody>
          <a:bodyPr lIns="0" tIns="0" rIns="0" bIns="0">
            <a:noAutofit/>
          </a:bodyPr>
          <a:lstStyle>
            <a:lvl1pPr marL="0">
              <a:spcAft>
                <a:spcPts val="1800"/>
              </a:spcAft>
              <a:buFont typeface="Arial" panose="020B0604020202020204" pitchFamily="34" charset="0"/>
              <a:buNone/>
              <a:defRPr lang="cs-CZ" sz="1500" kern="1200" dirty="0">
                <a:solidFill>
                  <a:schemeClr val="bg1"/>
                </a:solidFill>
                <a:latin typeface="Arial" panose="020B0604020202020204" pitchFamily="34" charset="0"/>
                <a:ea typeface="+mn-ea"/>
                <a:cs typeface="Arial" panose="020B0604020202020204" pitchFamily="34" charset="0"/>
              </a:defRPr>
            </a:lvl1pPr>
            <a:lvl2pPr marL="0" indent="-288000">
              <a:buClr>
                <a:schemeClr val="accent5"/>
              </a:buClr>
              <a:buSzPct val="90000"/>
              <a:buFont typeface="Wingdings" pitchFamily="2" charset="2"/>
              <a:buNone/>
              <a:defRPr sz="1300"/>
            </a:lvl2pPr>
            <a:lvl3pPr>
              <a:buFont typeface="Wingdings" pitchFamily="2" charset="2"/>
              <a:buNone/>
              <a:defRPr/>
            </a:lvl3pPr>
            <a:lvl4pPr>
              <a:buFont typeface="Wingdings" pitchFamily="2" charset="2"/>
              <a:buNone/>
              <a:defRPr/>
            </a:lvl4pPr>
            <a:lvl5pPr>
              <a:buFont typeface="Wingdings" pitchFamily="2" charset="2"/>
              <a:buNone/>
              <a:defRPr/>
            </a:lvl5pPr>
          </a:lstStyle>
          <a:p>
            <a:pPr marL="0" lvl="1" indent="-288000" algn="l" defTabSz="914400" rtl="0" eaLnBrk="1" latinLnBrk="0" hangingPunct="1">
              <a:lnSpc>
                <a:spcPct val="100000"/>
              </a:lnSpc>
              <a:spcBef>
                <a:spcPts val="0"/>
              </a:spcBef>
              <a:spcAft>
                <a:spcPts val="1000"/>
              </a:spcAft>
              <a:buClr>
                <a:schemeClr val="accent5"/>
              </a:buClr>
              <a:buSzPct val="90000"/>
              <a:buFont typeface="Wingdings" pitchFamily="2" charset="2"/>
              <a:buNone/>
            </a:pPr>
            <a:r>
              <a:rPr lang="cs-CZ"/>
              <a:t>Upravte styly předlohy textu.</a:t>
            </a:r>
          </a:p>
        </p:txBody>
      </p:sp>
      <p:sp>
        <p:nvSpPr>
          <p:cNvPr id="7" name="Zástupný symbol pro číslo snímku 6"/>
          <p:cNvSpPr>
            <a:spLocks noGrp="1"/>
          </p:cNvSpPr>
          <p:nvPr>
            <p:ph type="sldNum" sz="quarter" idx="12"/>
          </p:nvPr>
        </p:nvSpPr>
        <p:spPr/>
        <p:txBody>
          <a:bodyPr>
            <a:noAutofit/>
          </a:bodyPr>
          <a:lstStyle/>
          <a:p>
            <a:fld id="{1CF5A12E-3DFE-4C3E-9036-7893F29C52C1}" type="slidenum">
              <a:rPr lang="cs-CZ" smtClean="0"/>
              <a:t>‹#›</a:t>
            </a:fld>
            <a:endParaRPr lang="cs-CZ"/>
          </a:p>
        </p:txBody>
      </p:sp>
      <p:sp>
        <p:nvSpPr>
          <p:cNvPr id="8" name="Zástupný symbol obrázku 7">
            <a:extLst>
              <a:ext uri="{FF2B5EF4-FFF2-40B4-BE49-F238E27FC236}">
                <a16:creationId xmlns:a16="http://schemas.microsoft.com/office/drawing/2014/main" id="{62BF156C-6399-DFD3-9F5E-24AE50EBC860}"/>
              </a:ext>
            </a:extLst>
          </p:cNvPr>
          <p:cNvSpPr>
            <a:spLocks noGrp="1"/>
          </p:cNvSpPr>
          <p:nvPr>
            <p:ph type="pic" sz="quarter" idx="13"/>
          </p:nvPr>
        </p:nvSpPr>
        <p:spPr>
          <a:xfrm>
            <a:off x="684000" y="2215662"/>
            <a:ext cx="2428993" cy="1878966"/>
          </a:xfrm>
          <a:prstGeom prst="rect">
            <a:avLst/>
          </a:prstGeom>
        </p:spPr>
        <p:txBody>
          <a:bodyPr>
            <a:noAutofit/>
          </a:bodyPr>
          <a:lstStyle/>
          <a:p>
            <a:endParaRPr lang="cs-CZ"/>
          </a:p>
        </p:txBody>
      </p:sp>
      <p:sp>
        <p:nvSpPr>
          <p:cNvPr id="9" name="Zástupný symbol pro obsah 2">
            <a:extLst>
              <a:ext uri="{FF2B5EF4-FFF2-40B4-BE49-F238E27FC236}">
                <a16:creationId xmlns:a16="http://schemas.microsoft.com/office/drawing/2014/main" id="{1FE252C3-C241-69C2-ACDF-A6765E53EC81}"/>
              </a:ext>
            </a:extLst>
          </p:cNvPr>
          <p:cNvSpPr>
            <a:spLocks noGrp="1"/>
          </p:cNvSpPr>
          <p:nvPr>
            <p:ph sz="half" idx="14" hasCustomPrompt="1"/>
          </p:nvPr>
        </p:nvSpPr>
        <p:spPr>
          <a:xfrm>
            <a:off x="9077724" y="4444252"/>
            <a:ext cx="2428993" cy="1403889"/>
          </a:xfrm>
          <a:prstGeom prst="rect">
            <a:avLst/>
          </a:prstGeom>
          <a:noFill/>
        </p:spPr>
        <p:txBody>
          <a:bodyPr lIns="0" tIns="0" rIns="0" bIns="0">
            <a:noAutofit/>
          </a:bodyPr>
          <a:lstStyle>
            <a:lvl1pPr marL="0">
              <a:spcAft>
                <a:spcPts val="1800"/>
              </a:spcAft>
              <a:buFont typeface="Arial" panose="020B0604020202020204" pitchFamily="34" charset="0"/>
              <a:buNone/>
              <a:defRPr lang="cs-CZ" sz="1500" kern="1200" dirty="0">
                <a:solidFill>
                  <a:schemeClr val="bg1"/>
                </a:solidFill>
                <a:latin typeface="Arial" panose="020B0604020202020204" pitchFamily="34" charset="0"/>
                <a:ea typeface="+mn-ea"/>
                <a:cs typeface="Arial" panose="020B0604020202020204" pitchFamily="34" charset="0"/>
              </a:defRPr>
            </a:lvl1pPr>
            <a:lvl2pPr marL="0" indent="-288000">
              <a:buClr>
                <a:schemeClr val="accent5"/>
              </a:buClr>
              <a:buSzPct val="90000"/>
              <a:buFont typeface="Wingdings" pitchFamily="2" charset="2"/>
              <a:buNone/>
              <a:defRPr sz="1300"/>
            </a:lvl2pPr>
            <a:lvl3pPr>
              <a:buFont typeface="Wingdings" pitchFamily="2" charset="2"/>
              <a:buNone/>
              <a:defRPr/>
            </a:lvl3pPr>
            <a:lvl4pPr>
              <a:buFont typeface="Wingdings" pitchFamily="2" charset="2"/>
              <a:buNone/>
              <a:defRPr/>
            </a:lvl4pPr>
            <a:lvl5pPr>
              <a:buFont typeface="Wingdings" pitchFamily="2" charset="2"/>
              <a:buNone/>
              <a:defRPr/>
            </a:lvl5pPr>
          </a:lstStyle>
          <a:p>
            <a:pPr marL="0" lvl="1" indent="-288000" algn="l" defTabSz="914400" rtl="0" eaLnBrk="1" latinLnBrk="0" hangingPunct="1">
              <a:lnSpc>
                <a:spcPct val="100000"/>
              </a:lnSpc>
              <a:spcBef>
                <a:spcPts val="0"/>
              </a:spcBef>
              <a:spcAft>
                <a:spcPts val="1000"/>
              </a:spcAft>
              <a:buClr>
                <a:schemeClr val="accent5"/>
              </a:buClr>
              <a:buSzPct val="90000"/>
              <a:buFont typeface="Wingdings" pitchFamily="2" charset="2"/>
              <a:buNone/>
            </a:pPr>
            <a:r>
              <a:rPr lang="cs-CZ"/>
              <a:t>Upravte styly předlohy textu.</a:t>
            </a:r>
          </a:p>
        </p:txBody>
      </p:sp>
      <p:sp>
        <p:nvSpPr>
          <p:cNvPr id="13" name="Zástupný symbol obrázku 7">
            <a:extLst>
              <a:ext uri="{FF2B5EF4-FFF2-40B4-BE49-F238E27FC236}">
                <a16:creationId xmlns:a16="http://schemas.microsoft.com/office/drawing/2014/main" id="{FFC6CDFB-54AD-FC10-492E-D0931BD2D943}"/>
              </a:ext>
            </a:extLst>
          </p:cNvPr>
          <p:cNvSpPr>
            <a:spLocks noGrp="1"/>
          </p:cNvSpPr>
          <p:nvPr>
            <p:ph type="pic" sz="quarter" idx="15"/>
          </p:nvPr>
        </p:nvSpPr>
        <p:spPr>
          <a:xfrm>
            <a:off x="9077723" y="2215662"/>
            <a:ext cx="2428993" cy="1878966"/>
          </a:xfrm>
          <a:prstGeom prst="rect">
            <a:avLst/>
          </a:prstGeom>
        </p:spPr>
        <p:txBody>
          <a:bodyPr>
            <a:noAutofit/>
          </a:bodyPr>
          <a:lstStyle/>
          <a:p>
            <a:endParaRPr lang="cs-CZ"/>
          </a:p>
        </p:txBody>
      </p:sp>
      <p:sp>
        <p:nvSpPr>
          <p:cNvPr id="14" name="Zástupný symbol pro obsah 2">
            <a:extLst>
              <a:ext uri="{FF2B5EF4-FFF2-40B4-BE49-F238E27FC236}">
                <a16:creationId xmlns:a16="http://schemas.microsoft.com/office/drawing/2014/main" id="{D5AA8550-16D6-4AA2-0FA5-8338C81AFAC5}"/>
              </a:ext>
            </a:extLst>
          </p:cNvPr>
          <p:cNvSpPr>
            <a:spLocks noGrp="1"/>
          </p:cNvSpPr>
          <p:nvPr>
            <p:ph sz="half" idx="16" hasCustomPrompt="1"/>
          </p:nvPr>
        </p:nvSpPr>
        <p:spPr>
          <a:xfrm>
            <a:off x="6279817" y="4444252"/>
            <a:ext cx="2428993" cy="1403889"/>
          </a:xfrm>
          <a:prstGeom prst="rect">
            <a:avLst/>
          </a:prstGeom>
          <a:noFill/>
        </p:spPr>
        <p:txBody>
          <a:bodyPr lIns="0" tIns="0" rIns="0" bIns="0">
            <a:noAutofit/>
          </a:bodyPr>
          <a:lstStyle>
            <a:lvl1pPr marL="0">
              <a:spcAft>
                <a:spcPts val="1800"/>
              </a:spcAft>
              <a:buFont typeface="Arial" panose="020B0604020202020204" pitchFamily="34" charset="0"/>
              <a:buNone/>
              <a:defRPr lang="cs-CZ" sz="1500" kern="1200" dirty="0">
                <a:solidFill>
                  <a:schemeClr val="bg1"/>
                </a:solidFill>
                <a:latin typeface="Arial" panose="020B0604020202020204" pitchFamily="34" charset="0"/>
                <a:ea typeface="+mn-ea"/>
                <a:cs typeface="Arial" panose="020B0604020202020204" pitchFamily="34" charset="0"/>
              </a:defRPr>
            </a:lvl1pPr>
            <a:lvl2pPr marL="0" indent="-288000">
              <a:buClr>
                <a:schemeClr val="accent5"/>
              </a:buClr>
              <a:buSzPct val="90000"/>
              <a:buFont typeface="Wingdings" pitchFamily="2" charset="2"/>
              <a:buNone/>
              <a:defRPr sz="1300"/>
            </a:lvl2pPr>
            <a:lvl3pPr>
              <a:buFont typeface="Wingdings" pitchFamily="2" charset="2"/>
              <a:buNone/>
              <a:defRPr/>
            </a:lvl3pPr>
            <a:lvl4pPr>
              <a:buFont typeface="Wingdings" pitchFamily="2" charset="2"/>
              <a:buNone/>
              <a:defRPr/>
            </a:lvl4pPr>
            <a:lvl5pPr>
              <a:buFont typeface="Wingdings" pitchFamily="2" charset="2"/>
              <a:buNone/>
              <a:defRPr/>
            </a:lvl5pPr>
          </a:lstStyle>
          <a:p>
            <a:pPr marL="0" lvl="1" indent="-288000" algn="l" defTabSz="914400" rtl="0" eaLnBrk="1" latinLnBrk="0" hangingPunct="1">
              <a:lnSpc>
                <a:spcPct val="100000"/>
              </a:lnSpc>
              <a:spcBef>
                <a:spcPts val="0"/>
              </a:spcBef>
              <a:spcAft>
                <a:spcPts val="1000"/>
              </a:spcAft>
              <a:buClr>
                <a:schemeClr val="accent5"/>
              </a:buClr>
              <a:buSzPct val="90000"/>
              <a:buFont typeface="Wingdings" pitchFamily="2" charset="2"/>
              <a:buNone/>
            </a:pPr>
            <a:r>
              <a:rPr lang="cs-CZ"/>
              <a:t>Upravte styly předlohy textu.</a:t>
            </a:r>
          </a:p>
        </p:txBody>
      </p:sp>
      <p:sp>
        <p:nvSpPr>
          <p:cNvPr id="15" name="Zástupný symbol obrázku 7">
            <a:extLst>
              <a:ext uri="{FF2B5EF4-FFF2-40B4-BE49-F238E27FC236}">
                <a16:creationId xmlns:a16="http://schemas.microsoft.com/office/drawing/2014/main" id="{32839814-62AF-2979-37C7-4992C8D6E95A}"/>
              </a:ext>
            </a:extLst>
          </p:cNvPr>
          <p:cNvSpPr>
            <a:spLocks noGrp="1"/>
          </p:cNvSpPr>
          <p:nvPr>
            <p:ph type="pic" sz="quarter" idx="17"/>
          </p:nvPr>
        </p:nvSpPr>
        <p:spPr>
          <a:xfrm>
            <a:off x="6279816" y="2215662"/>
            <a:ext cx="2428993" cy="1878966"/>
          </a:xfrm>
          <a:prstGeom prst="rect">
            <a:avLst/>
          </a:prstGeom>
        </p:spPr>
        <p:txBody>
          <a:bodyPr>
            <a:noAutofit/>
          </a:bodyPr>
          <a:lstStyle/>
          <a:p>
            <a:endParaRPr lang="cs-CZ"/>
          </a:p>
        </p:txBody>
      </p:sp>
      <p:sp>
        <p:nvSpPr>
          <p:cNvPr id="16" name="Zástupný symbol pro obsah 2">
            <a:extLst>
              <a:ext uri="{FF2B5EF4-FFF2-40B4-BE49-F238E27FC236}">
                <a16:creationId xmlns:a16="http://schemas.microsoft.com/office/drawing/2014/main" id="{1F7AACE7-568D-33D9-AF71-3ED0BB808ED7}"/>
              </a:ext>
            </a:extLst>
          </p:cNvPr>
          <p:cNvSpPr>
            <a:spLocks noGrp="1"/>
          </p:cNvSpPr>
          <p:nvPr>
            <p:ph sz="half" idx="18" hasCustomPrompt="1"/>
          </p:nvPr>
        </p:nvSpPr>
        <p:spPr>
          <a:xfrm>
            <a:off x="3481909" y="4444252"/>
            <a:ext cx="2428993" cy="1403889"/>
          </a:xfrm>
          <a:prstGeom prst="rect">
            <a:avLst/>
          </a:prstGeom>
          <a:noFill/>
        </p:spPr>
        <p:txBody>
          <a:bodyPr lIns="0" tIns="0" rIns="0" bIns="0">
            <a:noAutofit/>
          </a:bodyPr>
          <a:lstStyle>
            <a:lvl1pPr marL="0">
              <a:spcAft>
                <a:spcPts val="1800"/>
              </a:spcAft>
              <a:buFont typeface="Arial" panose="020B0604020202020204" pitchFamily="34" charset="0"/>
              <a:buNone/>
              <a:defRPr lang="cs-CZ" sz="1500" kern="1200" dirty="0">
                <a:solidFill>
                  <a:schemeClr val="bg1"/>
                </a:solidFill>
                <a:latin typeface="Arial" panose="020B0604020202020204" pitchFamily="34" charset="0"/>
                <a:ea typeface="+mn-ea"/>
                <a:cs typeface="Arial" panose="020B0604020202020204" pitchFamily="34" charset="0"/>
              </a:defRPr>
            </a:lvl1pPr>
            <a:lvl2pPr marL="0" indent="-288000">
              <a:buClr>
                <a:schemeClr val="accent5"/>
              </a:buClr>
              <a:buSzPct val="90000"/>
              <a:buFont typeface="Wingdings" pitchFamily="2" charset="2"/>
              <a:buNone/>
              <a:defRPr sz="1300"/>
            </a:lvl2pPr>
            <a:lvl3pPr>
              <a:buFont typeface="Wingdings" pitchFamily="2" charset="2"/>
              <a:buNone/>
              <a:defRPr/>
            </a:lvl3pPr>
            <a:lvl4pPr>
              <a:buFont typeface="Wingdings" pitchFamily="2" charset="2"/>
              <a:buNone/>
              <a:defRPr/>
            </a:lvl4pPr>
            <a:lvl5pPr>
              <a:buFont typeface="Wingdings" pitchFamily="2" charset="2"/>
              <a:buNone/>
              <a:defRPr/>
            </a:lvl5pPr>
          </a:lstStyle>
          <a:p>
            <a:pPr marL="0" lvl="1" indent="-288000" algn="l" defTabSz="914400" rtl="0" eaLnBrk="1" latinLnBrk="0" hangingPunct="1">
              <a:lnSpc>
                <a:spcPct val="100000"/>
              </a:lnSpc>
              <a:spcBef>
                <a:spcPts val="0"/>
              </a:spcBef>
              <a:spcAft>
                <a:spcPts val="1000"/>
              </a:spcAft>
              <a:buClr>
                <a:schemeClr val="accent5"/>
              </a:buClr>
              <a:buSzPct val="90000"/>
              <a:buFont typeface="Wingdings" pitchFamily="2" charset="2"/>
              <a:buNone/>
            </a:pPr>
            <a:r>
              <a:rPr lang="cs-CZ"/>
              <a:t>Upravte styly předlohy textu.</a:t>
            </a:r>
          </a:p>
        </p:txBody>
      </p:sp>
      <p:sp>
        <p:nvSpPr>
          <p:cNvPr id="17" name="Zástupný symbol obrázku 7">
            <a:extLst>
              <a:ext uri="{FF2B5EF4-FFF2-40B4-BE49-F238E27FC236}">
                <a16:creationId xmlns:a16="http://schemas.microsoft.com/office/drawing/2014/main" id="{6563AB54-CE31-EE11-7C25-22BFEB0849EE}"/>
              </a:ext>
            </a:extLst>
          </p:cNvPr>
          <p:cNvSpPr>
            <a:spLocks noGrp="1"/>
          </p:cNvSpPr>
          <p:nvPr>
            <p:ph type="pic" sz="quarter" idx="19"/>
          </p:nvPr>
        </p:nvSpPr>
        <p:spPr>
          <a:xfrm>
            <a:off x="3481908" y="2215662"/>
            <a:ext cx="2428993" cy="1878966"/>
          </a:xfrm>
          <a:prstGeom prst="rect">
            <a:avLst/>
          </a:prstGeom>
        </p:spPr>
        <p:txBody>
          <a:bodyPr>
            <a:noAutofit/>
          </a:bodyPr>
          <a:lstStyle/>
          <a:p>
            <a:endParaRPr lang="cs-CZ"/>
          </a:p>
        </p:txBody>
      </p:sp>
      <p:sp>
        <p:nvSpPr>
          <p:cNvPr id="4" name="Zástupný text 8">
            <a:extLst>
              <a:ext uri="{FF2B5EF4-FFF2-40B4-BE49-F238E27FC236}">
                <a16:creationId xmlns:a16="http://schemas.microsoft.com/office/drawing/2014/main" id="{3F155FFF-35D5-B4D6-8671-E1360187A54B}"/>
              </a:ext>
            </a:extLst>
          </p:cNvPr>
          <p:cNvSpPr>
            <a:spLocks noGrp="1"/>
          </p:cNvSpPr>
          <p:nvPr>
            <p:ph type="body" sz="quarter" idx="20"/>
          </p:nvPr>
        </p:nvSpPr>
        <p:spPr>
          <a:xfrm>
            <a:off x="684000" y="1243809"/>
            <a:ext cx="5259600" cy="772560"/>
          </a:xfrm>
          <a:prstGeom prst="rect">
            <a:avLst/>
          </a:prstGeom>
        </p:spPr>
        <p:txBody>
          <a:bodyPr>
            <a:noAutofit/>
          </a:bodyPr>
          <a:lstStyle>
            <a:lvl1pPr>
              <a:buNone/>
              <a:defRPr lang="cs-CZ" sz="2000" kern="1200" dirty="0">
                <a:solidFill>
                  <a:schemeClr val="accent2"/>
                </a:solidFill>
                <a:latin typeface="Arial" panose="020B0604020202020204" pitchFamily="34" charset="0"/>
                <a:ea typeface="+mn-ea"/>
                <a:cs typeface="Arial" panose="020B0604020202020204" pitchFamily="34" charset="0"/>
              </a:defRPr>
            </a:lvl1pPr>
            <a:lvl2pPr>
              <a:buNone/>
              <a:defRPr/>
            </a:lvl2pPr>
            <a:lvl3pPr>
              <a:buNone/>
              <a:defRPr/>
            </a:lvl3pPr>
            <a:lvl4pPr>
              <a:buNone/>
              <a:defRPr/>
            </a:lvl4pPr>
            <a:lvl5pPr>
              <a:buNone/>
              <a:defRPr/>
            </a:lvl5pPr>
          </a:lstStyle>
          <a:p>
            <a:pPr marL="0" lvl="0" indent="0" algn="l" defTabSz="914400" rtl="0" eaLnBrk="1" latinLnBrk="0" hangingPunct="1">
              <a:lnSpc>
                <a:spcPct val="100000"/>
              </a:lnSpc>
              <a:spcBef>
                <a:spcPts val="0"/>
              </a:spcBef>
              <a:spcAft>
                <a:spcPts val="1000"/>
              </a:spcAft>
              <a:buClr>
                <a:schemeClr val="accent1"/>
              </a:buClr>
              <a:buFont typeface="Wingdings" pitchFamily="2" charset="2"/>
              <a:buNone/>
            </a:pPr>
            <a:r>
              <a:rPr lang="cs-CZ"/>
              <a:t>Po kliknutí můžete upravovat styly textu v předloze.</a:t>
            </a:r>
          </a:p>
        </p:txBody>
      </p:sp>
      <p:sp>
        <p:nvSpPr>
          <p:cNvPr id="6" name="Zástupný symbol pro číslo snímku 5">
            <a:extLst>
              <a:ext uri="{FF2B5EF4-FFF2-40B4-BE49-F238E27FC236}">
                <a16:creationId xmlns:a16="http://schemas.microsoft.com/office/drawing/2014/main" id="{D034D6FE-BA08-8A8E-D5AE-55D3E756260C}"/>
              </a:ext>
            </a:extLst>
          </p:cNvPr>
          <p:cNvSpPr txBox="1">
            <a:spLocks/>
          </p:cNvSpPr>
          <p:nvPr userDrawn="1"/>
        </p:nvSpPr>
        <p:spPr>
          <a:xfrm>
            <a:off x="693600" y="6300000"/>
            <a:ext cx="3952828" cy="365125"/>
          </a:xfrm>
          <a:prstGeom prst="rect">
            <a:avLst/>
          </a:prstGeom>
        </p:spPr>
        <p:txBody>
          <a:bodyPr vert="horz" lIns="0" tIns="0" rIns="0" bIns="0" rtlCol="0" anchor="ctr">
            <a:noAutofit/>
          </a:bodyPr>
          <a:lstStyle>
            <a:defPPr>
              <a:defRPr lang="cs-CZ"/>
            </a:defPPr>
            <a:lvl1pPr marL="0" algn="r" defTabSz="914400" rtl="0" eaLnBrk="1" latinLnBrk="0" hangingPunct="1">
              <a:defRPr sz="1200" kern="1200">
                <a:solidFill>
                  <a:schemeClr val="bg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cs-CZ" sz="1000">
                <a:solidFill>
                  <a:schemeClr val="bg2"/>
                </a:solidFill>
              </a:rPr>
              <a:t>Ministerstvo pro místní rozvoj</a:t>
            </a:r>
          </a:p>
        </p:txBody>
      </p:sp>
    </p:spTree>
    <p:extLst>
      <p:ext uri="{BB962C8B-B14F-4D97-AF65-F5344CB8AC3E}">
        <p14:creationId xmlns:p14="http://schemas.microsoft.com/office/powerpoint/2010/main" val="36101484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Nadpis a obsah">
    <p:bg>
      <p:bgPr>
        <a:solidFill>
          <a:schemeClr val="tx2"/>
        </a:solidFill>
        <a:effectLst/>
      </p:bgPr>
    </p:bg>
    <p:spTree>
      <p:nvGrpSpPr>
        <p:cNvPr id="1" name=""/>
        <p:cNvGrpSpPr/>
        <p:nvPr/>
      </p:nvGrpSpPr>
      <p:grpSpPr>
        <a:xfrm>
          <a:off x="0" y="0"/>
          <a:ext cx="0" cy="0"/>
          <a:chOff x="0" y="0"/>
          <a:chExt cx="0" cy="0"/>
        </a:xfrm>
      </p:grpSpPr>
      <p:sp>
        <p:nvSpPr>
          <p:cNvPr id="2" name="Nadpis 1"/>
          <p:cNvSpPr>
            <a:spLocks noGrp="1"/>
          </p:cNvSpPr>
          <p:nvPr>
            <p:ph type="title"/>
          </p:nvPr>
        </p:nvSpPr>
        <p:spPr>
          <a:xfrm>
            <a:off x="684000" y="619932"/>
            <a:ext cx="9900000" cy="1070756"/>
          </a:xfrm>
        </p:spPr>
        <p:txBody>
          <a:bodyPr>
            <a:noAutofit/>
          </a:bodyPr>
          <a:lstStyle>
            <a:lvl1pPr>
              <a:defRPr sz="3600"/>
            </a:lvl1pPr>
          </a:lstStyle>
          <a:p>
            <a:r>
              <a:rPr lang="cs-CZ"/>
              <a:t>Kliknutím lze upravit styl.</a:t>
            </a:r>
          </a:p>
        </p:txBody>
      </p:sp>
      <p:sp>
        <p:nvSpPr>
          <p:cNvPr id="3" name="Zástupný symbol pro obsah 2"/>
          <p:cNvSpPr>
            <a:spLocks noGrp="1"/>
          </p:cNvSpPr>
          <p:nvPr>
            <p:ph idx="1" hasCustomPrompt="1"/>
          </p:nvPr>
        </p:nvSpPr>
        <p:spPr>
          <a:xfrm>
            <a:off x="1620000" y="2160000"/>
            <a:ext cx="8964000" cy="3960000"/>
          </a:xfrm>
        </p:spPr>
        <p:txBody>
          <a:bodyPr numCol="2" spcCol="360000"/>
          <a:lstStyle>
            <a:lvl1pPr marL="504000" indent="-504000">
              <a:lnSpc>
                <a:spcPct val="100000"/>
              </a:lnSpc>
              <a:spcAft>
                <a:spcPts val="1000"/>
              </a:spcAft>
              <a:buNone/>
              <a:defRPr sz="2000"/>
            </a:lvl1pPr>
            <a:lvl2pPr indent="0">
              <a:lnSpc>
                <a:spcPct val="120000"/>
              </a:lnSpc>
              <a:spcAft>
                <a:spcPts val="400"/>
              </a:spcAft>
              <a:buNone/>
              <a:defRPr sz="1800"/>
            </a:lvl2pPr>
            <a:lvl3pPr indent="0">
              <a:lnSpc>
                <a:spcPct val="120000"/>
              </a:lnSpc>
              <a:spcAft>
                <a:spcPts val="400"/>
              </a:spcAft>
              <a:buNone/>
              <a:defRPr/>
            </a:lvl3pPr>
            <a:lvl4pPr indent="0">
              <a:lnSpc>
                <a:spcPct val="120000"/>
              </a:lnSpc>
              <a:spcAft>
                <a:spcPts val="400"/>
              </a:spcAft>
              <a:buNone/>
              <a:defRPr/>
            </a:lvl4pPr>
            <a:lvl5pPr indent="0">
              <a:lnSpc>
                <a:spcPct val="120000"/>
              </a:lnSpc>
              <a:spcAft>
                <a:spcPts val="400"/>
              </a:spcAft>
              <a:buNone/>
              <a:defRPr/>
            </a:lvl5pPr>
          </a:lstStyle>
          <a:p>
            <a:pPr lvl="0"/>
            <a:r>
              <a:rPr lang="cs-CZ" dirty="0"/>
              <a:t>Upravte styly předlohy textu.</a:t>
            </a:r>
          </a:p>
          <a:p>
            <a:pPr lvl="1"/>
            <a:r>
              <a:rPr lang="cs-CZ" dirty="0"/>
              <a:t>Druhá úroveň</a:t>
            </a:r>
          </a:p>
          <a:p>
            <a:pPr lvl="2"/>
            <a:r>
              <a:rPr lang="cs-CZ" dirty="0"/>
              <a:t>Třetí úroveň</a:t>
            </a:r>
          </a:p>
          <a:p>
            <a:pPr lvl="3"/>
            <a:r>
              <a:rPr lang="cs-CZ" dirty="0"/>
              <a:t>Čtvrtá úroveň</a:t>
            </a:r>
          </a:p>
          <a:p>
            <a:pPr lvl="4"/>
            <a:r>
              <a:rPr lang="cs-CZ" dirty="0"/>
              <a:t>Pátá úroveň</a:t>
            </a:r>
          </a:p>
        </p:txBody>
      </p:sp>
    </p:spTree>
    <p:extLst>
      <p:ext uri="{BB962C8B-B14F-4D97-AF65-F5344CB8AC3E}">
        <p14:creationId xmlns:p14="http://schemas.microsoft.com/office/powerpoint/2010/main" val="2563824936"/>
      </p:ext>
    </p:extLst>
  </p:cSld>
  <p:clrMapOvr>
    <a:masterClrMapping/>
  </p:clrMapOvr>
  <p:extLst>
    <p:ext uri="{DCECCB84-F9BA-43D5-87BE-67443E8EF086}">
      <p15:sldGuideLst xmlns:p15="http://schemas.microsoft.com/office/powerpoint/2012/main">
        <p15:guide id="1" pos="415">
          <p15:clr>
            <a:srgbClr val="FBAE40"/>
          </p15:clr>
        </p15:guide>
      </p15:sldGuideLst>
    </p:ext>
  </p:extLst>
</p:sldLayout>
</file>

<file path=ppt/slideLayouts/slideLayout50.xml><?xml version="1.0" encoding="utf-8"?>
<p:sldLayout xmlns:a="http://schemas.openxmlformats.org/drawingml/2006/main" xmlns:r="http://schemas.openxmlformats.org/officeDocument/2006/relationships" xmlns:p="http://schemas.openxmlformats.org/presentationml/2006/main" preserve="1" userDrawn="1">
  <p:cSld name="1_Podnadpis, 4 sloupce s obrázky">
    <p:spTree>
      <p:nvGrpSpPr>
        <p:cNvPr id="1" name=""/>
        <p:cNvGrpSpPr/>
        <p:nvPr/>
      </p:nvGrpSpPr>
      <p:grpSpPr>
        <a:xfrm>
          <a:off x="0" y="0"/>
          <a:ext cx="0" cy="0"/>
          <a:chOff x="0" y="0"/>
          <a:chExt cx="0" cy="0"/>
        </a:xfrm>
      </p:grpSpPr>
      <p:sp>
        <p:nvSpPr>
          <p:cNvPr id="2" name="Nadpis 1"/>
          <p:cNvSpPr>
            <a:spLocks noGrp="1"/>
          </p:cNvSpPr>
          <p:nvPr>
            <p:ph type="title"/>
          </p:nvPr>
        </p:nvSpPr>
        <p:spPr>
          <a:xfrm>
            <a:off x="684000" y="619932"/>
            <a:ext cx="9900000" cy="599268"/>
          </a:xfrm>
        </p:spPr>
        <p:txBody>
          <a:bodyPr>
            <a:noAutofit/>
          </a:bodyPr>
          <a:lstStyle/>
          <a:p>
            <a:r>
              <a:rPr lang="cs-CZ"/>
              <a:t>Kliknutím lze upravit styl.</a:t>
            </a:r>
          </a:p>
        </p:txBody>
      </p:sp>
      <p:sp>
        <p:nvSpPr>
          <p:cNvPr id="7" name="Zástupný symbol pro číslo snímku 6"/>
          <p:cNvSpPr>
            <a:spLocks noGrp="1"/>
          </p:cNvSpPr>
          <p:nvPr>
            <p:ph type="sldNum" sz="quarter" idx="12"/>
          </p:nvPr>
        </p:nvSpPr>
        <p:spPr/>
        <p:txBody>
          <a:bodyPr>
            <a:noAutofit/>
          </a:bodyPr>
          <a:lstStyle/>
          <a:p>
            <a:fld id="{1CF5A12E-3DFE-4C3E-9036-7893F29C52C1}" type="slidenum">
              <a:rPr lang="cs-CZ" smtClean="0"/>
              <a:t>‹#›</a:t>
            </a:fld>
            <a:endParaRPr lang="cs-CZ"/>
          </a:p>
        </p:txBody>
      </p:sp>
      <p:sp>
        <p:nvSpPr>
          <p:cNvPr id="8" name="Zástupný symbol obrázku 7">
            <a:extLst>
              <a:ext uri="{FF2B5EF4-FFF2-40B4-BE49-F238E27FC236}">
                <a16:creationId xmlns:a16="http://schemas.microsoft.com/office/drawing/2014/main" id="{62BF156C-6399-DFD3-9F5E-24AE50EBC860}"/>
              </a:ext>
            </a:extLst>
          </p:cNvPr>
          <p:cNvSpPr>
            <a:spLocks noGrp="1"/>
          </p:cNvSpPr>
          <p:nvPr>
            <p:ph type="pic" sz="quarter" idx="13"/>
          </p:nvPr>
        </p:nvSpPr>
        <p:spPr>
          <a:xfrm>
            <a:off x="684000" y="2215662"/>
            <a:ext cx="2428993" cy="1878966"/>
          </a:xfrm>
          <a:prstGeom prst="rect">
            <a:avLst/>
          </a:prstGeom>
        </p:spPr>
        <p:txBody>
          <a:bodyPr>
            <a:noAutofit/>
          </a:bodyPr>
          <a:lstStyle/>
          <a:p>
            <a:endParaRPr lang="cs-CZ"/>
          </a:p>
        </p:txBody>
      </p:sp>
      <p:sp>
        <p:nvSpPr>
          <p:cNvPr id="13" name="Zástupný symbol obrázku 7">
            <a:extLst>
              <a:ext uri="{FF2B5EF4-FFF2-40B4-BE49-F238E27FC236}">
                <a16:creationId xmlns:a16="http://schemas.microsoft.com/office/drawing/2014/main" id="{FFC6CDFB-54AD-FC10-492E-D0931BD2D943}"/>
              </a:ext>
            </a:extLst>
          </p:cNvPr>
          <p:cNvSpPr>
            <a:spLocks noGrp="1"/>
          </p:cNvSpPr>
          <p:nvPr>
            <p:ph type="pic" sz="quarter" idx="15"/>
          </p:nvPr>
        </p:nvSpPr>
        <p:spPr>
          <a:xfrm>
            <a:off x="9077723" y="2215662"/>
            <a:ext cx="2428993" cy="1878966"/>
          </a:xfrm>
          <a:prstGeom prst="rect">
            <a:avLst/>
          </a:prstGeom>
        </p:spPr>
        <p:txBody>
          <a:bodyPr>
            <a:noAutofit/>
          </a:bodyPr>
          <a:lstStyle/>
          <a:p>
            <a:endParaRPr lang="cs-CZ"/>
          </a:p>
        </p:txBody>
      </p:sp>
      <p:sp>
        <p:nvSpPr>
          <p:cNvPr id="15" name="Zástupný symbol obrázku 7">
            <a:extLst>
              <a:ext uri="{FF2B5EF4-FFF2-40B4-BE49-F238E27FC236}">
                <a16:creationId xmlns:a16="http://schemas.microsoft.com/office/drawing/2014/main" id="{32839814-62AF-2979-37C7-4992C8D6E95A}"/>
              </a:ext>
            </a:extLst>
          </p:cNvPr>
          <p:cNvSpPr>
            <a:spLocks noGrp="1"/>
          </p:cNvSpPr>
          <p:nvPr>
            <p:ph type="pic" sz="quarter" idx="17"/>
          </p:nvPr>
        </p:nvSpPr>
        <p:spPr>
          <a:xfrm>
            <a:off x="6279816" y="2215662"/>
            <a:ext cx="2428993" cy="1878966"/>
          </a:xfrm>
          <a:prstGeom prst="rect">
            <a:avLst/>
          </a:prstGeom>
        </p:spPr>
        <p:txBody>
          <a:bodyPr>
            <a:noAutofit/>
          </a:bodyPr>
          <a:lstStyle/>
          <a:p>
            <a:endParaRPr lang="cs-CZ"/>
          </a:p>
        </p:txBody>
      </p:sp>
      <p:sp>
        <p:nvSpPr>
          <p:cNvPr id="17" name="Zástupný symbol obrázku 7">
            <a:extLst>
              <a:ext uri="{FF2B5EF4-FFF2-40B4-BE49-F238E27FC236}">
                <a16:creationId xmlns:a16="http://schemas.microsoft.com/office/drawing/2014/main" id="{6563AB54-CE31-EE11-7C25-22BFEB0849EE}"/>
              </a:ext>
            </a:extLst>
          </p:cNvPr>
          <p:cNvSpPr>
            <a:spLocks noGrp="1"/>
          </p:cNvSpPr>
          <p:nvPr>
            <p:ph type="pic" sz="quarter" idx="19"/>
          </p:nvPr>
        </p:nvSpPr>
        <p:spPr>
          <a:xfrm>
            <a:off x="3481908" y="2215662"/>
            <a:ext cx="2428993" cy="1878966"/>
          </a:xfrm>
          <a:prstGeom prst="rect">
            <a:avLst/>
          </a:prstGeom>
        </p:spPr>
        <p:txBody>
          <a:bodyPr>
            <a:noAutofit/>
          </a:bodyPr>
          <a:lstStyle/>
          <a:p>
            <a:endParaRPr lang="cs-CZ"/>
          </a:p>
        </p:txBody>
      </p:sp>
      <p:sp>
        <p:nvSpPr>
          <p:cNvPr id="4" name="Zástupný text 8">
            <a:extLst>
              <a:ext uri="{FF2B5EF4-FFF2-40B4-BE49-F238E27FC236}">
                <a16:creationId xmlns:a16="http://schemas.microsoft.com/office/drawing/2014/main" id="{3F155FFF-35D5-B4D6-8671-E1360187A54B}"/>
              </a:ext>
            </a:extLst>
          </p:cNvPr>
          <p:cNvSpPr>
            <a:spLocks noGrp="1"/>
          </p:cNvSpPr>
          <p:nvPr>
            <p:ph type="body" sz="quarter" idx="20"/>
          </p:nvPr>
        </p:nvSpPr>
        <p:spPr>
          <a:xfrm>
            <a:off x="684000" y="1243809"/>
            <a:ext cx="5259600" cy="772560"/>
          </a:xfrm>
          <a:prstGeom prst="rect">
            <a:avLst/>
          </a:prstGeom>
        </p:spPr>
        <p:txBody>
          <a:bodyPr>
            <a:noAutofit/>
          </a:bodyPr>
          <a:lstStyle>
            <a:lvl1pPr>
              <a:buNone/>
              <a:defRPr lang="cs-CZ" sz="2000" kern="1200" dirty="0">
                <a:solidFill>
                  <a:schemeClr val="accent1"/>
                </a:solidFill>
                <a:latin typeface="Arial" panose="020B0604020202020204" pitchFamily="34" charset="0"/>
                <a:ea typeface="+mn-ea"/>
                <a:cs typeface="Arial" panose="020B0604020202020204" pitchFamily="34" charset="0"/>
              </a:defRPr>
            </a:lvl1pPr>
            <a:lvl2pPr>
              <a:buNone/>
              <a:defRPr/>
            </a:lvl2pPr>
            <a:lvl3pPr>
              <a:buNone/>
              <a:defRPr/>
            </a:lvl3pPr>
            <a:lvl4pPr>
              <a:buNone/>
              <a:defRPr/>
            </a:lvl4pPr>
            <a:lvl5pPr>
              <a:buNone/>
              <a:defRPr/>
            </a:lvl5pPr>
          </a:lstStyle>
          <a:p>
            <a:pPr marL="0" lvl="0" indent="0" algn="l" defTabSz="914400" rtl="0" eaLnBrk="1" latinLnBrk="0" hangingPunct="1">
              <a:lnSpc>
                <a:spcPct val="100000"/>
              </a:lnSpc>
              <a:spcBef>
                <a:spcPts val="0"/>
              </a:spcBef>
              <a:spcAft>
                <a:spcPts val="1000"/>
              </a:spcAft>
              <a:buClr>
                <a:schemeClr val="accent1"/>
              </a:buClr>
              <a:buFont typeface="Wingdings" pitchFamily="2" charset="2"/>
              <a:buNone/>
            </a:pPr>
            <a:r>
              <a:rPr lang="cs-CZ"/>
              <a:t>Po kliknutí můžete upravovat styly textu v předloze.</a:t>
            </a:r>
          </a:p>
        </p:txBody>
      </p:sp>
      <p:sp>
        <p:nvSpPr>
          <p:cNvPr id="6" name="Zástupný symbol pro obsah 2">
            <a:extLst>
              <a:ext uri="{FF2B5EF4-FFF2-40B4-BE49-F238E27FC236}">
                <a16:creationId xmlns:a16="http://schemas.microsoft.com/office/drawing/2014/main" id="{E7812EDD-8649-F4D5-7B51-E6CC2223D022}"/>
              </a:ext>
            </a:extLst>
          </p:cNvPr>
          <p:cNvSpPr>
            <a:spLocks noGrp="1"/>
          </p:cNvSpPr>
          <p:nvPr>
            <p:ph sz="half" idx="21" hasCustomPrompt="1"/>
          </p:nvPr>
        </p:nvSpPr>
        <p:spPr>
          <a:xfrm>
            <a:off x="693600" y="4444252"/>
            <a:ext cx="2419393" cy="1403889"/>
          </a:xfrm>
          <a:prstGeom prst="rect">
            <a:avLst/>
          </a:prstGeom>
        </p:spPr>
        <p:txBody>
          <a:bodyPr>
            <a:noAutofit/>
          </a:bodyPr>
          <a:lstStyle>
            <a:lvl1pPr marL="0" indent="0">
              <a:spcAft>
                <a:spcPts val="1000"/>
              </a:spcAft>
              <a:buFont typeface="Arial" panose="020B0604020202020204" pitchFamily="34" charset="0"/>
              <a:buNone/>
              <a:defRPr sz="1800" b="1">
                <a:solidFill>
                  <a:schemeClr val="accent2"/>
                </a:solidFill>
              </a:defRPr>
            </a:lvl1pPr>
            <a:lvl2pPr marL="0" indent="-288000">
              <a:buClr>
                <a:schemeClr val="accent5"/>
              </a:buClr>
              <a:buSzPct val="90000"/>
              <a:buFont typeface="Wingdings" pitchFamily="2" charset="2"/>
              <a:buNone/>
              <a:defRPr sz="1300"/>
            </a:lvl2pPr>
            <a:lvl3pPr>
              <a:buFont typeface="Wingdings" pitchFamily="2" charset="2"/>
              <a:buNone/>
              <a:defRPr/>
            </a:lvl3pPr>
            <a:lvl4pPr>
              <a:buFont typeface="Wingdings" pitchFamily="2" charset="2"/>
              <a:buNone/>
              <a:defRPr/>
            </a:lvl4pPr>
            <a:lvl5pPr>
              <a:buFont typeface="Wingdings" pitchFamily="2" charset="2"/>
              <a:buNone/>
              <a:defRPr/>
            </a:lvl5pPr>
          </a:lstStyle>
          <a:p>
            <a:pPr lvl="0"/>
            <a:r>
              <a:rPr lang="cs-CZ"/>
              <a:t>Název fotky</a:t>
            </a:r>
          </a:p>
          <a:p>
            <a:pPr lvl="1"/>
            <a:r>
              <a:rPr lang="cs-CZ"/>
              <a:t>Druhá úroveň</a:t>
            </a:r>
          </a:p>
        </p:txBody>
      </p:sp>
      <p:sp>
        <p:nvSpPr>
          <p:cNvPr id="10" name="Zástupný symbol pro obsah 2">
            <a:extLst>
              <a:ext uri="{FF2B5EF4-FFF2-40B4-BE49-F238E27FC236}">
                <a16:creationId xmlns:a16="http://schemas.microsoft.com/office/drawing/2014/main" id="{CAD76A9F-6DA0-AC18-4A06-8DD0C0F56CAD}"/>
              </a:ext>
            </a:extLst>
          </p:cNvPr>
          <p:cNvSpPr>
            <a:spLocks noGrp="1"/>
          </p:cNvSpPr>
          <p:nvPr>
            <p:ph sz="half" idx="22" hasCustomPrompt="1"/>
          </p:nvPr>
        </p:nvSpPr>
        <p:spPr>
          <a:xfrm>
            <a:off x="3484926" y="4444252"/>
            <a:ext cx="2419393" cy="1403889"/>
          </a:xfrm>
          <a:prstGeom prst="rect">
            <a:avLst/>
          </a:prstGeom>
        </p:spPr>
        <p:txBody>
          <a:bodyPr>
            <a:noAutofit/>
          </a:bodyPr>
          <a:lstStyle>
            <a:lvl1pPr marL="0" indent="0">
              <a:spcAft>
                <a:spcPts val="1000"/>
              </a:spcAft>
              <a:buFont typeface="Arial" panose="020B0604020202020204" pitchFamily="34" charset="0"/>
              <a:buNone/>
              <a:defRPr sz="1800" b="1">
                <a:solidFill>
                  <a:schemeClr val="accent2"/>
                </a:solidFill>
              </a:defRPr>
            </a:lvl1pPr>
            <a:lvl2pPr marL="0" indent="-288000">
              <a:buClr>
                <a:schemeClr val="accent5"/>
              </a:buClr>
              <a:buSzPct val="90000"/>
              <a:buFont typeface="Wingdings" pitchFamily="2" charset="2"/>
              <a:buNone/>
              <a:defRPr sz="1300"/>
            </a:lvl2pPr>
            <a:lvl3pPr>
              <a:buFont typeface="Wingdings" pitchFamily="2" charset="2"/>
              <a:buNone/>
              <a:defRPr/>
            </a:lvl3pPr>
            <a:lvl4pPr>
              <a:buFont typeface="Wingdings" pitchFamily="2" charset="2"/>
              <a:buNone/>
              <a:defRPr/>
            </a:lvl4pPr>
            <a:lvl5pPr>
              <a:buFont typeface="Wingdings" pitchFamily="2" charset="2"/>
              <a:buNone/>
              <a:defRPr/>
            </a:lvl5pPr>
          </a:lstStyle>
          <a:p>
            <a:pPr lvl="0"/>
            <a:r>
              <a:rPr lang="cs-CZ"/>
              <a:t>Název fotky</a:t>
            </a:r>
          </a:p>
          <a:p>
            <a:pPr lvl="1"/>
            <a:r>
              <a:rPr lang="cs-CZ"/>
              <a:t>Druhá úroveň</a:t>
            </a:r>
          </a:p>
        </p:txBody>
      </p:sp>
      <p:sp>
        <p:nvSpPr>
          <p:cNvPr id="11" name="Zástupný symbol pro obsah 2">
            <a:extLst>
              <a:ext uri="{FF2B5EF4-FFF2-40B4-BE49-F238E27FC236}">
                <a16:creationId xmlns:a16="http://schemas.microsoft.com/office/drawing/2014/main" id="{7FED81D5-414D-425B-67EE-DA3352694518}"/>
              </a:ext>
            </a:extLst>
          </p:cNvPr>
          <p:cNvSpPr>
            <a:spLocks noGrp="1"/>
          </p:cNvSpPr>
          <p:nvPr>
            <p:ph sz="half" idx="23" hasCustomPrompt="1"/>
          </p:nvPr>
        </p:nvSpPr>
        <p:spPr>
          <a:xfrm>
            <a:off x="6279400" y="4444252"/>
            <a:ext cx="2419393" cy="1403889"/>
          </a:xfrm>
          <a:prstGeom prst="rect">
            <a:avLst/>
          </a:prstGeom>
        </p:spPr>
        <p:txBody>
          <a:bodyPr>
            <a:noAutofit/>
          </a:bodyPr>
          <a:lstStyle>
            <a:lvl1pPr marL="0" indent="0">
              <a:spcAft>
                <a:spcPts val="1000"/>
              </a:spcAft>
              <a:buFont typeface="Arial" panose="020B0604020202020204" pitchFamily="34" charset="0"/>
              <a:buNone/>
              <a:defRPr sz="1800" b="1">
                <a:solidFill>
                  <a:schemeClr val="accent2"/>
                </a:solidFill>
              </a:defRPr>
            </a:lvl1pPr>
            <a:lvl2pPr marL="0" indent="-288000">
              <a:buClr>
                <a:schemeClr val="accent5"/>
              </a:buClr>
              <a:buSzPct val="90000"/>
              <a:buFont typeface="Wingdings" pitchFamily="2" charset="2"/>
              <a:buNone/>
              <a:defRPr sz="1300"/>
            </a:lvl2pPr>
            <a:lvl3pPr>
              <a:buFont typeface="Wingdings" pitchFamily="2" charset="2"/>
              <a:buNone/>
              <a:defRPr/>
            </a:lvl3pPr>
            <a:lvl4pPr>
              <a:buFont typeface="Wingdings" pitchFamily="2" charset="2"/>
              <a:buNone/>
              <a:defRPr/>
            </a:lvl4pPr>
            <a:lvl5pPr>
              <a:buFont typeface="Wingdings" pitchFamily="2" charset="2"/>
              <a:buNone/>
              <a:defRPr/>
            </a:lvl5pPr>
          </a:lstStyle>
          <a:p>
            <a:pPr lvl="0"/>
            <a:r>
              <a:rPr lang="cs-CZ"/>
              <a:t>Název fotky</a:t>
            </a:r>
          </a:p>
          <a:p>
            <a:pPr lvl="1"/>
            <a:r>
              <a:rPr lang="cs-CZ"/>
              <a:t>Druhá úroveň</a:t>
            </a:r>
          </a:p>
        </p:txBody>
      </p:sp>
      <p:sp>
        <p:nvSpPr>
          <p:cNvPr id="12" name="Zástupný symbol pro obsah 2">
            <a:extLst>
              <a:ext uri="{FF2B5EF4-FFF2-40B4-BE49-F238E27FC236}">
                <a16:creationId xmlns:a16="http://schemas.microsoft.com/office/drawing/2014/main" id="{BD1F73CC-2087-3052-FC89-2B1E982B6210}"/>
              </a:ext>
            </a:extLst>
          </p:cNvPr>
          <p:cNvSpPr>
            <a:spLocks noGrp="1"/>
          </p:cNvSpPr>
          <p:nvPr>
            <p:ph sz="half" idx="24" hasCustomPrompt="1"/>
          </p:nvPr>
        </p:nvSpPr>
        <p:spPr>
          <a:xfrm>
            <a:off x="9073875" y="4444252"/>
            <a:ext cx="2419393" cy="1403889"/>
          </a:xfrm>
          <a:prstGeom prst="rect">
            <a:avLst/>
          </a:prstGeom>
        </p:spPr>
        <p:txBody>
          <a:bodyPr>
            <a:noAutofit/>
          </a:bodyPr>
          <a:lstStyle>
            <a:lvl1pPr marL="0" indent="0">
              <a:spcAft>
                <a:spcPts val="1000"/>
              </a:spcAft>
              <a:buFont typeface="Arial" panose="020B0604020202020204" pitchFamily="34" charset="0"/>
              <a:buNone/>
              <a:defRPr sz="1800" b="1">
                <a:solidFill>
                  <a:schemeClr val="accent2"/>
                </a:solidFill>
              </a:defRPr>
            </a:lvl1pPr>
            <a:lvl2pPr marL="0" indent="-288000">
              <a:buClr>
                <a:schemeClr val="accent5"/>
              </a:buClr>
              <a:buSzPct val="90000"/>
              <a:buFont typeface="Wingdings" pitchFamily="2" charset="2"/>
              <a:buNone/>
              <a:defRPr sz="1300"/>
            </a:lvl2pPr>
            <a:lvl3pPr>
              <a:buFont typeface="Wingdings" pitchFamily="2" charset="2"/>
              <a:buNone/>
              <a:defRPr/>
            </a:lvl3pPr>
            <a:lvl4pPr>
              <a:buFont typeface="Wingdings" pitchFamily="2" charset="2"/>
              <a:buNone/>
              <a:defRPr/>
            </a:lvl4pPr>
            <a:lvl5pPr>
              <a:buFont typeface="Wingdings" pitchFamily="2" charset="2"/>
              <a:buNone/>
              <a:defRPr/>
            </a:lvl5pPr>
          </a:lstStyle>
          <a:p>
            <a:pPr lvl="0"/>
            <a:r>
              <a:rPr lang="cs-CZ"/>
              <a:t>Název fotky</a:t>
            </a:r>
          </a:p>
          <a:p>
            <a:pPr lvl="1"/>
            <a:r>
              <a:rPr lang="cs-CZ"/>
              <a:t>Druhá úroveň</a:t>
            </a:r>
          </a:p>
        </p:txBody>
      </p:sp>
      <p:sp>
        <p:nvSpPr>
          <p:cNvPr id="9" name="Zástupný symbol pro číslo snímku 5">
            <a:extLst>
              <a:ext uri="{FF2B5EF4-FFF2-40B4-BE49-F238E27FC236}">
                <a16:creationId xmlns:a16="http://schemas.microsoft.com/office/drawing/2014/main" id="{6BCC6951-FCF3-7B03-5562-7840A02525D2}"/>
              </a:ext>
            </a:extLst>
          </p:cNvPr>
          <p:cNvSpPr txBox="1">
            <a:spLocks/>
          </p:cNvSpPr>
          <p:nvPr userDrawn="1"/>
        </p:nvSpPr>
        <p:spPr>
          <a:xfrm>
            <a:off x="693600" y="6300000"/>
            <a:ext cx="3952828" cy="365125"/>
          </a:xfrm>
          <a:prstGeom prst="rect">
            <a:avLst/>
          </a:prstGeom>
        </p:spPr>
        <p:txBody>
          <a:bodyPr vert="horz" lIns="0" tIns="0" rIns="0" bIns="0" rtlCol="0" anchor="ctr">
            <a:noAutofit/>
          </a:bodyPr>
          <a:lstStyle>
            <a:defPPr>
              <a:defRPr lang="cs-CZ"/>
            </a:defPPr>
            <a:lvl1pPr marL="0" algn="r" defTabSz="914400" rtl="0" eaLnBrk="1" latinLnBrk="0" hangingPunct="1">
              <a:defRPr sz="1200" kern="1200">
                <a:solidFill>
                  <a:schemeClr val="bg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cs-CZ" sz="1000">
                <a:solidFill>
                  <a:schemeClr val="bg2"/>
                </a:solidFill>
              </a:rPr>
              <a:t>Ministerstvo pro místní rozvoj</a:t>
            </a:r>
          </a:p>
        </p:txBody>
      </p:sp>
    </p:spTree>
    <p:extLst>
      <p:ext uri="{BB962C8B-B14F-4D97-AF65-F5344CB8AC3E}">
        <p14:creationId xmlns:p14="http://schemas.microsoft.com/office/powerpoint/2010/main" val="1768918147"/>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preserve="1" userDrawn="1">
  <p:cSld name="4 sloupce s obrázky a popisem">
    <p:spTree>
      <p:nvGrpSpPr>
        <p:cNvPr id="1" name=""/>
        <p:cNvGrpSpPr/>
        <p:nvPr/>
      </p:nvGrpSpPr>
      <p:grpSpPr>
        <a:xfrm>
          <a:off x="0" y="0"/>
          <a:ext cx="0" cy="0"/>
          <a:chOff x="0" y="0"/>
          <a:chExt cx="0" cy="0"/>
        </a:xfrm>
      </p:grpSpPr>
      <p:sp>
        <p:nvSpPr>
          <p:cNvPr id="2" name="Nadpis 1"/>
          <p:cNvSpPr>
            <a:spLocks noGrp="1"/>
          </p:cNvSpPr>
          <p:nvPr>
            <p:ph type="title"/>
          </p:nvPr>
        </p:nvSpPr>
        <p:spPr>
          <a:xfrm>
            <a:off x="684000" y="619932"/>
            <a:ext cx="9900000" cy="599268"/>
          </a:xfrm>
        </p:spPr>
        <p:txBody>
          <a:bodyPr>
            <a:noAutofit/>
          </a:bodyPr>
          <a:lstStyle/>
          <a:p>
            <a:r>
              <a:rPr lang="cs-CZ"/>
              <a:t>Kliknutím lze upravit styl.</a:t>
            </a:r>
          </a:p>
        </p:txBody>
      </p:sp>
      <p:sp>
        <p:nvSpPr>
          <p:cNvPr id="7" name="Zástupný symbol pro číslo snímku 6"/>
          <p:cNvSpPr>
            <a:spLocks noGrp="1"/>
          </p:cNvSpPr>
          <p:nvPr>
            <p:ph type="sldNum" sz="quarter" idx="12"/>
          </p:nvPr>
        </p:nvSpPr>
        <p:spPr/>
        <p:txBody>
          <a:bodyPr>
            <a:noAutofit/>
          </a:bodyPr>
          <a:lstStyle/>
          <a:p>
            <a:fld id="{1CF5A12E-3DFE-4C3E-9036-7893F29C52C1}" type="slidenum">
              <a:rPr lang="cs-CZ" smtClean="0"/>
              <a:t>‹#›</a:t>
            </a:fld>
            <a:endParaRPr lang="cs-CZ"/>
          </a:p>
        </p:txBody>
      </p:sp>
      <p:sp>
        <p:nvSpPr>
          <p:cNvPr id="8" name="Zástupný symbol obrázku 7">
            <a:extLst>
              <a:ext uri="{FF2B5EF4-FFF2-40B4-BE49-F238E27FC236}">
                <a16:creationId xmlns:a16="http://schemas.microsoft.com/office/drawing/2014/main" id="{62BF156C-6399-DFD3-9F5E-24AE50EBC860}"/>
              </a:ext>
            </a:extLst>
          </p:cNvPr>
          <p:cNvSpPr>
            <a:spLocks noGrp="1"/>
          </p:cNvSpPr>
          <p:nvPr>
            <p:ph type="pic" sz="quarter" idx="13"/>
          </p:nvPr>
        </p:nvSpPr>
        <p:spPr>
          <a:xfrm>
            <a:off x="684000" y="1486968"/>
            <a:ext cx="2428993" cy="2607660"/>
          </a:xfrm>
          <a:prstGeom prst="rect">
            <a:avLst/>
          </a:prstGeom>
        </p:spPr>
        <p:txBody>
          <a:bodyPr>
            <a:noAutofit/>
          </a:bodyPr>
          <a:lstStyle/>
          <a:p>
            <a:endParaRPr lang="cs-CZ"/>
          </a:p>
        </p:txBody>
      </p:sp>
      <p:sp>
        <p:nvSpPr>
          <p:cNvPr id="13" name="Zástupný symbol obrázku 7">
            <a:extLst>
              <a:ext uri="{FF2B5EF4-FFF2-40B4-BE49-F238E27FC236}">
                <a16:creationId xmlns:a16="http://schemas.microsoft.com/office/drawing/2014/main" id="{FFC6CDFB-54AD-FC10-492E-D0931BD2D943}"/>
              </a:ext>
            </a:extLst>
          </p:cNvPr>
          <p:cNvSpPr>
            <a:spLocks noGrp="1"/>
          </p:cNvSpPr>
          <p:nvPr>
            <p:ph type="pic" sz="quarter" idx="15"/>
          </p:nvPr>
        </p:nvSpPr>
        <p:spPr>
          <a:xfrm>
            <a:off x="9077723" y="1486968"/>
            <a:ext cx="2428993" cy="2607660"/>
          </a:xfrm>
          <a:prstGeom prst="rect">
            <a:avLst/>
          </a:prstGeom>
        </p:spPr>
        <p:txBody>
          <a:bodyPr>
            <a:noAutofit/>
          </a:bodyPr>
          <a:lstStyle/>
          <a:p>
            <a:endParaRPr lang="cs-CZ"/>
          </a:p>
        </p:txBody>
      </p:sp>
      <p:sp>
        <p:nvSpPr>
          <p:cNvPr id="15" name="Zástupný symbol obrázku 7">
            <a:extLst>
              <a:ext uri="{FF2B5EF4-FFF2-40B4-BE49-F238E27FC236}">
                <a16:creationId xmlns:a16="http://schemas.microsoft.com/office/drawing/2014/main" id="{32839814-62AF-2979-37C7-4992C8D6E95A}"/>
              </a:ext>
            </a:extLst>
          </p:cNvPr>
          <p:cNvSpPr>
            <a:spLocks noGrp="1"/>
          </p:cNvSpPr>
          <p:nvPr>
            <p:ph type="pic" sz="quarter" idx="17"/>
          </p:nvPr>
        </p:nvSpPr>
        <p:spPr>
          <a:xfrm>
            <a:off x="6279816" y="1486968"/>
            <a:ext cx="2428993" cy="2607660"/>
          </a:xfrm>
          <a:prstGeom prst="rect">
            <a:avLst/>
          </a:prstGeom>
        </p:spPr>
        <p:txBody>
          <a:bodyPr>
            <a:noAutofit/>
          </a:bodyPr>
          <a:lstStyle/>
          <a:p>
            <a:endParaRPr lang="cs-CZ"/>
          </a:p>
        </p:txBody>
      </p:sp>
      <p:sp>
        <p:nvSpPr>
          <p:cNvPr id="17" name="Zástupný symbol obrázku 7">
            <a:extLst>
              <a:ext uri="{FF2B5EF4-FFF2-40B4-BE49-F238E27FC236}">
                <a16:creationId xmlns:a16="http://schemas.microsoft.com/office/drawing/2014/main" id="{6563AB54-CE31-EE11-7C25-22BFEB0849EE}"/>
              </a:ext>
            </a:extLst>
          </p:cNvPr>
          <p:cNvSpPr>
            <a:spLocks noGrp="1"/>
          </p:cNvSpPr>
          <p:nvPr>
            <p:ph type="pic" sz="quarter" idx="19"/>
          </p:nvPr>
        </p:nvSpPr>
        <p:spPr>
          <a:xfrm>
            <a:off x="3481908" y="1486968"/>
            <a:ext cx="2428993" cy="2607660"/>
          </a:xfrm>
          <a:prstGeom prst="rect">
            <a:avLst/>
          </a:prstGeom>
        </p:spPr>
        <p:txBody>
          <a:bodyPr>
            <a:noAutofit/>
          </a:bodyPr>
          <a:lstStyle/>
          <a:p>
            <a:endParaRPr lang="cs-CZ"/>
          </a:p>
        </p:txBody>
      </p:sp>
      <p:sp>
        <p:nvSpPr>
          <p:cNvPr id="6" name="Zástupný symbol pro obsah 2">
            <a:extLst>
              <a:ext uri="{FF2B5EF4-FFF2-40B4-BE49-F238E27FC236}">
                <a16:creationId xmlns:a16="http://schemas.microsoft.com/office/drawing/2014/main" id="{E7812EDD-8649-F4D5-7B51-E6CC2223D022}"/>
              </a:ext>
            </a:extLst>
          </p:cNvPr>
          <p:cNvSpPr>
            <a:spLocks noGrp="1"/>
          </p:cNvSpPr>
          <p:nvPr>
            <p:ph sz="half" idx="21" hasCustomPrompt="1"/>
          </p:nvPr>
        </p:nvSpPr>
        <p:spPr>
          <a:xfrm>
            <a:off x="693600" y="4444252"/>
            <a:ext cx="2419393" cy="1403889"/>
          </a:xfrm>
          <a:prstGeom prst="rect">
            <a:avLst/>
          </a:prstGeom>
        </p:spPr>
        <p:txBody>
          <a:bodyPr>
            <a:noAutofit/>
          </a:bodyPr>
          <a:lstStyle>
            <a:lvl1pPr marL="0" indent="0">
              <a:spcAft>
                <a:spcPts val="1000"/>
              </a:spcAft>
              <a:buFont typeface="Arial" panose="020B0604020202020204" pitchFamily="34" charset="0"/>
              <a:buNone/>
              <a:defRPr sz="1500" b="1">
                <a:solidFill>
                  <a:schemeClr val="accent2"/>
                </a:solidFill>
              </a:defRPr>
            </a:lvl1pPr>
            <a:lvl2pPr marL="0" indent="-288000">
              <a:buClr>
                <a:schemeClr val="accent5"/>
              </a:buClr>
              <a:buSzPct val="90000"/>
              <a:buFont typeface="Wingdings" pitchFamily="2" charset="2"/>
              <a:buNone/>
              <a:defRPr sz="1500"/>
            </a:lvl2pPr>
            <a:lvl3pPr>
              <a:buFont typeface="Wingdings" pitchFamily="2" charset="2"/>
              <a:buNone/>
              <a:defRPr/>
            </a:lvl3pPr>
            <a:lvl4pPr>
              <a:buFont typeface="Wingdings" pitchFamily="2" charset="2"/>
              <a:buNone/>
              <a:defRPr/>
            </a:lvl4pPr>
            <a:lvl5pPr>
              <a:buFont typeface="Wingdings" pitchFamily="2" charset="2"/>
              <a:buNone/>
              <a:defRPr/>
            </a:lvl5pPr>
          </a:lstStyle>
          <a:p>
            <a:pPr lvl="0"/>
            <a:r>
              <a:rPr lang="cs-CZ"/>
              <a:t>Název fotky</a:t>
            </a:r>
          </a:p>
          <a:p>
            <a:pPr lvl="1"/>
            <a:r>
              <a:rPr lang="cs-CZ"/>
              <a:t>Druhá úroveň</a:t>
            </a:r>
          </a:p>
        </p:txBody>
      </p:sp>
      <p:sp>
        <p:nvSpPr>
          <p:cNvPr id="10" name="Zástupný symbol pro obsah 2">
            <a:extLst>
              <a:ext uri="{FF2B5EF4-FFF2-40B4-BE49-F238E27FC236}">
                <a16:creationId xmlns:a16="http://schemas.microsoft.com/office/drawing/2014/main" id="{CAD76A9F-6DA0-AC18-4A06-8DD0C0F56CAD}"/>
              </a:ext>
            </a:extLst>
          </p:cNvPr>
          <p:cNvSpPr>
            <a:spLocks noGrp="1"/>
          </p:cNvSpPr>
          <p:nvPr>
            <p:ph sz="half" idx="22" hasCustomPrompt="1"/>
          </p:nvPr>
        </p:nvSpPr>
        <p:spPr>
          <a:xfrm>
            <a:off x="3484926" y="4444252"/>
            <a:ext cx="2419393" cy="1403889"/>
          </a:xfrm>
          <a:prstGeom prst="rect">
            <a:avLst/>
          </a:prstGeom>
        </p:spPr>
        <p:txBody>
          <a:bodyPr>
            <a:noAutofit/>
          </a:bodyPr>
          <a:lstStyle>
            <a:lvl1pPr marL="0" indent="0">
              <a:spcAft>
                <a:spcPts val="1000"/>
              </a:spcAft>
              <a:buFont typeface="Arial" panose="020B0604020202020204" pitchFamily="34" charset="0"/>
              <a:buNone/>
              <a:defRPr sz="1500" b="1">
                <a:solidFill>
                  <a:schemeClr val="accent2"/>
                </a:solidFill>
              </a:defRPr>
            </a:lvl1pPr>
            <a:lvl2pPr marL="0" indent="-288000">
              <a:buClr>
                <a:schemeClr val="accent5"/>
              </a:buClr>
              <a:buSzPct val="90000"/>
              <a:buFont typeface="Wingdings" pitchFamily="2" charset="2"/>
              <a:buNone/>
              <a:defRPr sz="1500"/>
            </a:lvl2pPr>
            <a:lvl3pPr>
              <a:buFont typeface="Wingdings" pitchFamily="2" charset="2"/>
              <a:buNone/>
              <a:defRPr/>
            </a:lvl3pPr>
            <a:lvl4pPr>
              <a:buFont typeface="Wingdings" pitchFamily="2" charset="2"/>
              <a:buNone/>
              <a:defRPr/>
            </a:lvl4pPr>
            <a:lvl5pPr>
              <a:buFont typeface="Wingdings" pitchFamily="2" charset="2"/>
              <a:buNone/>
              <a:defRPr/>
            </a:lvl5pPr>
          </a:lstStyle>
          <a:p>
            <a:pPr lvl="0"/>
            <a:r>
              <a:rPr lang="cs-CZ"/>
              <a:t>Název fotky</a:t>
            </a:r>
          </a:p>
          <a:p>
            <a:pPr lvl="1"/>
            <a:r>
              <a:rPr lang="cs-CZ"/>
              <a:t>Druhá úroveň</a:t>
            </a:r>
          </a:p>
        </p:txBody>
      </p:sp>
      <p:sp>
        <p:nvSpPr>
          <p:cNvPr id="11" name="Zástupný symbol pro obsah 2">
            <a:extLst>
              <a:ext uri="{FF2B5EF4-FFF2-40B4-BE49-F238E27FC236}">
                <a16:creationId xmlns:a16="http://schemas.microsoft.com/office/drawing/2014/main" id="{7FED81D5-414D-425B-67EE-DA3352694518}"/>
              </a:ext>
            </a:extLst>
          </p:cNvPr>
          <p:cNvSpPr>
            <a:spLocks noGrp="1"/>
          </p:cNvSpPr>
          <p:nvPr>
            <p:ph sz="half" idx="23" hasCustomPrompt="1"/>
          </p:nvPr>
        </p:nvSpPr>
        <p:spPr>
          <a:xfrm>
            <a:off x="6279400" y="4444252"/>
            <a:ext cx="2419393" cy="1403889"/>
          </a:xfrm>
          <a:prstGeom prst="rect">
            <a:avLst/>
          </a:prstGeom>
        </p:spPr>
        <p:txBody>
          <a:bodyPr>
            <a:noAutofit/>
          </a:bodyPr>
          <a:lstStyle>
            <a:lvl1pPr marL="0" indent="0">
              <a:spcAft>
                <a:spcPts val="1000"/>
              </a:spcAft>
              <a:buFont typeface="Arial" panose="020B0604020202020204" pitchFamily="34" charset="0"/>
              <a:buNone/>
              <a:defRPr sz="1500" b="1">
                <a:solidFill>
                  <a:schemeClr val="accent2"/>
                </a:solidFill>
              </a:defRPr>
            </a:lvl1pPr>
            <a:lvl2pPr marL="0" indent="-288000">
              <a:buClr>
                <a:schemeClr val="accent5"/>
              </a:buClr>
              <a:buSzPct val="90000"/>
              <a:buFont typeface="Wingdings" pitchFamily="2" charset="2"/>
              <a:buNone/>
              <a:defRPr sz="1500"/>
            </a:lvl2pPr>
            <a:lvl3pPr>
              <a:buFont typeface="Wingdings" pitchFamily="2" charset="2"/>
              <a:buNone/>
              <a:defRPr/>
            </a:lvl3pPr>
            <a:lvl4pPr>
              <a:buFont typeface="Wingdings" pitchFamily="2" charset="2"/>
              <a:buNone/>
              <a:defRPr/>
            </a:lvl4pPr>
            <a:lvl5pPr>
              <a:buFont typeface="Wingdings" pitchFamily="2" charset="2"/>
              <a:buNone/>
              <a:defRPr/>
            </a:lvl5pPr>
          </a:lstStyle>
          <a:p>
            <a:pPr lvl="0"/>
            <a:r>
              <a:rPr lang="cs-CZ"/>
              <a:t>Název fotky</a:t>
            </a:r>
          </a:p>
          <a:p>
            <a:pPr lvl="1"/>
            <a:r>
              <a:rPr lang="cs-CZ"/>
              <a:t>Druhá úroveň</a:t>
            </a:r>
          </a:p>
        </p:txBody>
      </p:sp>
      <p:sp>
        <p:nvSpPr>
          <p:cNvPr id="12" name="Zástupný symbol pro obsah 2">
            <a:extLst>
              <a:ext uri="{FF2B5EF4-FFF2-40B4-BE49-F238E27FC236}">
                <a16:creationId xmlns:a16="http://schemas.microsoft.com/office/drawing/2014/main" id="{BD1F73CC-2087-3052-FC89-2B1E982B6210}"/>
              </a:ext>
            </a:extLst>
          </p:cNvPr>
          <p:cNvSpPr>
            <a:spLocks noGrp="1"/>
          </p:cNvSpPr>
          <p:nvPr>
            <p:ph sz="half" idx="24" hasCustomPrompt="1"/>
          </p:nvPr>
        </p:nvSpPr>
        <p:spPr>
          <a:xfrm>
            <a:off x="9073875" y="4444252"/>
            <a:ext cx="2419393" cy="1403889"/>
          </a:xfrm>
          <a:prstGeom prst="rect">
            <a:avLst/>
          </a:prstGeom>
        </p:spPr>
        <p:txBody>
          <a:bodyPr>
            <a:noAutofit/>
          </a:bodyPr>
          <a:lstStyle>
            <a:lvl1pPr marL="0" indent="0">
              <a:spcAft>
                <a:spcPts val="1000"/>
              </a:spcAft>
              <a:buFont typeface="Arial" panose="020B0604020202020204" pitchFamily="34" charset="0"/>
              <a:buNone/>
              <a:defRPr sz="1500" b="1">
                <a:solidFill>
                  <a:schemeClr val="accent2"/>
                </a:solidFill>
              </a:defRPr>
            </a:lvl1pPr>
            <a:lvl2pPr marL="0" indent="-288000">
              <a:buClr>
                <a:schemeClr val="accent5"/>
              </a:buClr>
              <a:buSzPct val="90000"/>
              <a:buFont typeface="Wingdings" pitchFamily="2" charset="2"/>
              <a:buNone/>
              <a:defRPr sz="1500"/>
            </a:lvl2pPr>
            <a:lvl3pPr>
              <a:buFont typeface="Wingdings" pitchFamily="2" charset="2"/>
              <a:buNone/>
              <a:defRPr/>
            </a:lvl3pPr>
            <a:lvl4pPr>
              <a:buFont typeface="Wingdings" pitchFamily="2" charset="2"/>
              <a:buNone/>
              <a:defRPr/>
            </a:lvl4pPr>
            <a:lvl5pPr>
              <a:buFont typeface="Wingdings" pitchFamily="2" charset="2"/>
              <a:buNone/>
              <a:defRPr/>
            </a:lvl5pPr>
          </a:lstStyle>
          <a:p>
            <a:pPr lvl="0"/>
            <a:r>
              <a:rPr lang="cs-CZ"/>
              <a:t>Název fotky</a:t>
            </a:r>
          </a:p>
          <a:p>
            <a:pPr lvl="1"/>
            <a:r>
              <a:rPr lang="cs-CZ"/>
              <a:t>Druhá úroveň</a:t>
            </a:r>
          </a:p>
        </p:txBody>
      </p:sp>
      <p:sp>
        <p:nvSpPr>
          <p:cNvPr id="3" name="Zástupný symbol pro číslo snímku 5">
            <a:extLst>
              <a:ext uri="{FF2B5EF4-FFF2-40B4-BE49-F238E27FC236}">
                <a16:creationId xmlns:a16="http://schemas.microsoft.com/office/drawing/2014/main" id="{893E901C-6AA0-0F75-C9B1-BE19FABFC393}"/>
              </a:ext>
            </a:extLst>
          </p:cNvPr>
          <p:cNvSpPr txBox="1">
            <a:spLocks/>
          </p:cNvSpPr>
          <p:nvPr userDrawn="1"/>
        </p:nvSpPr>
        <p:spPr>
          <a:xfrm>
            <a:off x="693600" y="6300000"/>
            <a:ext cx="3952828" cy="365125"/>
          </a:xfrm>
          <a:prstGeom prst="rect">
            <a:avLst/>
          </a:prstGeom>
        </p:spPr>
        <p:txBody>
          <a:bodyPr vert="horz" lIns="0" tIns="0" rIns="0" bIns="0" rtlCol="0" anchor="ctr">
            <a:noAutofit/>
          </a:bodyPr>
          <a:lstStyle>
            <a:defPPr>
              <a:defRPr lang="cs-CZ"/>
            </a:defPPr>
            <a:lvl1pPr marL="0" algn="r" defTabSz="914400" rtl="0" eaLnBrk="1" latinLnBrk="0" hangingPunct="1">
              <a:defRPr sz="1200" kern="1200">
                <a:solidFill>
                  <a:schemeClr val="bg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cs-CZ" sz="1000">
                <a:solidFill>
                  <a:schemeClr val="bg2"/>
                </a:solidFill>
              </a:rPr>
              <a:t>Ministerstvo pro místní rozvoj</a:t>
            </a:r>
          </a:p>
        </p:txBody>
      </p:sp>
    </p:spTree>
    <p:extLst>
      <p:ext uri="{BB962C8B-B14F-4D97-AF65-F5344CB8AC3E}">
        <p14:creationId xmlns:p14="http://schemas.microsoft.com/office/powerpoint/2010/main" val="2583380000"/>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preserve="1" userDrawn="1">
  <p:cSld name="Text a graf">
    <p:spTree>
      <p:nvGrpSpPr>
        <p:cNvPr id="1" name=""/>
        <p:cNvGrpSpPr/>
        <p:nvPr/>
      </p:nvGrpSpPr>
      <p:grpSpPr>
        <a:xfrm>
          <a:off x="0" y="0"/>
          <a:ext cx="0" cy="0"/>
          <a:chOff x="0" y="0"/>
          <a:chExt cx="0" cy="0"/>
        </a:xfrm>
      </p:grpSpPr>
      <p:sp>
        <p:nvSpPr>
          <p:cNvPr id="2" name="Nadpis 1"/>
          <p:cNvSpPr>
            <a:spLocks noGrp="1"/>
          </p:cNvSpPr>
          <p:nvPr>
            <p:ph type="title"/>
          </p:nvPr>
        </p:nvSpPr>
        <p:spPr>
          <a:xfrm>
            <a:off x="684000" y="619932"/>
            <a:ext cx="9900000" cy="599268"/>
          </a:xfrm>
        </p:spPr>
        <p:txBody>
          <a:bodyPr>
            <a:noAutofit/>
          </a:bodyPr>
          <a:lstStyle/>
          <a:p>
            <a:r>
              <a:rPr lang="cs-CZ"/>
              <a:t>Kliknutím lze upravit styl.</a:t>
            </a:r>
          </a:p>
        </p:txBody>
      </p:sp>
      <p:sp>
        <p:nvSpPr>
          <p:cNvPr id="3" name="Zástupný symbol pro obsah 2"/>
          <p:cNvSpPr>
            <a:spLocks noGrp="1"/>
          </p:cNvSpPr>
          <p:nvPr>
            <p:ph sz="half" idx="1" hasCustomPrompt="1"/>
          </p:nvPr>
        </p:nvSpPr>
        <p:spPr>
          <a:xfrm>
            <a:off x="1620001" y="2165625"/>
            <a:ext cx="3516021" cy="3960537"/>
          </a:xfrm>
          <a:prstGeom prst="rect">
            <a:avLst/>
          </a:prstGeom>
        </p:spPr>
        <p:txBody>
          <a:bodyPr>
            <a:noAutofit/>
          </a:bodyPr>
          <a:lstStyle>
            <a:lvl1pPr marL="0" indent="0">
              <a:spcAft>
                <a:spcPts val="1800"/>
              </a:spcAft>
              <a:buFont typeface="Wingdings" pitchFamily="2" charset="2"/>
              <a:buNone/>
              <a:defRPr b="0">
                <a:solidFill>
                  <a:schemeClr val="tx1"/>
                </a:solidFill>
              </a:defRPr>
            </a:lvl1pPr>
            <a:lvl2pPr marL="0" indent="-288000">
              <a:buClr>
                <a:schemeClr val="accent5"/>
              </a:buClr>
              <a:buSzPct val="90000"/>
              <a:buFont typeface="Wingdings" pitchFamily="2" charset="2"/>
              <a:buChar char="§"/>
              <a:defRPr/>
            </a:lvl2pPr>
            <a:lvl3pPr>
              <a:buFont typeface="Wingdings" pitchFamily="2" charset="2"/>
              <a:buChar char="§"/>
              <a:defRPr/>
            </a:lvl3pPr>
            <a:lvl4pPr>
              <a:buFont typeface="Wingdings" pitchFamily="2" charset="2"/>
              <a:buChar char="§"/>
              <a:defRPr/>
            </a:lvl4pPr>
            <a:lvl5pPr>
              <a:buFont typeface="Wingdings" pitchFamily="2" charset="2"/>
              <a:buChar char="§"/>
              <a:defRPr/>
            </a:lvl5pPr>
          </a:lstStyle>
          <a:p>
            <a:pPr lvl="0"/>
            <a:r>
              <a:rPr lang="cs-CZ"/>
              <a:t>Text</a:t>
            </a:r>
          </a:p>
        </p:txBody>
      </p:sp>
      <p:sp>
        <p:nvSpPr>
          <p:cNvPr id="7" name="Zástupný symbol pro číslo snímku 6"/>
          <p:cNvSpPr>
            <a:spLocks noGrp="1"/>
          </p:cNvSpPr>
          <p:nvPr>
            <p:ph type="sldNum" sz="quarter" idx="12"/>
          </p:nvPr>
        </p:nvSpPr>
        <p:spPr/>
        <p:txBody>
          <a:bodyPr>
            <a:noAutofit/>
          </a:bodyPr>
          <a:lstStyle/>
          <a:p>
            <a:fld id="{1CF5A12E-3DFE-4C3E-9036-7893F29C52C1}" type="slidenum">
              <a:rPr lang="cs-CZ" smtClean="0"/>
              <a:t>‹#›</a:t>
            </a:fld>
            <a:endParaRPr lang="cs-CZ"/>
          </a:p>
        </p:txBody>
      </p:sp>
      <p:sp>
        <p:nvSpPr>
          <p:cNvPr id="8" name="Zástupný objekt grafu 7">
            <a:extLst>
              <a:ext uri="{FF2B5EF4-FFF2-40B4-BE49-F238E27FC236}">
                <a16:creationId xmlns:a16="http://schemas.microsoft.com/office/drawing/2014/main" id="{7C54CE2A-0CB4-8467-2966-0F4B4D0EA706}"/>
              </a:ext>
            </a:extLst>
          </p:cNvPr>
          <p:cNvSpPr>
            <a:spLocks noGrp="1"/>
          </p:cNvSpPr>
          <p:nvPr>
            <p:ph type="chart" sz="quarter" idx="13"/>
          </p:nvPr>
        </p:nvSpPr>
        <p:spPr>
          <a:xfrm>
            <a:off x="5341121" y="1846262"/>
            <a:ext cx="6157278" cy="3383763"/>
          </a:xfrm>
          <a:prstGeom prst="rect">
            <a:avLst/>
          </a:prstGeom>
        </p:spPr>
        <p:txBody>
          <a:bodyPr>
            <a:noAutofit/>
          </a:bodyPr>
          <a:lstStyle/>
          <a:p>
            <a:endParaRPr lang="cs-CZ"/>
          </a:p>
        </p:txBody>
      </p:sp>
      <p:sp>
        <p:nvSpPr>
          <p:cNvPr id="4" name="Zástupný symbol pro číslo snímku 5">
            <a:extLst>
              <a:ext uri="{FF2B5EF4-FFF2-40B4-BE49-F238E27FC236}">
                <a16:creationId xmlns:a16="http://schemas.microsoft.com/office/drawing/2014/main" id="{C3AB57E5-30E5-1721-7ABB-F3BD27E78527}"/>
              </a:ext>
            </a:extLst>
          </p:cNvPr>
          <p:cNvSpPr txBox="1">
            <a:spLocks/>
          </p:cNvSpPr>
          <p:nvPr userDrawn="1"/>
        </p:nvSpPr>
        <p:spPr>
          <a:xfrm>
            <a:off x="693600" y="6300000"/>
            <a:ext cx="3952828" cy="365125"/>
          </a:xfrm>
          <a:prstGeom prst="rect">
            <a:avLst/>
          </a:prstGeom>
        </p:spPr>
        <p:txBody>
          <a:bodyPr vert="horz" lIns="0" tIns="0" rIns="0" bIns="0" rtlCol="0" anchor="ctr">
            <a:noAutofit/>
          </a:bodyPr>
          <a:lstStyle>
            <a:defPPr>
              <a:defRPr lang="cs-CZ"/>
            </a:defPPr>
            <a:lvl1pPr marL="0" algn="r" defTabSz="914400" rtl="0" eaLnBrk="1" latinLnBrk="0" hangingPunct="1">
              <a:defRPr sz="1200" kern="1200">
                <a:solidFill>
                  <a:schemeClr val="bg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cs-CZ" sz="1000">
                <a:solidFill>
                  <a:schemeClr val="bg2"/>
                </a:solidFill>
              </a:rPr>
              <a:t>Ministerstvo pro místní rozvoj</a:t>
            </a:r>
          </a:p>
        </p:txBody>
      </p:sp>
    </p:spTree>
    <p:extLst>
      <p:ext uri="{BB962C8B-B14F-4D97-AF65-F5344CB8AC3E}">
        <p14:creationId xmlns:p14="http://schemas.microsoft.com/office/powerpoint/2010/main" val="3150893869"/>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preserve="1" userDrawn="1">
  <p:cSld name="Podnadpis, text a graf">
    <p:spTree>
      <p:nvGrpSpPr>
        <p:cNvPr id="1" name=""/>
        <p:cNvGrpSpPr/>
        <p:nvPr/>
      </p:nvGrpSpPr>
      <p:grpSpPr>
        <a:xfrm>
          <a:off x="0" y="0"/>
          <a:ext cx="0" cy="0"/>
          <a:chOff x="0" y="0"/>
          <a:chExt cx="0" cy="0"/>
        </a:xfrm>
      </p:grpSpPr>
      <p:sp>
        <p:nvSpPr>
          <p:cNvPr id="2" name="Nadpis 1"/>
          <p:cNvSpPr>
            <a:spLocks noGrp="1"/>
          </p:cNvSpPr>
          <p:nvPr>
            <p:ph type="title"/>
          </p:nvPr>
        </p:nvSpPr>
        <p:spPr>
          <a:xfrm>
            <a:off x="684000" y="619932"/>
            <a:ext cx="9900000" cy="599268"/>
          </a:xfrm>
        </p:spPr>
        <p:txBody>
          <a:bodyPr>
            <a:noAutofit/>
          </a:bodyPr>
          <a:lstStyle/>
          <a:p>
            <a:r>
              <a:rPr lang="cs-CZ"/>
              <a:t>Kliknutím lze upravit styl.</a:t>
            </a:r>
          </a:p>
        </p:txBody>
      </p:sp>
      <p:sp>
        <p:nvSpPr>
          <p:cNvPr id="3" name="Zástupný symbol pro obsah 2"/>
          <p:cNvSpPr>
            <a:spLocks noGrp="1"/>
          </p:cNvSpPr>
          <p:nvPr>
            <p:ph sz="half" idx="1" hasCustomPrompt="1"/>
          </p:nvPr>
        </p:nvSpPr>
        <p:spPr>
          <a:xfrm>
            <a:off x="1620001" y="2165625"/>
            <a:ext cx="3516021" cy="3960537"/>
          </a:xfrm>
          <a:prstGeom prst="rect">
            <a:avLst/>
          </a:prstGeom>
        </p:spPr>
        <p:txBody>
          <a:bodyPr>
            <a:noAutofit/>
          </a:bodyPr>
          <a:lstStyle>
            <a:lvl1pPr marL="0" indent="0">
              <a:spcAft>
                <a:spcPts val="1800"/>
              </a:spcAft>
              <a:buFont typeface="Wingdings" pitchFamily="2" charset="2"/>
              <a:buNone/>
              <a:defRPr b="0">
                <a:solidFill>
                  <a:schemeClr val="tx1"/>
                </a:solidFill>
              </a:defRPr>
            </a:lvl1pPr>
            <a:lvl2pPr marL="0" indent="-288000">
              <a:buClr>
                <a:schemeClr val="accent5"/>
              </a:buClr>
              <a:buSzPct val="90000"/>
              <a:buFont typeface="Wingdings" pitchFamily="2" charset="2"/>
              <a:buChar char="§"/>
              <a:defRPr/>
            </a:lvl2pPr>
            <a:lvl3pPr>
              <a:buFont typeface="Wingdings" pitchFamily="2" charset="2"/>
              <a:buChar char="§"/>
              <a:defRPr/>
            </a:lvl3pPr>
            <a:lvl4pPr>
              <a:buFont typeface="Wingdings" pitchFamily="2" charset="2"/>
              <a:buChar char="§"/>
              <a:defRPr/>
            </a:lvl4pPr>
            <a:lvl5pPr>
              <a:buFont typeface="Wingdings" pitchFamily="2" charset="2"/>
              <a:buChar char="§"/>
              <a:defRPr/>
            </a:lvl5pPr>
          </a:lstStyle>
          <a:p>
            <a:pPr lvl="0"/>
            <a:r>
              <a:rPr lang="cs-CZ"/>
              <a:t>Text</a:t>
            </a:r>
          </a:p>
        </p:txBody>
      </p:sp>
      <p:sp>
        <p:nvSpPr>
          <p:cNvPr id="7" name="Zástupný symbol pro číslo snímku 6"/>
          <p:cNvSpPr>
            <a:spLocks noGrp="1"/>
          </p:cNvSpPr>
          <p:nvPr>
            <p:ph type="sldNum" sz="quarter" idx="12"/>
          </p:nvPr>
        </p:nvSpPr>
        <p:spPr/>
        <p:txBody>
          <a:bodyPr>
            <a:noAutofit/>
          </a:bodyPr>
          <a:lstStyle/>
          <a:p>
            <a:fld id="{1CF5A12E-3DFE-4C3E-9036-7893F29C52C1}" type="slidenum">
              <a:rPr lang="cs-CZ" smtClean="0"/>
              <a:t>‹#›</a:t>
            </a:fld>
            <a:endParaRPr lang="cs-CZ"/>
          </a:p>
        </p:txBody>
      </p:sp>
      <p:sp>
        <p:nvSpPr>
          <p:cNvPr id="8" name="Zástupný objekt grafu 7">
            <a:extLst>
              <a:ext uri="{FF2B5EF4-FFF2-40B4-BE49-F238E27FC236}">
                <a16:creationId xmlns:a16="http://schemas.microsoft.com/office/drawing/2014/main" id="{7C54CE2A-0CB4-8467-2966-0F4B4D0EA706}"/>
              </a:ext>
            </a:extLst>
          </p:cNvPr>
          <p:cNvSpPr>
            <a:spLocks noGrp="1"/>
          </p:cNvSpPr>
          <p:nvPr>
            <p:ph type="chart" sz="quarter" idx="13"/>
          </p:nvPr>
        </p:nvSpPr>
        <p:spPr>
          <a:xfrm>
            <a:off x="5341121" y="2165625"/>
            <a:ext cx="6157278" cy="3383763"/>
          </a:xfrm>
          <a:prstGeom prst="rect">
            <a:avLst/>
          </a:prstGeom>
        </p:spPr>
        <p:txBody>
          <a:bodyPr>
            <a:noAutofit/>
          </a:bodyPr>
          <a:lstStyle/>
          <a:p>
            <a:endParaRPr lang="cs-CZ"/>
          </a:p>
        </p:txBody>
      </p:sp>
      <p:sp>
        <p:nvSpPr>
          <p:cNvPr id="4" name="Zástupný text 8">
            <a:extLst>
              <a:ext uri="{FF2B5EF4-FFF2-40B4-BE49-F238E27FC236}">
                <a16:creationId xmlns:a16="http://schemas.microsoft.com/office/drawing/2014/main" id="{4F692555-6195-4F09-FB48-4EF6E638FA7C}"/>
              </a:ext>
            </a:extLst>
          </p:cNvPr>
          <p:cNvSpPr>
            <a:spLocks noGrp="1"/>
          </p:cNvSpPr>
          <p:nvPr>
            <p:ph type="body" sz="quarter" idx="20"/>
          </p:nvPr>
        </p:nvSpPr>
        <p:spPr>
          <a:xfrm>
            <a:off x="684000" y="1243809"/>
            <a:ext cx="5259600" cy="772560"/>
          </a:xfrm>
          <a:prstGeom prst="rect">
            <a:avLst/>
          </a:prstGeom>
        </p:spPr>
        <p:txBody>
          <a:bodyPr>
            <a:noAutofit/>
          </a:bodyPr>
          <a:lstStyle>
            <a:lvl1pPr>
              <a:buNone/>
              <a:defRPr lang="cs-CZ" sz="2000" kern="1200" dirty="0">
                <a:solidFill>
                  <a:schemeClr val="accent1"/>
                </a:solidFill>
                <a:latin typeface="Arial" panose="020B0604020202020204" pitchFamily="34" charset="0"/>
                <a:ea typeface="+mn-ea"/>
                <a:cs typeface="Arial" panose="020B0604020202020204" pitchFamily="34" charset="0"/>
              </a:defRPr>
            </a:lvl1pPr>
            <a:lvl2pPr>
              <a:buNone/>
              <a:defRPr/>
            </a:lvl2pPr>
            <a:lvl3pPr>
              <a:buNone/>
              <a:defRPr/>
            </a:lvl3pPr>
            <a:lvl4pPr>
              <a:buNone/>
              <a:defRPr/>
            </a:lvl4pPr>
            <a:lvl5pPr>
              <a:buNone/>
              <a:defRPr/>
            </a:lvl5pPr>
          </a:lstStyle>
          <a:p>
            <a:pPr marL="0" lvl="0" indent="0" algn="l" defTabSz="914400" rtl="0" eaLnBrk="1" latinLnBrk="0" hangingPunct="1">
              <a:lnSpc>
                <a:spcPct val="100000"/>
              </a:lnSpc>
              <a:spcBef>
                <a:spcPts val="0"/>
              </a:spcBef>
              <a:spcAft>
                <a:spcPts val="1000"/>
              </a:spcAft>
              <a:buClr>
                <a:schemeClr val="accent1"/>
              </a:buClr>
              <a:buFont typeface="Wingdings" pitchFamily="2" charset="2"/>
              <a:buNone/>
            </a:pPr>
            <a:r>
              <a:rPr lang="cs-CZ"/>
              <a:t>Po kliknutí můžete upravovat styly textu v předloze.</a:t>
            </a:r>
          </a:p>
        </p:txBody>
      </p:sp>
      <p:sp>
        <p:nvSpPr>
          <p:cNvPr id="6" name="Zástupný symbol pro číslo snímku 5">
            <a:extLst>
              <a:ext uri="{FF2B5EF4-FFF2-40B4-BE49-F238E27FC236}">
                <a16:creationId xmlns:a16="http://schemas.microsoft.com/office/drawing/2014/main" id="{8880B733-56AF-86CD-D756-629084A16536}"/>
              </a:ext>
            </a:extLst>
          </p:cNvPr>
          <p:cNvSpPr txBox="1">
            <a:spLocks/>
          </p:cNvSpPr>
          <p:nvPr userDrawn="1"/>
        </p:nvSpPr>
        <p:spPr>
          <a:xfrm>
            <a:off x="693600" y="6300000"/>
            <a:ext cx="3952828" cy="365125"/>
          </a:xfrm>
          <a:prstGeom prst="rect">
            <a:avLst/>
          </a:prstGeom>
        </p:spPr>
        <p:txBody>
          <a:bodyPr vert="horz" lIns="0" tIns="0" rIns="0" bIns="0" rtlCol="0" anchor="ctr">
            <a:noAutofit/>
          </a:bodyPr>
          <a:lstStyle>
            <a:defPPr>
              <a:defRPr lang="cs-CZ"/>
            </a:defPPr>
            <a:lvl1pPr marL="0" algn="r" defTabSz="914400" rtl="0" eaLnBrk="1" latinLnBrk="0" hangingPunct="1">
              <a:defRPr sz="1200" kern="1200">
                <a:solidFill>
                  <a:schemeClr val="bg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cs-CZ" sz="1000">
                <a:solidFill>
                  <a:schemeClr val="bg2"/>
                </a:solidFill>
              </a:rPr>
              <a:t>Ministerstvo pro místní rozvoj</a:t>
            </a:r>
          </a:p>
        </p:txBody>
      </p:sp>
    </p:spTree>
    <p:extLst>
      <p:ext uri="{BB962C8B-B14F-4D97-AF65-F5344CB8AC3E}">
        <p14:creationId xmlns:p14="http://schemas.microsoft.com/office/powerpoint/2010/main" val="3611828484"/>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preserve="1" userDrawn="1">
  <p:cSld name="Podnadpis, text a tabulka">
    <p:spTree>
      <p:nvGrpSpPr>
        <p:cNvPr id="1" name=""/>
        <p:cNvGrpSpPr/>
        <p:nvPr/>
      </p:nvGrpSpPr>
      <p:grpSpPr>
        <a:xfrm>
          <a:off x="0" y="0"/>
          <a:ext cx="0" cy="0"/>
          <a:chOff x="0" y="0"/>
          <a:chExt cx="0" cy="0"/>
        </a:xfrm>
      </p:grpSpPr>
      <p:sp>
        <p:nvSpPr>
          <p:cNvPr id="2" name="Nadpis 1"/>
          <p:cNvSpPr>
            <a:spLocks noGrp="1"/>
          </p:cNvSpPr>
          <p:nvPr>
            <p:ph type="title"/>
          </p:nvPr>
        </p:nvSpPr>
        <p:spPr>
          <a:xfrm>
            <a:off x="684000" y="619932"/>
            <a:ext cx="9900000" cy="599268"/>
          </a:xfrm>
        </p:spPr>
        <p:txBody>
          <a:bodyPr>
            <a:noAutofit/>
          </a:bodyPr>
          <a:lstStyle/>
          <a:p>
            <a:r>
              <a:rPr lang="cs-CZ"/>
              <a:t>Kliknutím lze upravit styl.</a:t>
            </a:r>
          </a:p>
        </p:txBody>
      </p:sp>
      <p:sp>
        <p:nvSpPr>
          <p:cNvPr id="7" name="Zástupný symbol pro číslo snímku 6"/>
          <p:cNvSpPr>
            <a:spLocks noGrp="1"/>
          </p:cNvSpPr>
          <p:nvPr>
            <p:ph type="sldNum" sz="quarter" idx="12"/>
          </p:nvPr>
        </p:nvSpPr>
        <p:spPr/>
        <p:txBody>
          <a:bodyPr>
            <a:noAutofit/>
          </a:bodyPr>
          <a:lstStyle/>
          <a:p>
            <a:fld id="{1CF5A12E-3DFE-4C3E-9036-7893F29C52C1}" type="slidenum">
              <a:rPr lang="cs-CZ" smtClean="0"/>
              <a:t>‹#›</a:t>
            </a:fld>
            <a:endParaRPr lang="cs-CZ"/>
          </a:p>
        </p:txBody>
      </p:sp>
      <p:sp>
        <p:nvSpPr>
          <p:cNvPr id="4" name="Zástupný text 8">
            <a:extLst>
              <a:ext uri="{FF2B5EF4-FFF2-40B4-BE49-F238E27FC236}">
                <a16:creationId xmlns:a16="http://schemas.microsoft.com/office/drawing/2014/main" id="{88833E3E-D9C4-1B56-E700-3FE02CF54D68}"/>
              </a:ext>
            </a:extLst>
          </p:cNvPr>
          <p:cNvSpPr>
            <a:spLocks noGrp="1"/>
          </p:cNvSpPr>
          <p:nvPr>
            <p:ph type="body" sz="quarter" idx="20"/>
          </p:nvPr>
        </p:nvSpPr>
        <p:spPr>
          <a:xfrm>
            <a:off x="684000" y="1243809"/>
            <a:ext cx="5259600" cy="772560"/>
          </a:xfrm>
          <a:prstGeom prst="rect">
            <a:avLst/>
          </a:prstGeom>
        </p:spPr>
        <p:txBody>
          <a:bodyPr>
            <a:noAutofit/>
          </a:bodyPr>
          <a:lstStyle>
            <a:lvl1pPr>
              <a:buNone/>
              <a:defRPr lang="cs-CZ" sz="2000" kern="1200" dirty="0">
                <a:solidFill>
                  <a:schemeClr val="accent1"/>
                </a:solidFill>
                <a:latin typeface="Arial" panose="020B0604020202020204" pitchFamily="34" charset="0"/>
                <a:ea typeface="+mn-ea"/>
                <a:cs typeface="Arial" panose="020B0604020202020204" pitchFamily="34" charset="0"/>
              </a:defRPr>
            </a:lvl1pPr>
            <a:lvl2pPr>
              <a:buNone/>
              <a:defRPr/>
            </a:lvl2pPr>
            <a:lvl3pPr>
              <a:buNone/>
              <a:defRPr/>
            </a:lvl3pPr>
            <a:lvl4pPr>
              <a:buNone/>
              <a:defRPr/>
            </a:lvl4pPr>
            <a:lvl5pPr>
              <a:buNone/>
              <a:defRPr/>
            </a:lvl5pPr>
          </a:lstStyle>
          <a:p>
            <a:pPr marL="0" lvl="0" indent="0" algn="l" defTabSz="914400" rtl="0" eaLnBrk="1" latinLnBrk="0" hangingPunct="1">
              <a:lnSpc>
                <a:spcPct val="100000"/>
              </a:lnSpc>
              <a:spcBef>
                <a:spcPts val="0"/>
              </a:spcBef>
              <a:spcAft>
                <a:spcPts val="1000"/>
              </a:spcAft>
              <a:buClr>
                <a:schemeClr val="accent1"/>
              </a:buClr>
              <a:buFont typeface="Wingdings" pitchFamily="2" charset="2"/>
              <a:buNone/>
            </a:pPr>
            <a:r>
              <a:rPr lang="cs-CZ"/>
              <a:t>Po kliknutí můžete upravovat styly textu v předloze.</a:t>
            </a:r>
          </a:p>
        </p:txBody>
      </p:sp>
      <p:sp>
        <p:nvSpPr>
          <p:cNvPr id="9" name="Zástupný symbol pro tabulku 8">
            <a:extLst>
              <a:ext uri="{FF2B5EF4-FFF2-40B4-BE49-F238E27FC236}">
                <a16:creationId xmlns:a16="http://schemas.microsoft.com/office/drawing/2014/main" id="{38C15361-4216-1F02-862E-96F0428B738D}"/>
              </a:ext>
            </a:extLst>
          </p:cNvPr>
          <p:cNvSpPr>
            <a:spLocks noGrp="1"/>
          </p:cNvSpPr>
          <p:nvPr>
            <p:ph type="tbl" sz="quarter" idx="21"/>
          </p:nvPr>
        </p:nvSpPr>
        <p:spPr>
          <a:xfrm>
            <a:off x="5400942" y="2213361"/>
            <a:ext cx="6097458" cy="2836476"/>
          </a:xfrm>
          <a:prstGeom prst="rect">
            <a:avLst/>
          </a:prstGeom>
        </p:spPr>
        <p:txBody>
          <a:bodyPr>
            <a:noAutofit/>
          </a:bodyPr>
          <a:lstStyle/>
          <a:p>
            <a:endParaRPr lang="cs-CZ"/>
          </a:p>
        </p:txBody>
      </p:sp>
      <p:sp>
        <p:nvSpPr>
          <p:cNvPr id="6" name="Zástupný symbol pro obsah 2">
            <a:extLst>
              <a:ext uri="{FF2B5EF4-FFF2-40B4-BE49-F238E27FC236}">
                <a16:creationId xmlns:a16="http://schemas.microsoft.com/office/drawing/2014/main" id="{1AA2B79E-EBDF-2530-1330-B70DF2E98A5F}"/>
              </a:ext>
            </a:extLst>
          </p:cNvPr>
          <p:cNvSpPr>
            <a:spLocks noGrp="1"/>
          </p:cNvSpPr>
          <p:nvPr>
            <p:ph idx="22" hasCustomPrompt="1"/>
          </p:nvPr>
        </p:nvSpPr>
        <p:spPr>
          <a:xfrm>
            <a:off x="1620000" y="2167003"/>
            <a:ext cx="3516021" cy="3915521"/>
          </a:xfrm>
          <a:prstGeom prst="rect">
            <a:avLst/>
          </a:prstGeom>
        </p:spPr>
        <p:txBody>
          <a:bodyPr numCol="1" spcCol="360000">
            <a:noAutofit/>
          </a:bodyPr>
          <a:lstStyle>
            <a:lvl1pPr marL="288000" indent="-288000">
              <a:lnSpc>
                <a:spcPct val="100000"/>
              </a:lnSpc>
              <a:spcBef>
                <a:spcPts val="900"/>
              </a:spcBef>
              <a:spcAft>
                <a:spcPts val="900"/>
              </a:spcAft>
              <a:buClr>
                <a:schemeClr val="accent1"/>
              </a:buClr>
              <a:buSzPct val="90000"/>
              <a:buFont typeface="Wingdings" pitchFamily="2" charset="2"/>
              <a:buChar char="§"/>
              <a:defRPr sz="2000"/>
            </a:lvl1pPr>
            <a:lvl2pPr indent="0">
              <a:lnSpc>
                <a:spcPct val="120000"/>
              </a:lnSpc>
              <a:spcAft>
                <a:spcPts val="400"/>
              </a:spcAft>
              <a:buNone/>
              <a:defRPr sz="1800"/>
            </a:lvl2pPr>
            <a:lvl3pPr indent="0">
              <a:lnSpc>
                <a:spcPct val="120000"/>
              </a:lnSpc>
              <a:spcAft>
                <a:spcPts val="400"/>
              </a:spcAft>
              <a:buNone/>
              <a:defRPr sz="1800"/>
            </a:lvl3pPr>
            <a:lvl4pPr indent="0">
              <a:lnSpc>
                <a:spcPct val="120000"/>
              </a:lnSpc>
              <a:spcAft>
                <a:spcPts val="400"/>
              </a:spcAft>
              <a:buNone/>
              <a:defRPr sz="1800"/>
            </a:lvl4pPr>
            <a:lvl5pPr indent="0">
              <a:lnSpc>
                <a:spcPct val="120000"/>
              </a:lnSpc>
              <a:spcAft>
                <a:spcPts val="400"/>
              </a:spcAft>
              <a:buNone/>
              <a:defRPr sz="1800"/>
            </a:lvl5pPr>
          </a:lstStyle>
          <a:p>
            <a:pPr lvl="0"/>
            <a:r>
              <a:rPr lang="cs-CZ"/>
              <a:t>Upravte styly předlohy textu</a:t>
            </a:r>
          </a:p>
        </p:txBody>
      </p:sp>
      <p:sp>
        <p:nvSpPr>
          <p:cNvPr id="8" name="Zástupný symbol pro číslo snímku 5">
            <a:extLst>
              <a:ext uri="{FF2B5EF4-FFF2-40B4-BE49-F238E27FC236}">
                <a16:creationId xmlns:a16="http://schemas.microsoft.com/office/drawing/2014/main" id="{0CAAE527-231E-9248-0A0C-52E8BA0AF602}"/>
              </a:ext>
            </a:extLst>
          </p:cNvPr>
          <p:cNvSpPr txBox="1">
            <a:spLocks/>
          </p:cNvSpPr>
          <p:nvPr userDrawn="1"/>
        </p:nvSpPr>
        <p:spPr>
          <a:xfrm>
            <a:off x="693600" y="6300000"/>
            <a:ext cx="3952828" cy="365125"/>
          </a:xfrm>
          <a:prstGeom prst="rect">
            <a:avLst/>
          </a:prstGeom>
        </p:spPr>
        <p:txBody>
          <a:bodyPr vert="horz" lIns="0" tIns="0" rIns="0" bIns="0" rtlCol="0" anchor="ctr">
            <a:noAutofit/>
          </a:bodyPr>
          <a:lstStyle>
            <a:defPPr>
              <a:defRPr lang="cs-CZ"/>
            </a:defPPr>
            <a:lvl1pPr marL="0" algn="r" defTabSz="914400" rtl="0" eaLnBrk="1" latinLnBrk="0" hangingPunct="1">
              <a:defRPr sz="1200" kern="1200">
                <a:solidFill>
                  <a:schemeClr val="bg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cs-CZ" sz="1000">
                <a:solidFill>
                  <a:schemeClr val="bg2"/>
                </a:solidFill>
              </a:rPr>
              <a:t>Ministerstvo pro místní rozvoj</a:t>
            </a:r>
          </a:p>
        </p:txBody>
      </p:sp>
    </p:spTree>
    <p:extLst>
      <p:ext uri="{BB962C8B-B14F-4D97-AF65-F5344CB8AC3E}">
        <p14:creationId xmlns:p14="http://schemas.microsoft.com/office/powerpoint/2010/main" val="1657245625"/>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obj" preserve="1">
  <p:cSld name="Závěr a shrnutí">
    <p:spTree>
      <p:nvGrpSpPr>
        <p:cNvPr id="1" name=""/>
        <p:cNvGrpSpPr/>
        <p:nvPr/>
      </p:nvGrpSpPr>
      <p:grpSpPr>
        <a:xfrm>
          <a:off x="0" y="0"/>
          <a:ext cx="0" cy="0"/>
          <a:chOff x="0" y="0"/>
          <a:chExt cx="0" cy="0"/>
        </a:xfrm>
      </p:grpSpPr>
      <p:sp>
        <p:nvSpPr>
          <p:cNvPr id="2" name="Nadpis 1"/>
          <p:cNvSpPr>
            <a:spLocks noGrp="1"/>
          </p:cNvSpPr>
          <p:nvPr>
            <p:ph type="title"/>
          </p:nvPr>
        </p:nvSpPr>
        <p:spPr>
          <a:xfrm>
            <a:off x="684000" y="619932"/>
            <a:ext cx="9900000" cy="1070756"/>
          </a:xfrm>
        </p:spPr>
        <p:txBody>
          <a:bodyPr>
            <a:noAutofit/>
          </a:bodyPr>
          <a:lstStyle>
            <a:lvl1pPr>
              <a:defRPr sz="3600"/>
            </a:lvl1pPr>
          </a:lstStyle>
          <a:p>
            <a:r>
              <a:rPr lang="cs-CZ"/>
              <a:t>Kliknutím lze upravit styl.</a:t>
            </a:r>
          </a:p>
        </p:txBody>
      </p:sp>
      <p:sp>
        <p:nvSpPr>
          <p:cNvPr id="3" name="Zástupný symbol pro obsah 2"/>
          <p:cNvSpPr>
            <a:spLocks noGrp="1"/>
          </p:cNvSpPr>
          <p:nvPr>
            <p:ph idx="1" hasCustomPrompt="1"/>
          </p:nvPr>
        </p:nvSpPr>
        <p:spPr>
          <a:xfrm>
            <a:off x="1620000" y="2160000"/>
            <a:ext cx="8964000" cy="3960000"/>
          </a:xfrm>
          <a:prstGeom prst="rect">
            <a:avLst/>
          </a:prstGeom>
        </p:spPr>
        <p:txBody>
          <a:bodyPr numCol="2" spcCol="360000">
            <a:noAutofit/>
          </a:bodyPr>
          <a:lstStyle>
            <a:lvl1pPr marL="0" indent="-504000">
              <a:lnSpc>
                <a:spcPct val="120000"/>
              </a:lnSpc>
              <a:spcAft>
                <a:spcPts val="1000"/>
              </a:spcAft>
              <a:buNone/>
              <a:defRPr sz="2000">
                <a:solidFill>
                  <a:schemeClr val="tx1"/>
                </a:solidFill>
              </a:defRPr>
            </a:lvl1pPr>
            <a:lvl2pPr marL="0" indent="0">
              <a:lnSpc>
                <a:spcPct val="120000"/>
              </a:lnSpc>
              <a:spcAft>
                <a:spcPts val="400"/>
              </a:spcAft>
              <a:buNone/>
              <a:defRPr sz="1800"/>
            </a:lvl2pPr>
            <a:lvl3pPr marL="0" indent="0">
              <a:lnSpc>
                <a:spcPct val="120000"/>
              </a:lnSpc>
              <a:spcAft>
                <a:spcPts val="400"/>
              </a:spcAft>
              <a:buNone/>
              <a:defRPr/>
            </a:lvl3pPr>
            <a:lvl4pPr marL="0" indent="0">
              <a:lnSpc>
                <a:spcPct val="120000"/>
              </a:lnSpc>
              <a:spcAft>
                <a:spcPts val="400"/>
              </a:spcAft>
              <a:buNone/>
              <a:defRPr/>
            </a:lvl4pPr>
            <a:lvl5pPr marL="0" indent="0">
              <a:lnSpc>
                <a:spcPct val="120000"/>
              </a:lnSpc>
              <a:spcAft>
                <a:spcPts val="400"/>
              </a:spcAft>
              <a:buNone/>
              <a:defRPr/>
            </a:lvl5pPr>
          </a:lstStyle>
          <a:p>
            <a:pPr lvl="0"/>
            <a:r>
              <a:rPr lang="cs-CZ"/>
              <a:t>Upravte styly předlohy textu.</a:t>
            </a:r>
          </a:p>
        </p:txBody>
      </p:sp>
    </p:spTree>
    <p:extLst>
      <p:ext uri="{BB962C8B-B14F-4D97-AF65-F5344CB8AC3E}">
        <p14:creationId xmlns:p14="http://schemas.microsoft.com/office/powerpoint/2010/main" val="371630684"/>
      </p:ext>
    </p:extLst>
  </p:cSld>
  <p:clrMapOvr>
    <a:masterClrMapping/>
  </p:clrMapOvr>
  <p:extLst>
    <p:ext uri="{DCECCB84-F9BA-43D5-87BE-67443E8EF086}">
      <p15:sldGuideLst xmlns:p15="http://schemas.microsoft.com/office/powerpoint/2012/main">
        <p15:guide id="1" pos="415">
          <p15:clr>
            <a:srgbClr val="FBAE40"/>
          </p15:clr>
        </p15:guide>
      </p15:sldGuideLst>
    </p:ext>
  </p:extLst>
</p:sldLayout>
</file>

<file path=ppt/slideLayouts/slideLayout56.xml><?xml version="1.0" encoding="utf-8"?>
<p:sldLayout xmlns:a="http://schemas.openxmlformats.org/drawingml/2006/main" xmlns:r="http://schemas.openxmlformats.org/officeDocument/2006/relationships" xmlns:p="http://schemas.openxmlformats.org/presentationml/2006/main" type="titleOnly" preserve="1">
  <p:cSld name="1_Jenom nadpis">
    <p:spTree>
      <p:nvGrpSpPr>
        <p:cNvPr id="1" name=""/>
        <p:cNvGrpSpPr/>
        <p:nvPr/>
      </p:nvGrpSpPr>
      <p:grpSpPr>
        <a:xfrm>
          <a:off x="0" y="0"/>
          <a:ext cx="0" cy="0"/>
          <a:chOff x="0" y="0"/>
          <a:chExt cx="0" cy="0"/>
        </a:xfrm>
      </p:grpSpPr>
      <p:sp>
        <p:nvSpPr>
          <p:cNvPr id="2" name="Nadpis 1"/>
          <p:cNvSpPr>
            <a:spLocks noGrp="1"/>
          </p:cNvSpPr>
          <p:nvPr>
            <p:ph type="title"/>
          </p:nvPr>
        </p:nvSpPr>
        <p:spPr/>
        <p:txBody>
          <a:bodyPr>
            <a:noAutofit/>
          </a:bodyPr>
          <a:lstStyle/>
          <a:p>
            <a:r>
              <a:rPr lang="cs-CZ"/>
              <a:t>Kliknutím lze upravit styl.</a:t>
            </a:r>
          </a:p>
        </p:txBody>
      </p:sp>
      <p:sp>
        <p:nvSpPr>
          <p:cNvPr id="5" name="Zástupný symbol pro číslo snímku 4"/>
          <p:cNvSpPr>
            <a:spLocks noGrp="1"/>
          </p:cNvSpPr>
          <p:nvPr>
            <p:ph type="sldNum" sz="quarter" idx="12"/>
          </p:nvPr>
        </p:nvSpPr>
        <p:spPr/>
        <p:txBody>
          <a:bodyPr>
            <a:noAutofit/>
          </a:bodyPr>
          <a:lstStyle/>
          <a:p>
            <a:fld id="{1CF5A12E-3DFE-4C3E-9036-7893F29C52C1}" type="slidenum">
              <a:rPr lang="cs-CZ" smtClean="0"/>
              <a:t>‹#›</a:t>
            </a:fld>
            <a:endParaRPr lang="cs-CZ"/>
          </a:p>
        </p:txBody>
      </p:sp>
      <p:sp>
        <p:nvSpPr>
          <p:cNvPr id="4" name="Zástupný symbol pro číslo snímku 5">
            <a:extLst>
              <a:ext uri="{FF2B5EF4-FFF2-40B4-BE49-F238E27FC236}">
                <a16:creationId xmlns:a16="http://schemas.microsoft.com/office/drawing/2014/main" id="{71A0C973-C08E-95A7-04DC-A227455E46BF}"/>
              </a:ext>
            </a:extLst>
          </p:cNvPr>
          <p:cNvSpPr txBox="1">
            <a:spLocks/>
          </p:cNvSpPr>
          <p:nvPr userDrawn="1"/>
        </p:nvSpPr>
        <p:spPr>
          <a:xfrm>
            <a:off x="693600" y="6300000"/>
            <a:ext cx="3952828" cy="365125"/>
          </a:xfrm>
          <a:prstGeom prst="rect">
            <a:avLst/>
          </a:prstGeom>
        </p:spPr>
        <p:txBody>
          <a:bodyPr vert="horz" lIns="0" tIns="0" rIns="0" bIns="0" rtlCol="0" anchor="ctr">
            <a:noAutofit/>
          </a:bodyPr>
          <a:lstStyle>
            <a:defPPr>
              <a:defRPr lang="cs-CZ"/>
            </a:defPPr>
            <a:lvl1pPr marL="0" algn="r" defTabSz="914400" rtl="0" eaLnBrk="1" latinLnBrk="0" hangingPunct="1">
              <a:defRPr sz="1200" kern="1200">
                <a:solidFill>
                  <a:schemeClr val="bg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cs-CZ" sz="1000">
                <a:solidFill>
                  <a:schemeClr val="bg2"/>
                </a:solidFill>
              </a:rPr>
              <a:t>Ministerstvo pro místní rozvoj</a:t>
            </a:r>
          </a:p>
        </p:txBody>
      </p:sp>
    </p:spTree>
    <p:extLst>
      <p:ext uri="{BB962C8B-B14F-4D97-AF65-F5344CB8AC3E}">
        <p14:creationId xmlns:p14="http://schemas.microsoft.com/office/powerpoint/2010/main" val="895591035"/>
      </p:ext>
    </p:extLst>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type="blank" preserve="1">
  <p:cSld name="1_Prázdný">
    <p:spTree>
      <p:nvGrpSpPr>
        <p:cNvPr id="1" name=""/>
        <p:cNvGrpSpPr/>
        <p:nvPr/>
      </p:nvGrpSpPr>
      <p:grpSpPr>
        <a:xfrm>
          <a:off x="0" y="0"/>
          <a:ext cx="0" cy="0"/>
          <a:chOff x="0" y="0"/>
          <a:chExt cx="0" cy="0"/>
        </a:xfrm>
      </p:grpSpPr>
      <p:sp>
        <p:nvSpPr>
          <p:cNvPr id="4" name="Zástupný symbol pro číslo snímku 3"/>
          <p:cNvSpPr>
            <a:spLocks noGrp="1"/>
          </p:cNvSpPr>
          <p:nvPr>
            <p:ph type="sldNum" sz="quarter" idx="12"/>
          </p:nvPr>
        </p:nvSpPr>
        <p:spPr/>
        <p:txBody>
          <a:bodyPr/>
          <a:lstStyle/>
          <a:p>
            <a:fld id="{1CF5A12E-3DFE-4C3E-9036-7893F29C52C1}" type="slidenum">
              <a:rPr lang="cs-CZ" smtClean="0"/>
              <a:t>‹#›</a:t>
            </a:fld>
            <a:endParaRPr lang="cs-CZ"/>
          </a:p>
        </p:txBody>
      </p:sp>
    </p:spTree>
    <p:extLst>
      <p:ext uri="{BB962C8B-B14F-4D97-AF65-F5344CB8AC3E}">
        <p14:creationId xmlns:p14="http://schemas.microsoft.com/office/powerpoint/2010/main" val="368598148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 preserve="1">
  <p:cSld name="Text velký">
    <p:bg>
      <p:bgPr>
        <a:solidFill>
          <a:schemeClr val="tx2"/>
        </a:solidFill>
        <a:effectLst/>
      </p:bgPr>
    </p:bg>
    <p:spTree>
      <p:nvGrpSpPr>
        <p:cNvPr id="1" name=""/>
        <p:cNvGrpSpPr/>
        <p:nvPr/>
      </p:nvGrpSpPr>
      <p:grpSpPr>
        <a:xfrm>
          <a:off x="0" y="0"/>
          <a:ext cx="0" cy="0"/>
          <a:chOff x="0" y="0"/>
          <a:chExt cx="0" cy="0"/>
        </a:xfrm>
      </p:grpSpPr>
      <p:sp>
        <p:nvSpPr>
          <p:cNvPr id="2" name="Nadpis 1"/>
          <p:cNvSpPr>
            <a:spLocks noGrp="1"/>
          </p:cNvSpPr>
          <p:nvPr>
            <p:ph type="title"/>
          </p:nvPr>
        </p:nvSpPr>
        <p:spPr>
          <a:xfrm>
            <a:off x="684000" y="619932"/>
            <a:ext cx="9900000" cy="1070756"/>
          </a:xfrm>
        </p:spPr>
        <p:txBody>
          <a:bodyPr>
            <a:noAutofit/>
          </a:bodyPr>
          <a:lstStyle>
            <a:lvl1pPr>
              <a:defRPr sz="3600"/>
            </a:lvl1pPr>
          </a:lstStyle>
          <a:p>
            <a:r>
              <a:rPr lang="cs-CZ"/>
              <a:t>Kliknutím lze upravit styl.</a:t>
            </a:r>
          </a:p>
        </p:txBody>
      </p:sp>
      <p:sp>
        <p:nvSpPr>
          <p:cNvPr id="3" name="Zástupný symbol pro obsah 2"/>
          <p:cNvSpPr>
            <a:spLocks noGrp="1"/>
          </p:cNvSpPr>
          <p:nvPr>
            <p:ph idx="1" hasCustomPrompt="1"/>
          </p:nvPr>
        </p:nvSpPr>
        <p:spPr>
          <a:xfrm>
            <a:off x="1620000" y="2160000"/>
            <a:ext cx="8964000" cy="3960000"/>
          </a:xfrm>
        </p:spPr>
        <p:txBody>
          <a:bodyPr numCol="1" spcCol="360000">
            <a:noAutofit/>
          </a:bodyPr>
          <a:lstStyle>
            <a:lvl1pPr marL="0" indent="0">
              <a:lnSpc>
                <a:spcPct val="100000"/>
              </a:lnSpc>
              <a:spcAft>
                <a:spcPts val="1000"/>
              </a:spcAft>
              <a:buNone/>
              <a:defRPr sz="3200"/>
            </a:lvl1pPr>
            <a:lvl2pPr indent="0">
              <a:lnSpc>
                <a:spcPct val="120000"/>
              </a:lnSpc>
              <a:spcAft>
                <a:spcPts val="400"/>
              </a:spcAft>
              <a:buNone/>
              <a:defRPr sz="1800"/>
            </a:lvl2pPr>
            <a:lvl3pPr indent="0">
              <a:lnSpc>
                <a:spcPct val="120000"/>
              </a:lnSpc>
              <a:spcAft>
                <a:spcPts val="400"/>
              </a:spcAft>
              <a:buNone/>
              <a:defRPr sz="1800"/>
            </a:lvl3pPr>
            <a:lvl4pPr indent="0">
              <a:lnSpc>
                <a:spcPct val="120000"/>
              </a:lnSpc>
              <a:spcAft>
                <a:spcPts val="400"/>
              </a:spcAft>
              <a:buNone/>
              <a:defRPr sz="1800"/>
            </a:lvl4pPr>
            <a:lvl5pPr indent="0">
              <a:lnSpc>
                <a:spcPct val="120000"/>
              </a:lnSpc>
              <a:spcAft>
                <a:spcPts val="400"/>
              </a:spcAft>
              <a:buNone/>
              <a:defRPr sz="1800"/>
            </a:lvl5pPr>
          </a:lstStyle>
          <a:p>
            <a:pPr lvl="0"/>
            <a:r>
              <a:rPr lang="cs-CZ"/>
              <a:t>Upravte styly předlohy textu.</a:t>
            </a:r>
          </a:p>
        </p:txBody>
      </p:sp>
      <p:sp>
        <p:nvSpPr>
          <p:cNvPr id="6" name="Zástupný symbol pro číslo snímku 5"/>
          <p:cNvSpPr>
            <a:spLocks noGrp="1"/>
          </p:cNvSpPr>
          <p:nvPr>
            <p:ph type="sldNum" sz="quarter" idx="12"/>
          </p:nvPr>
        </p:nvSpPr>
        <p:spPr/>
        <p:txBody>
          <a:bodyPr/>
          <a:lstStyle/>
          <a:p>
            <a:fld id="{1CF5A12E-3DFE-4C3E-9036-7893F29C52C1}" type="slidenum">
              <a:rPr lang="cs-CZ" smtClean="0"/>
              <a:t>‹#›</a:t>
            </a:fld>
            <a:endParaRPr lang="cs-CZ"/>
          </a:p>
        </p:txBody>
      </p:sp>
      <p:sp>
        <p:nvSpPr>
          <p:cNvPr id="4" name="Zástupný symbol pro číslo snímku 5">
            <a:extLst>
              <a:ext uri="{FF2B5EF4-FFF2-40B4-BE49-F238E27FC236}">
                <a16:creationId xmlns:a16="http://schemas.microsoft.com/office/drawing/2014/main" id="{FB23D414-7544-6455-E8D2-C72A3EBC3FA9}"/>
              </a:ext>
            </a:extLst>
          </p:cNvPr>
          <p:cNvSpPr txBox="1">
            <a:spLocks/>
          </p:cNvSpPr>
          <p:nvPr userDrawn="1"/>
        </p:nvSpPr>
        <p:spPr>
          <a:xfrm>
            <a:off x="693600" y="6300000"/>
            <a:ext cx="3952828" cy="365125"/>
          </a:xfrm>
          <a:prstGeom prst="rect">
            <a:avLst/>
          </a:prstGeom>
        </p:spPr>
        <p:txBody>
          <a:bodyPr vert="horz" lIns="0" tIns="0" rIns="0" bIns="0" rtlCol="0" anchor="ctr"/>
          <a:lstStyle>
            <a:defPPr>
              <a:defRPr lang="cs-CZ"/>
            </a:defPPr>
            <a:lvl1pPr marL="0" algn="r" defTabSz="914400" rtl="0" eaLnBrk="1" latinLnBrk="0" hangingPunct="1">
              <a:defRPr sz="1200" kern="1200">
                <a:solidFill>
                  <a:schemeClr val="bg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cs-CZ" sz="1000">
                <a:solidFill>
                  <a:schemeClr val="accent5"/>
                </a:solidFill>
              </a:rPr>
              <a:t>Ministerstvo pro místní rozvoj</a:t>
            </a:r>
          </a:p>
        </p:txBody>
      </p:sp>
    </p:spTree>
    <p:extLst>
      <p:ext uri="{BB962C8B-B14F-4D97-AF65-F5344CB8AC3E}">
        <p14:creationId xmlns:p14="http://schemas.microsoft.com/office/powerpoint/2010/main" val="1549922830"/>
      </p:ext>
    </p:extLst>
  </p:cSld>
  <p:clrMapOvr>
    <a:masterClrMapping/>
  </p:clrMapOvr>
  <p:extLst>
    <p:ext uri="{DCECCB84-F9BA-43D5-87BE-67443E8EF086}">
      <p15:sldGuideLst xmlns:p15="http://schemas.microsoft.com/office/powerpoint/2012/main">
        <p15:guide id="1" pos="415">
          <p15:clr>
            <a:srgbClr val="FBAE40"/>
          </p15:clr>
        </p15:guide>
        <p15:guide id="2" orient="horz" pos="4110">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type="obj" preserve="1">
  <p:cSld name="Text běžný">
    <p:bg>
      <p:bgPr>
        <a:solidFill>
          <a:schemeClr val="tx2"/>
        </a:solidFill>
        <a:effectLst/>
      </p:bgPr>
    </p:bg>
    <p:spTree>
      <p:nvGrpSpPr>
        <p:cNvPr id="1" name=""/>
        <p:cNvGrpSpPr/>
        <p:nvPr/>
      </p:nvGrpSpPr>
      <p:grpSpPr>
        <a:xfrm>
          <a:off x="0" y="0"/>
          <a:ext cx="0" cy="0"/>
          <a:chOff x="0" y="0"/>
          <a:chExt cx="0" cy="0"/>
        </a:xfrm>
      </p:grpSpPr>
      <p:sp>
        <p:nvSpPr>
          <p:cNvPr id="2" name="Nadpis 1"/>
          <p:cNvSpPr>
            <a:spLocks noGrp="1"/>
          </p:cNvSpPr>
          <p:nvPr>
            <p:ph type="title"/>
          </p:nvPr>
        </p:nvSpPr>
        <p:spPr>
          <a:xfrm>
            <a:off x="684000" y="619932"/>
            <a:ext cx="9900000" cy="1070756"/>
          </a:xfrm>
        </p:spPr>
        <p:txBody>
          <a:bodyPr>
            <a:noAutofit/>
          </a:bodyPr>
          <a:lstStyle>
            <a:lvl1pPr>
              <a:defRPr sz="3600"/>
            </a:lvl1pPr>
          </a:lstStyle>
          <a:p>
            <a:r>
              <a:rPr lang="cs-CZ"/>
              <a:t>Kliknutím lze upravit styl.</a:t>
            </a:r>
          </a:p>
        </p:txBody>
      </p:sp>
      <p:sp>
        <p:nvSpPr>
          <p:cNvPr id="3" name="Zástupný symbol pro obsah 2"/>
          <p:cNvSpPr>
            <a:spLocks noGrp="1"/>
          </p:cNvSpPr>
          <p:nvPr>
            <p:ph idx="1" hasCustomPrompt="1"/>
          </p:nvPr>
        </p:nvSpPr>
        <p:spPr>
          <a:xfrm>
            <a:off x="1620000" y="2160000"/>
            <a:ext cx="8964000" cy="3926021"/>
          </a:xfrm>
        </p:spPr>
        <p:txBody>
          <a:bodyPr numCol="1" spcCol="360000">
            <a:noAutofit/>
          </a:bodyPr>
          <a:lstStyle>
            <a:lvl1pPr marL="0" indent="0">
              <a:lnSpc>
                <a:spcPct val="100000"/>
              </a:lnSpc>
              <a:spcAft>
                <a:spcPts val="1000"/>
              </a:spcAft>
              <a:buNone/>
              <a:defRPr sz="2000"/>
            </a:lvl1pPr>
            <a:lvl2pPr indent="0">
              <a:lnSpc>
                <a:spcPct val="120000"/>
              </a:lnSpc>
              <a:spcAft>
                <a:spcPts val="400"/>
              </a:spcAft>
              <a:buNone/>
              <a:defRPr sz="1800"/>
            </a:lvl2pPr>
            <a:lvl3pPr indent="0">
              <a:lnSpc>
                <a:spcPct val="120000"/>
              </a:lnSpc>
              <a:spcAft>
                <a:spcPts val="400"/>
              </a:spcAft>
              <a:buNone/>
              <a:defRPr sz="1800"/>
            </a:lvl3pPr>
            <a:lvl4pPr indent="0">
              <a:lnSpc>
                <a:spcPct val="120000"/>
              </a:lnSpc>
              <a:spcAft>
                <a:spcPts val="400"/>
              </a:spcAft>
              <a:buNone/>
              <a:defRPr sz="1800"/>
            </a:lvl4pPr>
            <a:lvl5pPr indent="0">
              <a:lnSpc>
                <a:spcPct val="120000"/>
              </a:lnSpc>
              <a:spcAft>
                <a:spcPts val="400"/>
              </a:spcAft>
              <a:buNone/>
              <a:defRPr sz="1800"/>
            </a:lvl5pPr>
          </a:lstStyle>
          <a:p>
            <a:pPr lvl="0"/>
            <a:r>
              <a:rPr lang="cs-CZ"/>
              <a:t>Upravte styly předlohy textu.</a:t>
            </a:r>
          </a:p>
        </p:txBody>
      </p:sp>
      <p:sp>
        <p:nvSpPr>
          <p:cNvPr id="6" name="Zástupný symbol pro číslo snímku 5"/>
          <p:cNvSpPr>
            <a:spLocks noGrp="1"/>
          </p:cNvSpPr>
          <p:nvPr>
            <p:ph type="sldNum" sz="quarter" idx="12"/>
          </p:nvPr>
        </p:nvSpPr>
        <p:spPr/>
        <p:txBody>
          <a:bodyPr/>
          <a:lstStyle/>
          <a:p>
            <a:fld id="{1CF5A12E-3DFE-4C3E-9036-7893F29C52C1}" type="slidenum">
              <a:rPr lang="cs-CZ" smtClean="0"/>
              <a:t>‹#›</a:t>
            </a:fld>
            <a:endParaRPr lang="cs-CZ"/>
          </a:p>
        </p:txBody>
      </p:sp>
      <p:sp>
        <p:nvSpPr>
          <p:cNvPr id="5" name="Zástupný symbol pro číslo snímku 5">
            <a:extLst>
              <a:ext uri="{FF2B5EF4-FFF2-40B4-BE49-F238E27FC236}">
                <a16:creationId xmlns:a16="http://schemas.microsoft.com/office/drawing/2014/main" id="{287EABB6-9EA1-4F27-1C21-C571E0100C58}"/>
              </a:ext>
            </a:extLst>
          </p:cNvPr>
          <p:cNvSpPr txBox="1">
            <a:spLocks/>
          </p:cNvSpPr>
          <p:nvPr userDrawn="1"/>
        </p:nvSpPr>
        <p:spPr>
          <a:xfrm>
            <a:off x="693600" y="6300000"/>
            <a:ext cx="3952828" cy="365125"/>
          </a:xfrm>
          <a:prstGeom prst="rect">
            <a:avLst/>
          </a:prstGeom>
        </p:spPr>
        <p:txBody>
          <a:bodyPr vert="horz" lIns="0" tIns="0" rIns="0" bIns="0" rtlCol="0" anchor="ctr"/>
          <a:lstStyle>
            <a:defPPr>
              <a:defRPr lang="cs-CZ"/>
            </a:defPPr>
            <a:lvl1pPr marL="0" algn="r" defTabSz="914400" rtl="0" eaLnBrk="1" latinLnBrk="0" hangingPunct="1">
              <a:defRPr sz="1200" kern="1200">
                <a:solidFill>
                  <a:schemeClr val="bg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cs-CZ" sz="1000">
                <a:solidFill>
                  <a:schemeClr val="accent5"/>
                </a:solidFill>
              </a:rPr>
              <a:t>Ministerstvo pro místní rozvoj</a:t>
            </a:r>
          </a:p>
        </p:txBody>
      </p:sp>
    </p:spTree>
    <p:extLst>
      <p:ext uri="{BB962C8B-B14F-4D97-AF65-F5344CB8AC3E}">
        <p14:creationId xmlns:p14="http://schemas.microsoft.com/office/powerpoint/2010/main" val="3767757764"/>
      </p:ext>
    </p:extLst>
  </p:cSld>
  <p:clrMapOvr>
    <a:masterClrMapping/>
  </p:clrMapOvr>
  <p:extLst>
    <p:ext uri="{DCECCB84-F9BA-43D5-87BE-67443E8EF086}">
      <p15:sldGuideLst xmlns:p15="http://schemas.microsoft.com/office/powerpoint/2012/main">
        <p15:guide id="1" pos="415">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type="obj" preserve="1">
  <p:cSld name="Odrážky velké">
    <p:bg>
      <p:bgPr>
        <a:solidFill>
          <a:schemeClr val="tx2"/>
        </a:solidFill>
        <a:effectLst/>
      </p:bgPr>
    </p:bg>
    <p:spTree>
      <p:nvGrpSpPr>
        <p:cNvPr id="1" name=""/>
        <p:cNvGrpSpPr/>
        <p:nvPr/>
      </p:nvGrpSpPr>
      <p:grpSpPr>
        <a:xfrm>
          <a:off x="0" y="0"/>
          <a:ext cx="0" cy="0"/>
          <a:chOff x="0" y="0"/>
          <a:chExt cx="0" cy="0"/>
        </a:xfrm>
      </p:grpSpPr>
      <p:sp>
        <p:nvSpPr>
          <p:cNvPr id="2" name="Nadpis 1"/>
          <p:cNvSpPr>
            <a:spLocks noGrp="1"/>
          </p:cNvSpPr>
          <p:nvPr>
            <p:ph type="title"/>
          </p:nvPr>
        </p:nvSpPr>
        <p:spPr>
          <a:xfrm>
            <a:off x="684000" y="619932"/>
            <a:ext cx="9900000" cy="1070756"/>
          </a:xfrm>
        </p:spPr>
        <p:txBody>
          <a:bodyPr>
            <a:noAutofit/>
          </a:bodyPr>
          <a:lstStyle>
            <a:lvl1pPr>
              <a:defRPr sz="3600"/>
            </a:lvl1pPr>
          </a:lstStyle>
          <a:p>
            <a:r>
              <a:rPr lang="cs-CZ"/>
              <a:t>Kliknutím lze upravit styl.</a:t>
            </a:r>
          </a:p>
        </p:txBody>
      </p:sp>
      <p:sp>
        <p:nvSpPr>
          <p:cNvPr id="3" name="Zástupný symbol pro obsah 2"/>
          <p:cNvSpPr>
            <a:spLocks noGrp="1"/>
          </p:cNvSpPr>
          <p:nvPr>
            <p:ph idx="1" hasCustomPrompt="1"/>
          </p:nvPr>
        </p:nvSpPr>
        <p:spPr>
          <a:xfrm>
            <a:off x="1620000" y="2160000"/>
            <a:ext cx="8964000" cy="3946919"/>
          </a:xfrm>
        </p:spPr>
        <p:txBody>
          <a:bodyPr numCol="1" spcCol="360000">
            <a:noAutofit/>
          </a:bodyPr>
          <a:lstStyle>
            <a:lvl1pPr marL="504000" indent="-504000">
              <a:lnSpc>
                <a:spcPct val="100000"/>
              </a:lnSpc>
              <a:spcAft>
                <a:spcPts val="1000"/>
              </a:spcAft>
              <a:buClr>
                <a:schemeClr val="accent5"/>
              </a:buClr>
              <a:buSzPct val="90000"/>
              <a:buFont typeface="Wingdings" pitchFamily="2" charset="2"/>
              <a:buChar char="§"/>
              <a:defRPr sz="3200"/>
            </a:lvl1pPr>
            <a:lvl2pPr indent="0">
              <a:lnSpc>
                <a:spcPct val="120000"/>
              </a:lnSpc>
              <a:spcAft>
                <a:spcPts val="400"/>
              </a:spcAft>
              <a:buNone/>
              <a:defRPr sz="1800"/>
            </a:lvl2pPr>
            <a:lvl3pPr indent="0">
              <a:lnSpc>
                <a:spcPct val="120000"/>
              </a:lnSpc>
              <a:spcAft>
                <a:spcPts val="400"/>
              </a:spcAft>
              <a:buNone/>
              <a:defRPr sz="1800"/>
            </a:lvl3pPr>
            <a:lvl4pPr indent="0">
              <a:lnSpc>
                <a:spcPct val="120000"/>
              </a:lnSpc>
              <a:spcAft>
                <a:spcPts val="400"/>
              </a:spcAft>
              <a:buNone/>
              <a:defRPr sz="1800"/>
            </a:lvl4pPr>
            <a:lvl5pPr indent="0">
              <a:lnSpc>
                <a:spcPct val="120000"/>
              </a:lnSpc>
              <a:spcAft>
                <a:spcPts val="400"/>
              </a:spcAft>
              <a:buNone/>
              <a:defRPr sz="1800"/>
            </a:lvl5pPr>
          </a:lstStyle>
          <a:p>
            <a:pPr lvl="0"/>
            <a:r>
              <a:rPr lang="cs-CZ"/>
              <a:t>Upravte styly předlohy textu</a:t>
            </a:r>
          </a:p>
        </p:txBody>
      </p:sp>
      <p:sp>
        <p:nvSpPr>
          <p:cNvPr id="6" name="Zástupný symbol pro číslo snímku 5"/>
          <p:cNvSpPr>
            <a:spLocks noGrp="1"/>
          </p:cNvSpPr>
          <p:nvPr>
            <p:ph type="sldNum" sz="quarter" idx="12"/>
          </p:nvPr>
        </p:nvSpPr>
        <p:spPr/>
        <p:txBody>
          <a:bodyPr/>
          <a:lstStyle/>
          <a:p>
            <a:fld id="{1CF5A12E-3DFE-4C3E-9036-7893F29C52C1}" type="slidenum">
              <a:rPr lang="cs-CZ" smtClean="0"/>
              <a:t>‹#›</a:t>
            </a:fld>
            <a:endParaRPr lang="cs-CZ"/>
          </a:p>
        </p:txBody>
      </p:sp>
      <p:sp>
        <p:nvSpPr>
          <p:cNvPr id="5" name="Zástupný symbol pro číslo snímku 5">
            <a:extLst>
              <a:ext uri="{FF2B5EF4-FFF2-40B4-BE49-F238E27FC236}">
                <a16:creationId xmlns:a16="http://schemas.microsoft.com/office/drawing/2014/main" id="{B5547E9F-BA9C-9C4B-9DF5-F81989FE8098}"/>
              </a:ext>
            </a:extLst>
          </p:cNvPr>
          <p:cNvSpPr txBox="1">
            <a:spLocks/>
          </p:cNvSpPr>
          <p:nvPr userDrawn="1"/>
        </p:nvSpPr>
        <p:spPr>
          <a:xfrm>
            <a:off x="693600" y="6300000"/>
            <a:ext cx="3952828" cy="365125"/>
          </a:xfrm>
          <a:prstGeom prst="rect">
            <a:avLst/>
          </a:prstGeom>
        </p:spPr>
        <p:txBody>
          <a:bodyPr vert="horz" lIns="0" tIns="0" rIns="0" bIns="0" rtlCol="0" anchor="ctr"/>
          <a:lstStyle>
            <a:defPPr>
              <a:defRPr lang="cs-CZ"/>
            </a:defPPr>
            <a:lvl1pPr marL="0" algn="r" defTabSz="914400" rtl="0" eaLnBrk="1" latinLnBrk="0" hangingPunct="1">
              <a:defRPr sz="1200" kern="1200">
                <a:solidFill>
                  <a:schemeClr val="bg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cs-CZ" sz="1000">
                <a:solidFill>
                  <a:schemeClr val="accent5"/>
                </a:solidFill>
              </a:rPr>
              <a:t>Ministerstvo pro místní rozvoj</a:t>
            </a:r>
          </a:p>
        </p:txBody>
      </p:sp>
    </p:spTree>
    <p:extLst>
      <p:ext uri="{BB962C8B-B14F-4D97-AF65-F5344CB8AC3E}">
        <p14:creationId xmlns:p14="http://schemas.microsoft.com/office/powerpoint/2010/main" val="2562001902"/>
      </p:ext>
    </p:extLst>
  </p:cSld>
  <p:clrMapOvr>
    <a:masterClrMapping/>
  </p:clrMapOvr>
  <p:extLst>
    <p:ext uri="{DCECCB84-F9BA-43D5-87BE-67443E8EF086}">
      <p15:sldGuideLst xmlns:p15="http://schemas.microsoft.com/office/powerpoint/2012/main">
        <p15:guide id="1" pos="415">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type="obj" preserve="1">
  <p:cSld name="Odrážky malé">
    <p:bg>
      <p:bgPr>
        <a:solidFill>
          <a:schemeClr val="tx2"/>
        </a:solidFill>
        <a:effectLst/>
      </p:bgPr>
    </p:bg>
    <p:spTree>
      <p:nvGrpSpPr>
        <p:cNvPr id="1" name=""/>
        <p:cNvGrpSpPr/>
        <p:nvPr/>
      </p:nvGrpSpPr>
      <p:grpSpPr>
        <a:xfrm>
          <a:off x="0" y="0"/>
          <a:ext cx="0" cy="0"/>
          <a:chOff x="0" y="0"/>
          <a:chExt cx="0" cy="0"/>
        </a:xfrm>
      </p:grpSpPr>
      <p:sp>
        <p:nvSpPr>
          <p:cNvPr id="2" name="Nadpis 1"/>
          <p:cNvSpPr>
            <a:spLocks noGrp="1"/>
          </p:cNvSpPr>
          <p:nvPr>
            <p:ph type="title"/>
          </p:nvPr>
        </p:nvSpPr>
        <p:spPr>
          <a:xfrm>
            <a:off x="684000" y="619932"/>
            <a:ext cx="9900000" cy="1070756"/>
          </a:xfrm>
        </p:spPr>
        <p:txBody>
          <a:bodyPr>
            <a:normAutofit/>
          </a:bodyPr>
          <a:lstStyle>
            <a:lvl1pPr>
              <a:defRPr sz="3600"/>
            </a:lvl1pPr>
          </a:lstStyle>
          <a:p>
            <a:r>
              <a:rPr lang="cs-CZ"/>
              <a:t>Kliknutím lze upravit styl.</a:t>
            </a:r>
          </a:p>
        </p:txBody>
      </p:sp>
      <p:sp>
        <p:nvSpPr>
          <p:cNvPr id="3" name="Zástupný symbol pro obsah 2"/>
          <p:cNvSpPr>
            <a:spLocks noGrp="1"/>
          </p:cNvSpPr>
          <p:nvPr>
            <p:ph idx="1" hasCustomPrompt="1"/>
          </p:nvPr>
        </p:nvSpPr>
        <p:spPr>
          <a:xfrm>
            <a:off x="1620000" y="2160000"/>
            <a:ext cx="8964000" cy="3915521"/>
          </a:xfrm>
        </p:spPr>
        <p:txBody>
          <a:bodyPr numCol="1" spcCol="360000">
            <a:noAutofit/>
          </a:bodyPr>
          <a:lstStyle>
            <a:lvl1pPr marL="360000" indent="-360000">
              <a:lnSpc>
                <a:spcPct val="100000"/>
              </a:lnSpc>
              <a:spcBef>
                <a:spcPts val="900"/>
              </a:spcBef>
              <a:spcAft>
                <a:spcPts val="900"/>
              </a:spcAft>
              <a:buClr>
                <a:schemeClr val="accent5"/>
              </a:buClr>
              <a:buSzPct val="90000"/>
              <a:buFont typeface="Wingdings" pitchFamily="2" charset="2"/>
              <a:buChar char="§"/>
              <a:defRPr sz="2000"/>
            </a:lvl1pPr>
            <a:lvl2pPr indent="0">
              <a:lnSpc>
                <a:spcPct val="120000"/>
              </a:lnSpc>
              <a:spcAft>
                <a:spcPts val="400"/>
              </a:spcAft>
              <a:buNone/>
              <a:defRPr sz="1800"/>
            </a:lvl2pPr>
            <a:lvl3pPr indent="0">
              <a:lnSpc>
                <a:spcPct val="120000"/>
              </a:lnSpc>
              <a:spcAft>
                <a:spcPts val="400"/>
              </a:spcAft>
              <a:buNone/>
              <a:defRPr sz="1800"/>
            </a:lvl3pPr>
            <a:lvl4pPr indent="0">
              <a:lnSpc>
                <a:spcPct val="120000"/>
              </a:lnSpc>
              <a:spcAft>
                <a:spcPts val="400"/>
              </a:spcAft>
              <a:buNone/>
              <a:defRPr sz="1800"/>
            </a:lvl4pPr>
            <a:lvl5pPr indent="0">
              <a:lnSpc>
                <a:spcPct val="120000"/>
              </a:lnSpc>
              <a:spcAft>
                <a:spcPts val="400"/>
              </a:spcAft>
              <a:buNone/>
              <a:defRPr sz="1800"/>
            </a:lvl5pPr>
          </a:lstStyle>
          <a:p>
            <a:pPr lvl="0"/>
            <a:r>
              <a:rPr lang="cs-CZ" dirty="0"/>
              <a:t>Upravte styly předlohy textu</a:t>
            </a:r>
          </a:p>
        </p:txBody>
      </p:sp>
      <p:sp>
        <p:nvSpPr>
          <p:cNvPr id="6" name="Zástupný symbol pro číslo snímku 5"/>
          <p:cNvSpPr>
            <a:spLocks noGrp="1"/>
          </p:cNvSpPr>
          <p:nvPr>
            <p:ph type="sldNum" sz="quarter" idx="12"/>
          </p:nvPr>
        </p:nvSpPr>
        <p:spPr/>
        <p:txBody>
          <a:bodyPr/>
          <a:lstStyle/>
          <a:p>
            <a:fld id="{1CF5A12E-3DFE-4C3E-9036-7893F29C52C1}" type="slidenum">
              <a:rPr lang="cs-CZ" smtClean="0"/>
              <a:t>‹#›</a:t>
            </a:fld>
            <a:endParaRPr lang="cs-CZ"/>
          </a:p>
        </p:txBody>
      </p:sp>
      <p:sp>
        <p:nvSpPr>
          <p:cNvPr id="5" name="Zástupný symbol pro číslo snímku 5">
            <a:extLst>
              <a:ext uri="{FF2B5EF4-FFF2-40B4-BE49-F238E27FC236}">
                <a16:creationId xmlns:a16="http://schemas.microsoft.com/office/drawing/2014/main" id="{667C9E67-68A9-C008-6034-D232C1AF110C}"/>
              </a:ext>
            </a:extLst>
          </p:cNvPr>
          <p:cNvSpPr txBox="1">
            <a:spLocks/>
          </p:cNvSpPr>
          <p:nvPr userDrawn="1"/>
        </p:nvSpPr>
        <p:spPr>
          <a:xfrm>
            <a:off x="693600" y="6300000"/>
            <a:ext cx="3952828" cy="365125"/>
          </a:xfrm>
          <a:prstGeom prst="rect">
            <a:avLst/>
          </a:prstGeom>
        </p:spPr>
        <p:txBody>
          <a:bodyPr vert="horz" lIns="0" tIns="0" rIns="0" bIns="0" rtlCol="0" anchor="ctr"/>
          <a:lstStyle>
            <a:defPPr>
              <a:defRPr lang="cs-CZ"/>
            </a:defPPr>
            <a:lvl1pPr marL="0" algn="r" defTabSz="914400" rtl="0" eaLnBrk="1" latinLnBrk="0" hangingPunct="1">
              <a:defRPr sz="1200" kern="1200">
                <a:solidFill>
                  <a:schemeClr val="bg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cs-CZ" sz="1000">
                <a:solidFill>
                  <a:schemeClr val="accent5"/>
                </a:solidFill>
              </a:rPr>
              <a:t>Ministerstvo pro místní rozvoj</a:t>
            </a:r>
          </a:p>
        </p:txBody>
      </p:sp>
    </p:spTree>
    <p:extLst>
      <p:ext uri="{BB962C8B-B14F-4D97-AF65-F5344CB8AC3E}">
        <p14:creationId xmlns:p14="http://schemas.microsoft.com/office/powerpoint/2010/main" val="3407055048"/>
      </p:ext>
    </p:extLst>
  </p:cSld>
  <p:clrMapOvr>
    <a:masterClrMapping/>
  </p:clrMapOvr>
  <p:extLst>
    <p:ext uri="{DCECCB84-F9BA-43D5-87BE-67443E8EF086}">
      <p15:sldGuideLst xmlns:p15="http://schemas.microsoft.com/office/powerpoint/2012/main">
        <p15:guide id="1" pos="415">
          <p15:clr>
            <a:srgbClr val="FBAE40"/>
          </p15:clr>
        </p15:guide>
      </p15:sldGuideLst>
    </p:ext>
  </p:extLs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image" Target="../media/image1.pn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36.xml"/><Relationship Id="rId13" Type="http://schemas.openxmlformats.org/officeDocument/2006/relationships/slideLayout" Target="../slideLayouts/slideLayout41.xml"/><Relationship Id="rId18" Type="http://schemas.openxmlformats.org/officeDocument/2006/relationships/slideLayout" Target="../slideLayouts/slideLayout46.xml"/><Relationship Id="rId26" Type="http://schemas.openxmlformats.org/officeDocument/2006/relationships/slideLayout" Target="../slideLayouts/slideLayout54.xml"/><Relationship Id="rId3" Type="http://schemas.openxmlformats.org/officeDocument/2006/relationships/slideLayout" Target="../slideLayouts/slideLayout31.xml"/><Relationship Id="rId21" Type="http://schemas.openxmlformats.org/officeDocument/2006/relationships/slideLayout" Target="../slideLayouts/slideLayout49.xml"/><Relationship Id="rId7" Type="http://schemas.openxmlformats.org/officeDocument/2006/relationships/slideLayout" Target="../slideLayouts/slideLayout35.xml"/><Relationship Id="rId12" Type="http://schemas.openxmlformats.org/officeDocument/2006/relationships/slideLayout" Target="../slideLayouts/slideLayout40.xml"/><Relationship Id="rId17" Type="http://schemas.openxmlformats.org/officeDocument/2006/relationships/slideLayout" Target="../slideLayouts/slideLayout45.xml"/><Relationship Id="rId25" Type="http://schemas.openxmlformats.org/officeDocument/2006/relationships/slideLayout" Target="../slideLayouts/slideLayout53.xml"/><Relationship Id="rId2" Type="http://schemas.openxmlformats.org/officeDocument/2006/relationships/slideLayout" Target="../slideLayouts/slideLayout30.xml"/><Relationship Id="rId16" Type="http://schemas.openxmlformats.org/officeDocument/2006/relationships/slideLayout" Target="../slideLayouts/slideLayout44.xml"/><Relationship Id="rId20" Type="http://schemas.openxmlformats.org/officeDocument/2006/relationships/slideLayout" Target="../slideLayouts/slideLayout48.xml"/><Relationship Id="rId29" Type="http://schemas.openxmlformats.org/officeDocument/2006/relationships/slideLayout" Target="../slideLayouts/slideLayout57.xml"/><Relationship Id="rId1" Type="http://schemas.openxmlformats.org/officeDocument/2006/relationships/slideLayout" Target="../slideLayouts/slideLayout29.xml"/><Relationship Id="rId6" Type="http://schemas.openxmlformats.org/officeDocument/2006/relationships/slideLayout" Target="../slideLayouts/slideLayout34.xml"/><Relationship Id="rId11" Type="http://schemas.openxmlformats.org/officeDocument/2006/relationships/slideLayout" Target="../slideLayouts/slideLayout39.xml"/><Relationship Id="rId24" Type="http://schemas.openxmlformats.org/officeDocument/2006/relationships/slideLayout" Target="../slideLayouts/slideLayout52.xml"/><Relationship Id="rId5" Type="http://schemas.openxmlformats.org/officeDocument/2006/relationships/slideLayout" Target="../slideLayouts/slideLayout33.xml"/><Relationship Id="rId15" Type="http://schemas.openxmlformats.org/officeDocument/2006/relationships/slideLayout" Target="../slideLayouts/slideLayout43.xml"/><Relationship Id="rId23" Type="http://schemas.openxmlformats.org/officeDocument/2006/relationships/slideLayout" Target="../slideLayouts/slideLayout51.xml"/><Relationship Id="rId28" Type="http://schemas.openxmlformats.org/officeDocument/2006/relationships/slideLayout" Target="../slideLayouts/slideLayout56.xml"/><Relationship Id="rId10" Type="http://schemas.openxmlformats.org/officeDocument/2006/relationships/slideLayout" Target="../slideLayouts/slideLayout38.xml"/><Relationship Id="rId19" Type="http://schemas.openxmlformats.org/officeDocument/2006/relationships/slideLayout" Target="../slideLayouts/slideLayout47.xml"/><Relationship Id="rId31" Type="http://schemas.openxmlformats.org/officeDocument/2006/relationships/image" Target="../media/image1.png"/><Relationship Id="rId4" Type="http://schemas.openxmlformats.org/officeDocument/2006/relationships/slideLayout" Target="../slideLayouts/slideLayout32.xml"/><Relationship Id="rId9" Type="http://schemas.openxmlformats.org/officeDocument/2006/relationships/slideLayout" Target="../slideLayouts/slideLayout37.xml"/><Relationship Id="rId14" Type="http://schemas.openxmlformats.org/officeDocument/2006/relationships/slideLayout" Target="../slideLayouts/slideLayout42.xml"/><Relationship Id="rId22" Type="http://schemas.openxmlformats.org/officeDocument/2006/relationships/slideLayout" Target="../slideLayouts/slideLayout50.xml"/><Relationship Id="rId27" Type="http://schemas.openxmlformats.org/officeDocument/2006/relationships/slideLayout" Target="../slideLayouts/slideLayout55.xml"/><Relationship Id="rId30"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2"/>
        </a:solidFill>
        <a:effectLst/>
      </p:bgPr>
    </p:bg>
    <p:spTree>
      <p:nvGrpSpPr>
        <p:cNvPr id="1" name=""/>
        <p:cNvGrpSpPr/>
        <p:nvPr/>
      </p:nvGrpSpPr>
      <p:grpSpPr>
        <a:xfrm>
          <a:off x="0" y="0"/>
          <a:ext cx="0" cy="0"/>
          <a:chOff x="0" y="0"/>
          <a:chExt cx="0" cy="0"/>
        </a:xfrm>
      </p:grpSpPr>
      <p:sp>
        <p:nvSpPr>
          <p:cNvPr id="2" name="Zástupný symbol pro nadpis 1"/>
          <p:cNvSpPr>
            <a:spLocks noGrp="1"/>
          </p:cNvSpPr>
          <p:nvPr>
            <p:ph type="title"/>
          </p:nvPr>
        </p:nvSpPr>
        <p:spPr>
          <a:xfrm>
            <a:off x="684000" y="619932"/>
            <a:ext cx="9900000" cy="1070756"/>
          </a:xfrm>
          <a:prstGeom prst="rect">
            <a:avLst/>
          </a:prstGeom>
        </p:spPr>
        <p:txBody>
          <a:bodyPr vert="horz" lIns="0" tIns="0" rIns="0" bIns="0" rtlCol="0" anchor="t">
            <a:noAutofit/>
          </a:bodyPr>
          <a:lstStyle/>
          <a:p>
            <a:r>
              <a:rPr lang="cs-CZ" dirty="0"/>
              <a:t>Kliknutím lze upravit styl.</a:t>
            </a:r>
          </a:p>
        </p:txBody>
      </p:sp>
      <p:sp>
        <p:nvSpPr>
          <p:cNvPr id="3" name="Zástupný symbol pro text 2"/>
          <p:cNvSpPr>
            <a:spLocks noGrp="1"/>
          </p:cNvSpPr>
          <p:nvPr>
            <p:ph type="body" idx="1"/>
          </p:nvPr>
        </p:nvSpPr>
        <p:spPr>
          <a:xfrm>
            <a:off x="1620000" y="2160000"/>
            <a:ext cx="8964000" cy="4078800"/>
          </a:xfrm>
          <a:prstGeom prst="rect">
            <a:avLst/>
          </a:prstGeom>
        </p:spPr>
        <p:txBody>
          <a:bodyPr vert="horz" lIns="0" tIns="0" rIns="0" bIns="0" rtlCol="0">
            <a:noAutofit/>
          </a:bodyPr>
          <a:lstStyle/>
          <a:p>
            <a:pPr lvl="0"/>
            <a:r>
              <a:rPr lang="cs-CZ" dirty="0"/>
              <a:t>Upravte styly předlohy textu.</a:t>
            </a:r>
          </a:p>
          <a:p>
            <a:pPr lvl="1"/>
            <a:r>
              <a:rPr lang="cs-CZ" dirty="0"/>
              <a:t>Druhá úroveň</a:t>
            </a:r>
          </a:p>
          <a:p>
            <a:pPr lvl="2"/>
            <a:r>
              <a:rPr lang="cs-CZ" dirty="0"/>
              <a:t>Třetí úroveň</a:t>
            </a:r>
          </a:p>
          <a:p>
            <a:pPr lvl="3"/>
            <a:r>
              <a:rPr lang="cs-CZ" dirty="0"/>
              <a:t>Čtvrtá úroveň</a:t>
            </a:r>
          </a:p>
          <a:p>
            <a:pPr lvl="4"/>
            <a:r>
              <a:rPr lang="cs-CZ" dirty="0"/>
              <a:t>Pátá úroveň</a:t>
            </a:r>
          </a:p>
        </p:txBody>
      </p:sp>
      <p:sp>
        <p:nvSpPr>
          <p:cNvPr id="6" name="Zástupný symbol pro číslo snímku 5"/>
          <p:cNvSpPr>
            <a:spLocks noGrp="1"/>
          </p:cNvSpPr>
          <p:nvPr>
            <p:ph type="sldNum" sz="quarter" idx="4"/>
          </p:nvPr>
        </p:nvSpPr>
        <p:spPr>
          <a:xfrm>
            <a:off x="8755200" y="6300000"/>
            <a:ext cx="2743200" cy="365125"/>
          </a:xfrm>
          <a:prstGeom prst="rect">
            <a:avLst/>
          </a:prstGeom>
        </p:spPr>
        <p:txBody>
          <a:bodyPr vert="horz" lIns="0" tIns="0" rIns="0" bIns="0" rtlCol="0" anchor="ctr">
            <a:noAutofit/>
          </a:bodyPr>
          <a:lstStyle>
            <a:lvl1pPr algn="r">
              <a:defRPr sz="1200">
                <a:solidFill>
                  <a:schemeClr val="bg1"/>
                </a:solidFill>
                <a:latin typeface="Arial" panose="020B0604020202020204" pitchFamily="34" charset="0"/>
                <a:cs typeface="Arial" panose="020B0604020202020204" pitchFamily="34" charset="0"/>
              </a:defRPr>
            </a:lvl1pPr>
          </a:lstStyle>
          <a:p>
            <a:fld id="{1CF5A12E-3DFE-4C3E-9036-7893F29C52C1}" type="slidenum">
              <a:rPr lang="cs-CZ" smtClean="0"/>
              <a:pPr/>
              <a:t>‹#›</a:t>
            </a:fld>
            <a:endParaRPr lang="cs-CZ"/>
          </a:p>
        </p:txBody>
      </p:sp>
      <p:pic>
        <p:nvPicPr>
          <p:cNvPr id="8" name="Obrázek 7" descr="Obsah obrázku symbol, Grafika, logo, snímek obrazovky&#10;&#10;Obsah generovaný pomocí AI může být nesprávný.">
            <a:extLst>
              <a:ext uri="{FF2B5EF4-FFF2-40B4-BE49-F238E27FC236}">
                <a16:creationId xmlns:a16="http://schemas.microsoft.com/office/drawing/2014/main" id="{DF67F3F1-F3D2-EC43-5EB5-2BB7ED887C96}"/>
              </a:ext>
            </a:extLst>
          </p:cNvPr>
          <p:cNvPicPr>
            <a:picLocks noChangeAspect="1"/>
          </p:cNvPicPr>
          <p:nvPr userDrawn="1"/>
        </p:nvPicPr>
        <p:blipFill>
          <a:blip r:embed="rId30" cstate="print">
            <a:extLst>
              <a:ext uri="{28A0092B-C50C-407E-A947-70E740481C1C}">
                <a14:useLocalDpi xmlns:a14="http://schemas.microsoft.com/office/drawing/2010/main" val="0"/>
              </a:ext>
            </a:extLst>
          </a:blip>
          <a:srcRect l="32111" t="23639" r="32108" b="23684"/>
          <a:stretch>
            <a:fillRect/>
          </a:stretch>
        </p:blipFill>
        <p:spPr>
          <a:xfrm>
            <a:off x="11037600" y="0"/>
            <a:ext cx="504859" cy="1008000"/>
          </a:xfrm>
          <a:prstGeom prst="rect">
            <a:avLst/>
          </a:prstGeom>
        </p:spPr>
      </p:pic>
    </p:spTree>
    <p:extLst>
      <p:ext uri="{BB962C8B-B14F-4D97-AF65-F5344CB8AC3E}">
        <p14:creationId xmlns:p14="http://schemas.microsoft.com/office/powerpoint/2010/main" val="4163724584"/>
      </p:ext>
    </p:extLst>
  </p:cSld>
  <p:clrMap bg1="lt1" tx1="dk1" bg2="lt2" tx2="dk2" accent1="accent1" accent2="accent2" accent3="accent3" accent4="accent4" accent5="accent5" accent6="accent6" hlink="hlink" folHlink="folHlink"/>
  <p:sldLayoutIdLst>
    <p:sldLayoutId id="2147483649" r:id="rId1"/>
    <p:sldLayoutId id="2147483675" r:id="rId2"/>
    <p:sldLayoutId id="2147483660" r:id="rId3"/>
    <p:sldLayoutId id="2147483718" r:id="rId4"/>
    <p:sldLayoutId id="2147483650" r:id="rId5"/>
    <p:sldLayoutId id="2147483676" r:id="rId6"/>
    <p:sldLayoutId id="2147483677" r:id="rId7"/>
    <p:sldLayoutId id="2147483678" r:id="rId8"/>
    <p:sldLayoutId id="2147483679" r:id="rId9"/>
    <p:sldLayoutId id="2147483651" r:id="rId10"/>
    <p:sldLayoutId id="2147483680" r:id="rId11"/>
    <p:sldLayoutId id="2147483681" r:id="rId12"/>
    <p:sldLayoutId id="2147483682" r:id="rId13"/>
    <p:sldLayoutId id="2147483652" r:id="rId14"/>
    <p:sldLayoutId id="2147483683" r:id="rId15"/>
    <p:sldLayoutId id="2147483684" r:id="rId16"/>
    <p:sldLayoutId id="2147483685" r:id="rId17"/>
    <p:sldLayoutId id="2147483686" r:id="rId18"/>
    <p:sldLayoutId id="2147483687" r:id="rId19"/>
    <p:sldLayoutId id="2147483688" r:id="rId20"/>
    <p:sldLayoutId id="2147483689" r:id="rId21"/>
    <p:sldLayoutId id="2147483690" r:id="rId22"/>
    <p:sldLayoutId id="2147483716" r:id="rId23"/>
    <p:sldLayoutId id="2147483691" r:id="rId24"/>
    <p:sldLayoutId id="2147483654" r:id="rId25"/>
    <p:sldLayoutId id="2147483655" r:id="rId26"/>
    <p:sldLayoutId id="2147483719" r:id="rId27"/>
    <p:sldLayoutId id="2147483721" r:id="rId28"/>
  </p:sldLayoutIdLst>
  <p:hf hdr="0" dt="0"/>
  <p:txStyles>
    <p:titleStyle>
      <a:lvl1pPr algn="l" defTabSz="914400" rtl="0" eaLnBrk="1" latinLnBrk="0" hangingPunct="1">
        <a:lnSpc>
          <a:spcPct val="90000"/>
        </a:lnSpc>
        <a:spcBef>
          <a:spcPct val="0"/>
        </a:spcBef>
        <a:buNone/>
        <a:defRPr sz="3600" b="1" kern="1200">
          <a:solidFill>
            <a:schemeClr val="bg1"/>
          </a:solidFill>
          <a:latin typeface="Arial" panose="020B0604020202020204" pitchFamily="34" charset="0"/>
          <a:ea typeface="+mj-ea"/>
          <a:cs typeface="Arial" panose="020B0604020202020204" pitchFamily="34" charset="0"/>
        </a:defRPr>
      </a:lvl1pPr>
    </p:titleStyle>
    <p:bodyStyle>
      <a:lvl1pPr marL="288000" indent="-288000" algn="l" defTabSz="914400" rtl="0" eaLnBrk="1" latinLnBrk="0" hangingPunct="1">
        <a:lnSpc>
          <a:spcPct val="100000"/>
        </a:lnSpc>
        <a:spcBef>
          <a:spcPts val="1000"/>
        </a:spcBef>
        <a:spcAft>
          <a:spcPts val="1000"/>
        </a:spcAft>
        <a:buFont typeface="Wingdings" pitchFamily="2" charset="2"/>
        <a:buChar char="§"/>
        <a:defRPr sz="2000" b="0" i="0" kern="1200">
          <a:solidFill>
            <a:schemeClr val="bg1"/>
          </a:solidFill>
          <a:latin typeface="Arial" panose="020B0604020202020204" pitchFamily="34" charset="0"/>
          <a:ea typeface="+mn-ea"/>
          <a:cs typeface="Arial" panose="020B0604020202020204" pitchFamily="34" charset="0"/>
        </a:defRPr>
      </a:lvl1pPr>
      <a:lvl2pPr marL="504000" indent="-216000" algn="l" defTabSz="914400" rtl="0" eaLnBrk="1" latinLnBrk="0" hangingPunct="1">
        <a:lnSpc>
          <a:spcPct val="100000"/>
        </a:lnSpc>
        <a:spcBef>
          <a:spcPts val="0"/>
        </a:spcBef>
        <a:spcAft>
          <a:spcPts val="1000"/>
        </a:spcAft>
        <a:buFont typeface="Wingdings" pitchFamily="2" charset="2"/>
        <a:buChar char="§"/>
        <a:defRPr sz="2000" b="0" i="0" kern="1200">
          <a:solidFill>
            <a:schemeClr val="bg1"/>
          </a:solidFill>
          <a:latin typeface="Arial" panose="020B0604020202020204" pitchFamily="34" charset="0"/>
          <a:ea typeface="+mn-ea"/>
          <a:cs typeface="Arial" panose="020B0604020202020204" pitchFamily="34" charset="0"/>
        </a:defRPr>
      </a:lvl2pPr>
      <a:lvl3pPr marL="720000" indent="-216000" algn="l" defTabSz="914400" rtl="0" eaLnBrk="1" latinLnBrk="0" hangingPunct="1">
        <a:lnSpc>
          <a:spcPct val="100000"/>
        </a:lnSpc>
        <a:spcBef>
          <a:spcPts val="0"/>
        </a:spcBef>
        <a:spcAft>
          <a:spcPts val="1000"/>
        </a:spcAft>
        <a:buFont typeface="Wingdings" pitchFamily="2" charset="2"/>
        <a:buChar char="§"/>
        <a:defRPr sz="1500" b="0" i="0" kern="1200">
          <a:solidFill>
            <a:schemeClr val="accent3"/>
          </a:solidFill>
          <a:latin typeface="Arial" panose="020B0604020202020204" pitchFamily="34" charset="0"/>
          <a:ea typeface="+mn-ea"/>
          <a:cs typeface="Arial" panose="020B0604020202020204" pitchFamily="34" charset="0"/>
        </a:defRPr>
      </a:lvl3pPr>
      <a:lvl4pPr marL="936000" indent="-216000" algn="l" defTabSz="914400" rtl="0" eaLnBrk="1" latinLnBrk="0" hangingPunct="1">
        <a:lnSpc>
          <a:spcPct val="100000"/>
        </a:lnSpc>
        <a:spcBef>
          <a:spcPts val="0"/>
        </a:spcBef>
        <a:spcAft>
          <a:spcPts val="1000"/>
        </a:spcAft>
        <a:buFont typeface="Wingdings" pitchFamily="2" charset="2"/>
        <a:buChar char="§"/>
        <a:defRPr sz="1500" b="0" i="0" kern="1200">
          <a:solidFill>
            <a:schemeClr val="accent5"/>
          </a:solidFill>
          <a:latin typeface="Arial" panose="020B0604020202020204" pitchFamily="34" charset="0"/>
          <a:ea typeface="+mn-ea"/>
          <a:cs typeface="Arial" panose="020B0604020202020204" pitchFamily="34" charset="0"/>
        </a:defRPr>
      </a:lvl4pPr>
      <a:lvl5pPr marL="1152000" indent="-216000" algn="l" defTabSz="914400" rtl="0" eaLnBrk="1" latinLnBrk="0" hangingPunct="1">
        <a:lnSpc>
          <a:spcPct val="100000"/>
        </a:lnSpc>
        <a:spcBef>
          <a:spcPts val="0"/>
        </a:spcBef>
        <a:spcAft>
          <a:spcPts val="1000"/>
        </a:spcAft>
        <a:buFont typeface="Wingdings" pitchFamily="2" charset="2"/>
        <a:buChar char="§"/>
        <a:defRPr sz="1200" b="0" i="0" kern="1200">
          <a:solidFill>
            <a:schemeClr val="bg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636">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 name="Zástupný symbol pro nadpis 1"/>
          <p:cNvSpPr>
            <a:spLocks noGrp="1"/>
          </p:cNvSpPr>
          <p:nvPr>
            <p:ph type="title"/>
          </p:nvPr>
        </p:nvSpPr>
        <p:spPr>
          <a:xfrm>
            <a:off x="684000" y="619932"/>
            <a:ext cx="9900000" cy="1070756"/>
          </a:xfrm>
          <a:prstGeom prst="rect">
            <a:avLst/>
          </a:prstGeom>
        </p:spPr>
        <p:txBody>
          <a:bodyPr vert="horz" lIns="0" tIns="0" rIns="0" bIns="0" rtlCol="0" anchor="t">
            <a:noAutofit/>
          </a:bodyPr>
          <a:lstStyle/>
          <a:p>
            <a:r>
              <a:rPr lang="cs-CZ"/>
              <a:t>Kliknutím lze upravit styl.</a:t>
            </a:r>
          </a:p>
        </p:txBody>
      </p:sp>
      <p:sp>
        <p:nvSpPr>
          <p:cNvPr id="3" name="Zástupný symbol pro text 2"/>
          <p:cNvSpPr>
            <a:spLocks noGrp="1"/>
          </p:cNvSpPr>
          <p:nvPr>
            <p:ph type="body" idx="1"/>
          </p:nvPr>
        </p:nvSpPr>
        <p:spPr>
          <a:xfrm>
            <a:off x="1620000" y="2160000"/>
            <a:ext cx="8964000" cy="4078068"/>
          </a:xfrm>
          <a:prstGeom prst="rect">
            <a:avLst/>
          </a:prstGeom>
        </p:spPr>
        <p:txBody>
          <a:bodyPr vert="horz" lIns="0" tIns="0" rIns="0" bIns="0" rtlCol="0">
            <a:noAutofit/>
          </a:bodyPr>
          <a:lstStyle/>
          <a:p>
            <a:pPr lvl="0"/>
            <a:r>
              <a:rPr lang="cs-CZ" dirty="0"/>
              <a:t>Upravte styly předlohy textu.</a:t>
            </a:r>
          </a:p>
          <a:p>
            <a:pPr lvl="1"/>
            <a:r>
              <a:rPr lang="cs-CZ" dirty="0"/>
              <a:t>Druhá úroveň</a:t>
            </a:r>
          </a:p>
          <a:p>
            <a:pPr lvl="2"/>
            <a:r>
              <a:rPr lang="cs-CZ" dirty="0"/>
              <a:t>Třetí úroveň</a:t>
            </a:r>
          </a:p>
          <a:p>
            <a:pPr lvl="3"/>
            <a:r>
              <a:rPr lang="cs-CZ" dirty="0"/>
              <a:t>Čtvrtá úroveň</a:t>
            </a:r>
          </a:p>
          <a:p>
            <a:pPr lvl="4"/>
            <a:r>
              <a:rPr lang="cs-CZ" dirty="0"/>
              <a:t>Pátá úroveň</a:t>
            </a:r>
          </a:p>
        </p:txBody>
      </p:sp>
      <p:sp>
        <p:nvSpPr>
          <p:cNvPr id="6" name="Zástupný symbol pro číslo snímku 5"/>
          <p:cNvSpPr>
            <a:spLocks noGrp="1"/>
          </p:cNvSpPr>
          <p:nvPr>
            <p:ph type="sldNum" sz="quarter" idx="4"/>
          </p:nvPr>
        </p:nvSpPr>
        <p:spPr>
          <a:xfrm>
            <a:off x="8755200" y="6300000"/>
            <a:ext cx="2743200" cy="365125"/>
          </a:xfrm>
          <a:prstGeom prst="rect">
            <a:avLst/>
          </a:prstGeom>
        </p:spPr>
        <p:txBody>
          <a:bodyPr vert="horz" lIns="0" tIns="0" rIns="0" bIns="0" rtlCol="0" anchor="ctr"/>
          <a:lstStyle>
            <a:lvl1pPr algn="r">
              <a:defRPr sz="1200">
                <a:solidFill>
                  <a:schemeClr val="tx1"/>
                </a:solidFill>
                <a:latin typeface="Arial" panose="020B0604020202020204" pitchFamily="34" charset="0"/>
                <a:cs typeface="Arial" panose="020B0604020202020204" pitchFamily="34" charset="0"/>
              </a:defRPr>
            </a:lvl1pPr>
          </a:lstStyle>
          <a:p>
            <a:fld id="{1CF5A12E-3DFE-4C3E-9036-7893F29C52C1}" type="slidenum">
              <a:rPr lang="cs-CZ" smtClean="0"/>
              <a:pPr/>
              <a:t>‹#›</a:t>
            </a:fld>
            <a:endParaRPr lang="cs-CZ"/>
          </a:p>
        </p:txBody>
      </p:sp>
      <p:pic>
        <p:nvPicPr>
          <p:cNvPr id="4" name="Obrázek 3" descr="Obsah obrázku symbol, Grafika, logo, snímek obrazovky&#10;&#10;Obsah generovaný pomocí AI může být nesprávný.">
            <a:extLst>
              <a:ext uri="{FF2B5EF4-FFF2-40B4-BE49-F238E27FC236}">
                <a16:creationId xmlns:a16="http://schemas.microsoft.com/office/drawing/2014/main" id="{025FCB21-8AB5-EA3D-1803-9CBD8B12DF84}"/>
              </a:ext>
            </a:extLst>
          </p:cNvPr>
          <p:cNvPicPr>
            <a:picLocks noChangeAspect="1"/>
          </p:cNvPicPr>
          <p:nvPr userDrawn="1"/>
        </p:nvPicPr>
        <p:blipFill>
          <a:blip r:embed="rId31" cstate="print">
            <a:extLst>
              <a:ext uri="{28A0092B-C50C-407E-A947-70E740481C1C}">
                <a14:useLocalDpi xmlns:a14="http://schemas.microsoft.com/office/drawing/2010/main" val="0"/>
              </a:ext>
            </a:extLst>
          </a:blip>
          <a:srcRect l="32111" t="23639" r="32108" b="23684"/>
          <a:stretch>
            <a:fillRect/>
          </a:stretch>
        </p:blipFill>
        <p:spPr>
          <a:xfrm>
            <a:off x="11037600" y="0"/>
            <a:ext cx="504859" cy="1008000"/>
          </a:xfrm>
          <a:prstGeom prst="rect">
            <a:avLst/>
          </a:prstGeom>
        </p:spPr>
      </p:pic>
    </p:spTree>
    <p:extLst>
      <p:ext uri="{BB962C8B-B14F-4D97-AF65-F5344CB8AC3E}">
        <p14:creationId xmlns:p14="http://schemas.microsoft.com/office/powerpoint/2010/main" val="628316029"/>
      </p:ext>
    </p:extLst>
  </p:cSld>
  <p:clrMap bg1="lt1" tx1="dk1" bg2="lt2" tx2="dk2" accent1="accent1" accent2="accent2" accent3="accent3" accent4="accent4" accent5="accent5" accent6="accent6" hlink="hlink" folHlink="folHlink"/>
  <p:sldLayoutIdLst>
    <p:sldLayoutId id="2147483666" r:id="rId1"/>
    <p:sldLayoutId id="2147483668" r:id="rId2"/>
    <p:sldLayoutId id="2147483669" r:id="rId3"/>
    <p:sldLayoutId id="2147483692" r:id="rId4"/>
    <p:sldLayoutId id="2147483693" r:id="rId5"/>
    <p:sldLayoutId id="2147483694" r:id="rId6"/>
    <p:sldLayoutId id="2147483695" r:id="rId7"/>
    <p:sldLayoutId id="2147483696" r:id="rId8"/>
    <p:sldLayoutId id="2147483697" r:id="rId9"/>
    <p:sldLayoutId id="2147483698" r:id="rId10"/>
    <p:sldLayoutId id="2147483699" r:id="rId11"/>
    <p:sldLayoutId id="2147483700" r:id="rId12"/>
    <p:sldLayoutId id="2147483701" r:id="rId13"/>
    <p:sldLayoutId id="2147483702" r:id="rId14"/>
    <p:sldLayoutId id="2147483703" r:id="rId15"/>
    <p:sldLayoutId id="2147483704" r:id="rId16"/>
    <p:sldLayoutId id="2147483705" r:id="rId17"/>
    <p:sldLayoutId id="2147483706" r:id="rId18"/>
    <p:sldLayoutId id="2147483707" r:id="rId19"/>
    <p:sldLayoutId id="2147483708" r:id="rId20"/>
    <p:sldLayoutId id="2147483709" r:id="rId21"/>
    <p:sldLayoutId id="2147483710" r:id="rId22"/>
    <p:sldLayoutId id="2147483711" r:id="rId23"/>
    <p:sldLayoutId id="2147483712" r:id="rId24"/>
    <p:sldLayoutId id="2147483717" r:id="rId25"/>
    <p:sldLayoutId id="2147483713" r:id="rId26"/>
    <p:sldLayoutId id="2147483720" r:id="rId27"/>
    <p:sldLayoutId id="2147483714" r:id="rId28"/>
    <p:sldLayoutId id="2147483715" r:id="rId29"/>
  </p:sldLayoutIdLst>
  <p:hf hdr="0" dt="0"/>
  <p:txStyles>
    <p:titleStyle>
      <a:lvl1pPr algn="l" defTabSz="914400" rtl="0" eaLnBrk="1" latinLnBrk="0" hangingPunct="1">
        <a:lnSpc>
          <a:spcPct val="90000"/>
        </a:lnSpc>
        <a:spcBef>
          <a:spcPct val="0"/>
        </a:spcBef>
        <a:buNone/>
        <a:defRPr sz="3600" b="1" kern="1200">
          <a:solidFill>
            <a:schemeClr val="accent1"/>
          </a:solidFill>
          <a:latin typeface="Arial" panose="020B0604020202020204" pitchFamily="34" charset="0"/>
          <a:ea typeface="+mj-ea"/>
          <a:cs typeface="Arial" panose="020B0604020202020204" pitchFamily="34" charset="0"/>
        </a:defRPr>
      </a:lvl1pPr>
    </p:titleStyle>
    <p:bodyStyle>
      <a:lvl1pPr marL="288000" indent="-288000" algn="l" defTabSz="914400" rtl="0" eaLnBrk="1" latinLnBrk="0" hangingPunct="1">
        <a:lnSpc>
          <a:spcPct val="100000"/>
        </a:lnSpc>
        <a:spcBef>
          <a:spcPts val="0"/>
        </a:spcBef>
        <a:spcAft>
          <a:spcPts val="1000"/>
        </a:spcAft>
        <a:buClr>
          <a:schemeClr val="accent1"/>
        </a:buClr>
        <a:buFont typeface="Wingdings" pitchFamily="2" charset="2"/>
        <a:buChar char="§"/>
        <a:defRPr sz="2000" kern="1200">
          <a:solidFill>
            <a:schemeClr val="tx1"/>
          </a:solidFill>
          <a:latin typeface="Arial" panose="020B0604020202020204" pitchFamily="34" charset="0"/>
          <a:ea typeface="+mn-ea"/>
          <a:cs typeface="Arial" panose="020B0604020202020204" pitchFamily="34" charset="0"/>
        </a:defRPr>
      </a:lvl1pPr>
      <a:lvl2pPr marL="504000" indent="-216000" algn="l" defTabSz="914400" rtl="0" eaLnBrk="1" latinLnBrk="0" hangingPunct="1">
        <a:lnSpc>
          <a:spcPct val="100000"/>
        </a:lnSpc>
        <a:spcBef>
          <a:spcPts val="0"/>
        </a:spcBef>
        <a:spcAft>
          <a:spcPts val="1000"/>
        </a:spcAft>
        <a:buFont typeface="Wingdings" pitchFamily="2" charset="2"/>
        <a:buChar char="§"/>
        <a:defRPr sz="1800" kern="1200">
          <a:solidFill>
            <a:schemeClr val="tx1"/>
          </a:solidFill>
          <a:latin typeface="Arial" panose="020B0604020202020204" pitchFamily="34" charset="0"/>
          <a:ea typeface="+mn-ea"/>
          <a:cs typeface="Arial" panose="020B0604020202020204" pitchFamily="34" charset="0"/>
        </a:defRPr>
      </a:lvl2pPr>
      <a:lvl3pPr marL="720000" indent="-216000" algn="l" defTabSz="914400" rtl="0" eaLnBrk="1" latinLnBrk="0" hangingPunct="1">
        <a:lnSpc>
          <a:spcPct val="100000"/>
        </a:lnSpc>
        <a:spcBef>
          <a:spcPts val="0"/>
        </a:spcBef>
        <a:spcAft>
          <a:spcPts val="1000"/>
        </a:spcAft>
        <a:buFont typeface="Wingdings" pitchFamily="2" charset="2"/>
        <a:buChar char="§"/>
        <a:defRPr sz="1500" kern="1200">
          <a:solidFill>
            <a:schemeClr val="accent2"/>
          </a:solidFill>
          <a:latin typeface="Arial" panose="020B0604020202020204" pitchFamily="34" charset="0"/>
          <a:ea typeface="+mn-ea"/>
          <a:cs typeface="Arial" panose="020B0604020202020204" pitchFamily="34" charset="0"/>
        </a:defRPr>
      </a:lvl3pPr>
      <a:lvl4pPr marL="936000" indent="-216000" algn="l" defTabSz="914400" rtl="0" eaLnBrk="1" latinLnBrk="0" hangingPunct="1">
        <a:lnSpc>
          <a:spcPct val="100000"/>
        </a:lnSpc>
        <a:spcBef>
          <a:spcPts val="0"/>
        </a:spcBef>
        <a:spcAft>
          <a:spcPts val="1000"/>
        </a:spcAft>
        <a:buFont typeface="Wingdings" pitchFamily="2" charset="2"/>
        <a:buChar char="§"/>
        <a:defRPr sz="1500" kern="1200">
          <a:solidFill>
            <a:schemeClr val="accent1"/>
          </a:solidFill>
          <a:latin typeface="Arial" panose="020B0604020202020204" pitchFamily="34" charset="0"/>
          <a:ea typeface="+mn-ea"/>
          <a:cs typeface="Arial" panose="020B0604020202020204" pitchFamily="34" charset="0"/>
        </a:defRPr>
      </a:lvl4pPr>
      <a:lvl5pPr marL="1152000" indent="-216000" algn="l" defTabSz="914400" rtl="0" eaLnBrk="1" latinLnBrk="0" hangingPunct="1">
        <a:lnSpc>
          <a:spcPct val="100000"/>
        </a:lnSpc>
        <a:spcBef>
          <a:spcPts val="0"/>
        </a:spcBef>
        <a:spcAft>
          <a:spcPts val="1000"/>
        </a:spcAft>
        <a:buFont typeface="Wingdings" pitchFamily="2" charset="2"/>
        <a:buChar char="§"/>
        <a:defRPr sz="12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640" userDrawn="1">
          <p15:clr>
            <a:srgbClr val="F26B43"/>
          </p15:clr>
        </p15:guide>
        <p15:guide id="2" pos="415"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9.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9.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9.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9.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9.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9.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9.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9.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9.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9.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9.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9.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9.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9.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39.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39.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39.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39.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39.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3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9.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39.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39.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39.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39.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39.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39.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39.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39.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39.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39.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9.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39.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39.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39.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39.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39.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39.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39.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39.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39.xml"/></Relationships>
</file>

<file path=ppt/slides/_rels/slide49.xml.rels><?xml version="1.0" encoding="UTF-8" standalone="yes"?>
<Relationships xmlns="http://schemas.openxmlformats.org/package/2006/relationships"><Relationship Id="rId2" Type="http://schemas.openxmlformats.org/officeDocument/2006/relationships/hyperlink" Target="file:///C:\Users\dudlen\Desktop\Soukrom&#195;&#169;\BIM_Vzory\Nemocnice%20Jihlava\Stanovisko-UOHS_aplikace-242-odst.-5-ZZVZ%20(1).pdf" TargetMode="External"/><Relationship Id="rId1" Type="http://schemas.openxmlformats.org/officeDocument/2006/relationships/slideLayout" Target="../slideLayouts/slideLayout39.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9.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39.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39.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39.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39.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39.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39.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39.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9.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9.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9.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D2FEACA-1020-20A3-E183-1CEB85D8DDD0}"/>
              </a:ext>
            </a:extLst>
          </p:cNvPr>
          <p:cNvSpPr>
            <a:spLocks noGrp="1"/>
          </p:cNvSpPr>
          <p:nvPr>
            <p:ph type="ctrTitle"/>
          </p:nvPr>
        </p:nvSpPr>
        <p:spPr/>
        <p:txBody>
          <a:bodyPr/>
          <a:lstStyle/>
          <a:p>
            <a:r>
              <a:rPr lang="cs-CZ" dirty="0"/>
              <a:t>Lhůty v zadávacích řízeních</a:t>
            </a:r>
          </a:p>
        </p:txBody>
      </p:sp>
      <p:sp>
        <p:nvSpPr>
          <p:cNvPr id="3" name="Podnadpis 2">
            <a:extLst>
              <a:ext uri="{FF2B5EF4-FFF2-40B4-BE49-F238E27FC236}">
                <a16:creationId xmlns:a16="http://schemas.microsoft.com/office/drawing/2014/main" id="{55F2B8E6-3E8B-6703-D17B-D3F0D3B656D0}"/>
              </a:ext>
            </a:extLst>
          </p:cNvPr>
          <p:cNvSpPr>
            <a:spLocks noGrp="1"/>
          </p:cNvSpPr>
          <p:nvPr>
            <p:ph type="subTitle" idx="1"/>
          </p:nvPr>
        </p:nvSpPr>
        <p:spPr/>
        <p:txBody>
          <a:bodyPr/>
          <a:lstStyle/>
          <a:p>
            <a:r>
              <a:rPr lang="cs-CZ" dirty="0">
                <a:solidFill>
                  <a:schemeClr val="accent5"/>
                </a:solidFill>
              </a:rPr>
              <a:t>Mgr et. Mgr. Lenka Dudová</a:t>
            </a:r>
          </a:p>
        </p:txBody>
      </p:sp>
      <p:sp>
        <p:nvSpPr>
          <p:cNvPr id="4" name="Zástupný symbol pro datum 3">
            <a:extLst>
              <a:ext uri="{FF2B5EF4-FFF2-40B4-BE49-F238E27FC236}">
                <a16:creationId xmlns:a16="http://schemas.microsoft.com/office/drawing/2014/main" id="{86131F65-3A82-DFF0-E99A-6E04CBE1E18B}"/>
              </a:ext>
            </a:extLst>
          </p:cNvPr>
          <p:cNvSpPr txBox="1">
            <a:spLocks/>
          </p:cNvSpPr>
          <p:nvPr/>
        </p:nvSpPr>
        <p:spPr>
          <a:xfrm>
            <a:off x="720000" y="5976000"/>
            <a:ext cx="2743200" cy="365125"/>
          </a:xfrm>
          <a:prstGeom prst="rect">
            <a:avLst/>
          </a:prstGeom>
        </p:spPr>
        <p:txBody>
          <a:bodyPr vert="horz" lIns="0" tIns="0" rIns="0" bIns="0" rtlCol="0" anchor="ctr"/>
          <a:lstStyle>
            <a:defPPr>
              <a:defRPr lang="cs-CZ"/>
            </a:defPPr>
            <a:lvl1pPr marL="0" algn="l" defTabSz="914400" rtl="0" eaLnBrk="1" latinLnBrk="0" hangingPunct="1">
              <a:defRPr sz="1200" kern="1200">
                <a:solidFill>
                  <a:schemeClr val="bg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cs-CZ" dirty="0">
                <a:latin typeface="Arial"/>
                <a:cs typeface="Arial"/>
              </a:rPr>
              <a:t>25. 06. 2026</a:t>
            </a:r>
            <a:endParaRPr lang="cs-CZ" dirty="0"/>
          </a:p>
        </p:txBody>
      </p:sp>
    </p:spTree>
    <p:extLst>
      <p:ext uri="{BB962C8B-B14F-4D97-AF65-F5344CB8AC3E}">
        <p14:creationId xmlns:p14="http://schemas.microsoft.com/office/powerpoint/2010/main" val="270925979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1FB1037-D81F-579D-06EC-65AA0E7D8F38}"/>
            </a:ext>
          </a:extLst>
        </p:cNvPr>
        <p:cNvGrpSpPr/>
        <p:nvPr/>
      </p:nvGrpSpPr>
      <p:grpSpPr>
        <a:xfrm>
          <a:off x="0" y="0"/>
          <a:ext cx="0" cy="0"/>
          <a:chOff x="0" y="0"/>
          <a:chExt cx="0" cy="0"/>
        </a:xfrm>
      </p:grpSpPr>
      <p:sp>
        <p:nvSpPr>
          <p:cNvPr id="16" name="Nadpis 15">
            <a:extLst>
              <a:ext uri="{FF2B5EF4-FFF2-40B4-BE49-F238E27FC236}">
                <a16:creationId xmlns:a16="http://schemas.microsoft.com/office/drawing/2014/main" id="{C3C19E60-D202-25F4-46F4-15D3DA21E9B5}"/>
              </a:ext>
            </a:extLst>
          </p:cNvPr>
          <p:cNvSpPr>
            <a:spLocks noGrp="1"/>
          </p:cNvSpPr>
          <p:nvPr>
            <p:ph type="title"/>
          </p:nvPr>
        </p:nvSpPr>
        <p:spPr>
          <a:xfrm>
            <a:off x="446314" y="192876"/>
            <a:ext cx="10137686" cy="589604"/>
          </a:xfrm>
        </p:spPr>
        <p:txBody>
          <a:bodyPr/>
          <a:lstStyle/>
          <a:p>
            <a:r>
              <a:rPr lang="cs-CZ" dirty="0"/>
              <a:t>Rozhodovací praxe ÚOHS</a:t>
            </a:r>
          </a:p>
        </p:txBody>
      </p:sp>
      <p:sp>
        <p:nvSpPr>
          <p:cNvPr id="17" name="Zástupný obsah 16">
            <a:extLst>
              <a:ext uri="{FF2B5EF4-FFF2-40B4-BE49-F238E27FC236}">
                <a16:creationId xmlns:a16="http://schemas.microsoft.com/office/drawing/2014/main" id="{D05283AA-E4C1-9851-3426-3A0B488769D0}"/>
              </a:ext>
            </a:extLst>
          </p:cNvPr>
          <p:cNvSpPr>
            <a:spLocks noGrp="1"/>
          </p:cNvSpPr>
          <p:nvPr>
            <p:ph idx="1"/>
          </p:nvPr>
        </p:nvSpPr>
        <p:spPr>
          <a:xfrm>
            <a:off x="446314" y="782480"/>
            <a:ext cx="10137686" cy="5293041"/>
          </a:xfrm>
        </p:spPr>
        <p:txBody>
          <a:bodyPr/>
          <a:lstStyle/>
          <a:p>
            <a:r>
              <a:rPr lang="cs-CZ" sz="2400" b="1" dirty="0"/>
              <a:t>Rozhodnutí ÚOHS ze dne 9. 6. 2020, </a:t>
            </a:r>
            <a:r>
              <a:rPr lang="cs-CZ" sz="2400" b="1" dirty="0" err="1"/>
              <a:t>sp</a:t>
            </a:r>
            <a:r>
              <a:rPr lang="cs-CZ" sz="2400" b="1" dirty="0"/>
              <a:t>. zn. ÚOHS-S0182/2020/VZ, č. j. ÚOHS-17233/2020/531/</a:t>
            </a:r>
            <a:r>
              <a:rPr lang="cs-CZ" sz="2400" b="1" dirty="0" err="1"/>
              <a:t>JHl</a:t>
            </a:r>
            <a:r>
              <a:rPr lang="cs-CZ" sz="2400" b="1" dirty="0"/>
              <a:t> potvrzené rozhodnutím předsedy ÚOHS ze dne 19. 8. 2020, </a:t>
            </a:r>
            <a:r>
              <a:rPr lang="cs-CZ" sz="2400" b="1" dirty="0" err="1"/>
              <a:t>sp</a:t>
            </a:r>
            <a:r>
              <a:rPr lang="cs-CZ" sz="2400" b="1" dirty="0"/>
              <a:t>. zn. ÚOHS-R0124/2020/VZ, č. j. ÚOHS-25764/2020/321/</a:t>
            </a:r>
            <a:r>
              <a:rPr lang="cs-CZ" sz="2400" b="1" dirty="0" err="1"/>
              <a:t>HBa</a:t>
            </a:r>
            <a:r>
              <a:rPr lang="cs-CZ" sz="2400" b="1" dirty="0"/>
              <a:t> </a:t>
            </a:r>
          </a:p>
          <a:p>
            <a:pPr algn="just"/>
            <a:r>
              <a:rPr lang="cs-CZ" sz="2400" dirty="0"/>
              <a:t>Stanovil-li tak zadavatel v zadávacích podmínkách lhůtu pro podání nabídek do 10. 4. 2020 do 10:00 hodin, tedy pevným datem včetně časového určení, má Úřad ve světle shora popsaného za to, že žádný jiný výklad než ten, že lhůta pro podání nabídek uplynula, resp. skončila dne 10. 4. 2020 v 10:00 hodin, není přípustný. Aplikace ustanovení § 607 občanského zákoníku tedy není případná, konec lhůty pro podání nabídek byl stanoven konkrétním datem, tzn. pevnou časovou událostí [-] </a:t>
            </a:r>
          </a:p>
        </p:txBody>
      </p:sp>
      <p:sp>
        <p:nvSpPr>
          <p:cNvPr id="4" name="Zástupný symbol pro číslo snímku 3">
            <a:extLst>
              <a:ext uri="{FF2B5EF4-FFF2-40B4-BE49-F238E27FC236}">
                <a16:creationId xmlns:a16="http://schemas.microsoft.com/office/drawing/2014/main" id="{7A68C3BF-A4C7-A97C-C45D-8BE387DCB1C5}"/>
              </a:ext>
            </a:extLst>
          </p:cNvPr>
          <p:cNvSpPr>
            <a:spLocks noGrp="1"/>
          </p:cNvSpPr>
          <p:nvPr>
            <p:ph type="sldNum" sz="quarter" idx="12"/>
          </p:nvPr>
        </p:nvSpPr>
        <p:spPr>
          <a:xfrm>
            <a:off x="8755200" y="6300000"/>
            <a:ext cx="2743200" cy="365125"/>
          </a:xfrm>
        </p:spPr>
        <p:txBody>
          <a:bodyPr/>
          <a:lstStyle/>
          <a:p>
            <a:fld id="{1CF5A12E-3DFE-4C3E-9036-7893F29C52C1}" type="slidenum">
              <a:rPr lang="cs-CZ" smtClean="0"/>
              <a:pPr/>
              <a:t>10</a:t>
            </a:fld>
            <a:endParaRPr lang="cs-CZ"/>
          </a:p>
        </p:txBody>
      </p:sp>
    </p:spTree>
    <p:extLst>
      <p:ext uri="{BB962C8B-B14F-4D97-AF65-F5344CB8AC3E}">
        <p14:creationId xmlns:p14="http://schemas.microsoft.com/office/powerpoint/2010/main" val="382358515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2A08868-53B6-FAE2-4ADD-E81210EEAC6B}"/>
            </a:ext>
          </a:extLst>
        </p:cNvPr>
        <p:cNvGrpSpPr/>
        <p:nvPr/>
      </p:nvGrpSpPr>
      <p:grpSpPr>
        <a:xfrm>
          <a:off x="0" y="0"/>
          <a:ext cx="0" cy="0"/>
          <a:chOff x="0" y="0"/>
          <a:chExt cx="0" cy="0"/>
        </a:xfrm>
      </p:grpSpPr>
      <p:sp>
        <p:nvSpPr>
          <p:cNvPr id="16" name="Nadpis 15">
            <a:extLst>
              <a:ext uri="{FF2B5EF4-FFF2-40B4-BE49-F238E27FC236}">
                <a16:creationId xmlns:a16="http://schemas.microsoft.com/office/drawing/2014/main" id="{6DB90FC3-07EE-149E-243F-D8AF412EA854}"/>
              </a:ext>
            </a:extLst>
          </p:cNvPr>
          <p:cNvSpPr>
            <a:spLocks noGrp="1"/>
          </p:cNvSpPr>
          <p:nvPr>
            <p:ph type="title"/>
          </p:nvPr>
        </p:nvSpPr>
        <p:spPr>
          <a:xfrm>
            <a:off x="446314" y="192876"/>
            <a:ext cx="10137686" cy="589604"/>
          </a:xfrm>
        </p:spPr>
        <p:txBody>
          <a:bodyPr/>
          <a:lstStyle/>
          <a:p>
            <a:r>
              <a:rPr lang="cs-CZ" dirty="0"/>
              <a:t>Rozhodovací praxe ÚOHS</a:t>
            </a:r>
          </a:p>
        </p:txBody>
      </p:sp>
      <p:sp>
        <p:nvSpPr>
          <p:cNvPr id="17" name="Zástupný obsah 16">
            <a:extLst>
              <a:ext uri="{FF2B5EF4-FFF2-40B4-BE49-F238E27FC236}">
                <a16:creationId xmlns:a16="http://schemas.microsoft.com/office/drawing/2014/main" id="{45942ECA-458F-BD97-E91A-216ED4400D19}"/>
              </a:ext>
            </a:extLst>
          </p:cNvPr>
          <p:cNvSpPr>
            <a:spLocks noGrp="1"/>
          </p:cNvSpPr>
          <p:nvPr>
            <p:ph idx="1"/>
          </p:nvPr>
        </p:nvSpPr>
        <p:spPr>
          <a:xfrm>
            <a:off x="446314" y="782480"/>
            <a:ext cx="10137686" cy="5293041"/>
          </a:xfrm>
        </p:spPr>
        <p:txBody>
          <a:bodyPr/>
          <a:lstStyle/>
          <a:p>
            <a:pPr marL="0" indent="0">
              <a:buNone/>
            </a:pPr>
            <a:r>
              <a:rPr lang="cs-CZ" sz="2400" b="1" dirty="0"/>
              <a:t>Rozhodnutí ÚOHS ze dne 9. 6. 2020, </a:t>
            </a:r>
            <a:r>
              <a:rPr lang="cs-CZ" sz="2400" b="1" dirty="0" err="1"/>
              <a:t>sp</a:t>
            </a:r>
            <a:r>
              <a:rPr lang="cs-CZ" sz="2400" b="1" dirty="0"/>
              <a:t>. zn. ÚOHS-S0182/2020/VZ, č. j. ÚOHS-17233/2020/531/</a:t>
            </a:r>
            <a:r>
              <a:rPr lang="cs-CZ" sz="2400" b="1" dirty="0" err="1"/>
              <a:t>JHl</a:t>
            </a:r>
            <a:r>
              <a:rPr lang="cs-CZ" sz="2400" b="1" dirty="0"/>
              <a:t> potvrzené rozhodnutím předsedy ÚOHS ze dne 19. 8. 2020, </a:t>
            </a:r>
            <a:r>
              <a:rPr lang="cs-CZ" sz="2400" b="1" dirty="0" err="1"/>
              <a:t>sp</a:t>
            </a:r>
            <a:r>
              <a:rPr lang="cs-CZ" sz="2400" b="1" dirty="0"/>
              <a:t>. zn. ÚOHS-R0124/2020/VZ, č. j. ÚOHS-25764/2020/321/</a:t>
            </a:r>
            <a:r>
              <a:rPr lang="cs-CZ" sz="2400" b="1" dirty="0" err="1"/>
              <a:t>HBa</a:t>
            </a:r>
            <a:r>
              <a:rPr lang="cs-CZ" sz="2400" b="1" dirty="0"/>
              <a:t> </a:t>
            </a:r>
          </a:p>
          <a:p>
            <a:pPr marL="0" indent="0" algn="just">
              <a:buNone/>
            </a:pPr>
            <a:r>
              <a:rPr lang="cs-CZ" sz="2400" dirty="0"/>
              <a:t>Úřad je toho názoru, že neexistuje žádné zákonné ustanovení, jež by zadavateli neumožňovalo stanovit konec lhůty pro podání nabídek na den pracovního klidu; žádné zákonné ustanovení tedy zadavatele v tomto ohledu neomezuje. Úřad poznamenává, že ačkoliv se mu takový postup zadavatele, tj. postup, kdy je konec lhůty stanoven na den pracovního klidu, jak učinil v šetřeném zadávacím řízení i zadavatel, nejeví jako zcela vhodný, resp. šťastný, nelze v něm spatřovat porušení zákona.</a:t>
            </a:r>
          </a:p>
          <a:p>
            <a:pPr algn="just">
              <a:buFontTx/>
              <a:buChar char="-"/>
            </a:pPr>
            <a:r>
              <a:rPr lang="cs-CZ" sz="2400" dirty="0"/>
              <a:t> </a:t>
            </a:r>
          </a:p>
        </p:txBody>
      </p:sp>
      <p:sp>
        <p:nvSpPr>
          <p:cNvPr id="4" name="Zástupný symbol pro číslo snímku 3">
            <a:extLst>
              <a:ext uri="{FF2B5EF4-FFF2-40B4-BE49-F238E27FC236}">
                <a16:creationId xmlns:a16="http://schemas.microsoft.com/office/drawing/2014/main" id="{68FDAFDA-56FC-CCCF-6934-9D2C4C7DA541}"/>
              </a:ext>
            </a:extLst>
          </p:cNvPr>
          <p:cNvSpPr>
            <a:spLocks noGrp="1"/>
          </p:cNvSpPr>
          <p:nvPr>
            <p:ph type="sldNum" sz="quarter" idx="12"/>
          </p:nvPr>
        </p:nvSpPr>
        <p:spPr>
          <a:xfrm>
            <a:off x="8755200" y="6300000"/>
            <a:ext cx="2743200" cy="365125"/>
          </a:xfrm>
        </p:spPr>
        <p:txBody>
          <a:bodyPr/>
          <a:lstStyle/>
          <a:p>
            <a:fld id="{1CF5A12E-3DFE-4C3E-9036-7893F29C52C1}" type="slidenum">
              <a:rPr lang="cs-CZ" smtClean="0"/>
              <a:pPr/>
              <a:t>11</a:t>
            </a:fld>
            <a:endParaRPr lang="cs-CZ"/>
          </a:p>
        </p:txBody>
      </p:sp>
    </p:spTree>
    <p:extLst>
      <p:ext uri="{BB962C8B-B14F-4D97-AF65-F5344CB8AC3E}">
        <p14:creationId xmlns:p14="http://schemas.microsoft.com/office/powerpoint/2010/main" val="287986437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689CCF2-881E-C504-1DE0-188F0166FACD}"/>
            </a:ext>
          </a:extLst>
        </p:cNvPr>
        <p:cNvGrpSpPr/>
        <p:nvPr/>
      </p:nvGrpSpPr>
      <p:grpSpPr>
        <a:xfrm>
          <a:off x="0" y="0"/>
          <a:ext cx="0" cy="0"/>
          <a:chOff x="0" y="0"/>
          <a:chExt cx="0" cy="0"/>
        </a:xfrm>
      </p:grpSpPr>
      <p:sp>
        <p:nvSpPr>
          <p:cNvPr id="16" name="Nadpis 15">
            <a:extLst>
              <a:ext uri="{FF2B5EF4-FFF2-40B4-BE49-F238E27FC236}">
                <a16:creationId xmlns:a16="http://schemas.microsoft.com/office/drawing/2014/main" id="{91C4CE93-7FB7-E0D1-7B0D-E60F64E676ED}"/>
              </a:ext>
            </a:extLst>
          </p:cNvPr>
          <p:cNvSpPr>
            <a:spLocks noGrp="1"/>
          </p:cNvSpPr>
          <p:nvPr>
            <p:ph type="title"/>
          </p:nvPr>
        </p:nvSpPr>
        <p:spPr>
          <a:xfrm>
            <a:off x="446314" y="192876"/>
            <a:ext cx="10137686" cy="589604"/>
          </a:xfrm>
        </p:spPr>
        <p:txBody>
          <a:bodyPr/>
          <a:lstStyle/>
          <a:p>
            <a:r>
              <a:rPr lang="cs-CZ" dirty="0"/>
              <a:t>Rozhodovací praxe ÚOHS</a:t>
            </a:r>
          </a:p>
        </p:txBody>
      </p:sp>
      <p:sp>
        <p:nvSpPr>
          <p:cNvPr id="17" name="Zástupný obsah 16">
            <a:extLst>
              <a:ext uri="{FF2B5EF4-FFF2-40B4-BE49-F238E27FC236}">
                <a16:creationId xmlns:a16="http://schemas.microsoft.com/office/drawing/2014/main" id="{321D77C2-FA23-A9E8-792A-AD8FB936681D}"/>
              </a:ext>
            </a:extLst>
          </p:cNvPr>
          <p:cNvSpPr>
            <a:spLocks noGrp="1"/>
          </p:cNvSpPr>
          <p:nvPr>
            <p:ph idx="1"/>
          </p:nvPr>
        </p:nvSpPr>
        <p:spPr>
          <a:xfrm>
            <a:off x="446314" y="782480"/>
            <a:ext cx="10137686" cy="5293041"/>
          </a:xfrm>
        </p:spPr>
        <p:txBody>
          <a:bodyPr/>
          <a:lstStyle/>
          <a:p>
            <a:pPr marL="0" indent="0">
              <a:buNone/>
            </a:pPr>
            <a:r>
              <a:rPr lang="cs-CZ" sz="2400" b="1" dirty="0"/>
              <a:t>Rozhodnutí ÚOHS ze dne 6. 4. 2022, </a:t>
            </a:r>
            <a:r>
              <a:rPr lang="cs-CZ" sz="2400" b="1" dirty="0" err="1"/>
              <a:t>sp</a:t>
            </a:r>
            <a:r>
              <a:rPr lang="cs-CZ" sz="2400" b="1" dirty="0"/>
              <a:t>. zn. ÚOHS-S0035/2022/VZ, č. j. ÚOHS-11825/2022/500 </a:t>
            </a:r>
          </a:p>
          <a:p>
            <a:pPr marL="0" indent="0" algn="just">
              <a:buNone/>
            </a:pPr>
            <a:r>
              <a:rPr lang="cs-CZ" sz="2400" dirty="0"/>
              <a:t>Zároveň je nutno uvést, že obviněný se svým postupem odchýlil od zákonem garantovaných pravidel průběhu zadávacího řízení již v tom ohledu, že jím stanovená lhůta pro podání nabídek v případě všech zde šetřených „zadávacích postupů“ na veřejné zakázky I, II a III (v případě VZ I se jednalo o 5 pracovních dnů, a v případě VZ II a III činila tato lhůta 7 dnů), nedosahovala ani zákonem vyžadované nejkratší minimální délky pro zjednodušené podlimitní řízení (11 pracovních dnů), přičemž lhůty stanovené zákonem pro jakýkoliv druh v úvahu připadajícího zadávacího řízení v nadlimitním režimu jsou podstatně delší. Tímto obviněný mohl ovlivnit výběr dodavatele, neboť nelze vyloučit, že v případě stanovení lhůty pro podání nabídek alespoň v minimální zákonné délce pro příslušné zadávací řízení v nadlimitním režimu mohl obdržet další nabídky od jiných dodavatelů.</a:t>
            </a:r>
          </a:p>
          <a:p>
            <a:pPr algn="just">
              <a:buFontTx/>
              <a:buChar char="-"/>
            </a:pPr>
            <a:r>
              <a:rPr lang="cs-CZ" sz="2400" dirty="0"/>
              <a:t> </a:t>
            </a:r>
          </a:p>
        </p:txBody>
      </p:sp>
      <p:sp>
        <p:nvSpPr>
          <p:cNvPr id="4" name="Zástupný symbol pro číslo snímku 3">
            <a:extLst>
              <a:ext uri="{FF2B5EF4-FFF2-40B4-BE49-F238E27FC236}">
                <a16:creationId xmlns:a16="http://schemas.microsoft.com/office/drawing/2014/main" id="{6A885E02-6891-A158-F9C4-0735954E4DD5}"/>
              </a:ext>
            </a:extLst>
          </p:cNvPr>
          <p:cNvSpPr>
            <a:spLocks noGrp="1"/>
          </p:cNvSpPr>
          <p:nvPr>
            <p:ph type="sldNum" sz="quarter" idx="12"/>
          </p:nvPr>
        </p:nvSpPr>
        <p:spPr>
          <a:xfrm>
            <a:off x="8755200" y="6300000"/>
            <a:ext cx="2743200" cy="365125"/>
          </a:xfrm>
        </p:spPr>
        <p:txBody>
          <a:bodyPr/>
          <a:lstStyle/>
          <a:p>
            <a:fld id="{1CF5A12E-3DFE-4C3E-9036-7893F29C52C1}" type="slidenum">
              <a:rPr lang="cs-CZ" smtClean="0"/>
              <a:pPr/>
              <a:t>12</a:t>
            </a:fld>
            <a:endParaRPr lang="cs-CZ"/>
          </a:p>
        </p:txBody>
      </p:sp>
    </p:spTree>
    <p:extLst>
      <p:ext uri="{BB962C8B-B14F-4D97-AF65-F5344CB8AC3E}">
        <p14:creationId xmlns:p14="http://schemas.microsoft.com/office/powerpoint/2010/main" val="354153296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4079DA3-BDBF-EB58-B90D-DA749BA362C1}"/>
            </a:ext>
          </a:extLst>
        </p:cNvPr>
        <p:cNvGrpSpPr/>
        <p:nvPr/>
      </p:nvGrpSpPr>
      <p:grpSpPr>
        <a:xfrm>
          <a:off x="0" y="0"/>
          <a:ext cx="0" cy="0"/>
          <a:chOff x="0" y="0"/>
          <a:chExt cx="0" cy="0"/>
        </a:xfrm>
      </p:grpSpPr>
      <p:sp>
        <p:nvSpPr>
          <p:cNvPr id="16" name="Nadpis 15">
            <a:extLst>
              <a:ext uri="{FF2B5EF4-FFF2-40B4-BE49-F238E27FC236}">
                <a16:creationId xmlns:a16="http://schemas.microsoft.com/office/drawing/2014/main" id="{F35876F5-764C-E9C4-2E2A-F682526837C5}"/>
              </a:ext>
            </a:extLst>
          </p:cNvPr>
          <p:cNvSpPr>
            <a:spLocks noGrp="1"/>
          </p:cNvSpPr>
          <p:nvPr>
            <p:ph type="title"/>
          </p:nvPr>
        </p:nvSpPr>
        <p:spPr>
          <a:xfrm>
            <a:off x="446314" y="192876"/>
            <a:ext cx="10137686" cy="589604"/>
          </a:xfrm>
        </p:spPr>
        <p:txBody>
          <a:bodyPr/>
          <a:lstStyle/>
          <a:p>
            <a:r>
              <a:rPr lang="cs-CZ" dirty="0"/>
              <a:t>Rozhodovací praxe ÚOHS</a:t>
            </a:r>
          </a:p>
        </p:txBody>
      </p:sp>
      <p:sp>
        <p:nvSpPr>
          <p:cNvPr id="17" name="Zástupný obsah 16">
            <a:extLst>
              <a:ext uri="{FF2B5EF4-FFF2-40B4-BE49-F238E27FC236}">
                <a16:creationId xmlns:a16="http://schemas.microsoft.com/office/drawing/2014/main" id="{CA79D9B5-541A-6F25-3837-3BD741B0CE34}"/>
              </a:ext>
            </a:extLst>
          </p:cNvPr>
          <p:cNvSpPr>
            <a:spLocks noGrp="1"/>
          </p:cNvSpPr>
          <p:nvPr>
            <p:ph idx="1"/>
          </p:nvPr>
        </p:nvSpPr>
        <p:spPr>
          <a:xfrm>
            <a:off x="446314" y="782480"/>
            <a:ext cx="10137686" cy="5293041"/>
          </a:xfrm>
        </p:spPr>
        <p:txBody>
          <a:bodyPr/>
          <a:lstStyle/>
          <a:p>
            <a:pPr marL="0" indent="0">
              <a:buNone/>
            </a:pPr>
            <a:r>
              <a:rPr lang="cs-CZ" sz="2400" b="1" dirty="0"/>
              <a:t>Rozhodnutí ÚOHS ze dne 27. 9. 2017, č. j. ÚOHS-S0306/2017/VZ-28032/2017/542/</a:t>
            </a:r>
            <a:r>
              <a:rPr lang="cs-CZ" sz="2400" b="1" dirty="0" err="1"/>
              <a:t>PKn</a:t>
            </a:r>
            <a:endParaRPr lang="cs-CZ" sz="2400" b="1" dirty="0"/>
          </a:p>
          <a:p>
            <a:pPr marL="0" indent="0" algn="just">
              <a:buNone/>
            </a:pPr>
            <a:r>
              <a:rPr lang="cs-CZ" sz="2400" dirty="0"/>
              <a:t>Zadavatel nedodržel při zadávání veřejné zakázky ustanovení § 36 odst. 5 a § 54 odst. 1 zákona tím, že stanovil lhůtu pro podání nabídek na 10 dnů a 13 hodin od zahájení zadávacího řízení, resp. od změny zadávací dokumentace o veřejné zakázce, která byla způsobilá rozšířit okruh možných účastníků zadávacího řízení, což neodpovídá ani zákonem požadované minimální délce lhůty 11 celých pracovních dnů, přičemž tímto postupem došlo ke stanovení zadávacích podmínek předmětné veřejné zakázky v rozporu s citovanými ustanoveními zákona [-]</a:t>
            </a:r>
          </a:p>
        </p:txBody>
      </p:sp>
      <p:sp>
        <p:nvSpPr>
          <p:cNvPr id="4" name="Zástupný symbol pro číslo snímku 3">
            <a:extLst>
              <a:ext uri="{FF2B5EF4-FFF2-40B4-BE49-F238E27FC236}">
                <a16:creationId xmlns:a16="http://schemas.microsoft.com/office/drawing/2014/main" id="{FAC53671-6416-E0C8-E0D6-C53631258EAD}"/>
              </a:ext>
            </a:extLst>
          </p:cNvPr>
          <p:cNvSpPr>
            <a:spLocks noGrp="1"/>
          </p:cNvSpPr>
          <p:nvPr>
            <p:ph type="sldNum" sz="quarter" idx="12"/>
          </p:nvPr>
        </p:nvSpPr>
        <p:spPr>
          <a:xfrm>
            <a:off x="8755200" y="6300000"/>
            <a:ext cx="2743200" cy="365125"/>
          </a:xfrm>
        </p:spPr>
        <p:txBody>
          <a:bodyPr/>
          <a:lstStyle/>
          <a:p>
            <a:fld id="{1CF5A12E-3DFE-4C3E-9036-7893F29C52C1}" type="slidenum">
              <a:rPr lang="cs-CZ" smtClean="0"/>
              <a:pPr/>
              <a:t>13</a:t>
            </a:fld>
            <a:endParaRPr lang="cs-CZ"/>
          </a:p>
        </p:txBody>
      </p:sp>
    </p:spTree>
    <p:extLst>
      <p:ext uri="{BB962C8B-B14F-4D97-AF65-F5344CB8AC3E}">
        <p14:creationId xmlns:p14="http://schemas.microsoft.com/office/powerpoint/2010/main" val="370922212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058BA2E-2F16-195B-7048-1FAE4A73FA6E}"/>
            </a:ext>
          </a:extLst>
        </p:cNvPr>
        <p:cNvGrpSpPr/>
        <p:nvPr/>
      </p:nvGrpSpPr>
      <p:grpSpPr>
        <a:xfrm>
          <a:off x="0" y="0"/>
          <a:ext cx="0" cy="0"/>
          <a:chOff x="0" y="0"/>
          <a:chExt cx="0" cy="0"/>
        </a:xfrm>
      </p:grpSpPr>
      <p:sp>
        <p:nvSpPr>
          <p:cNvPr id="16" name="Nadpis 15">
            <a:extLst>
              <a:ext uri="{FF2B5EF4-FFF2-40B4-BE49-F238E27FC236}">
                <a16:creationId xmlns:a16="http://schemas.microsoft.com/office/drawing/2014/main" id="{45A60FAE-FC0F-DE00-3095-BECBE6A01B81}"/>
              </a:ext>
            </a:extLst>
          </p:cNvPr>
          <p:cNvSpPr>
            <a:spLocks noGrp="1"/>
          </p:cNvSpPr>
          <p:nvPr>
            <p:ph type="title"/>
          </p:nvPr>
        </p:nvSpPr>
        <p:spPr>
          <a:xfrm>
            <a:off x="446314" y="192876"/>
            <a:ext cx="10137686" cy="589604"/>
          </a:xfrm>
        </p:spPr>
        <p:txBody>
          <a:bodyPr/>
          <a:lstStyle/>
          <a:p>
            <a:r>
              <a:rPr lang="cs-CZ" dirty="0"/>
              <a:t>Lhůty v užším řízení - § 59 ZZVZ</a:t>
            </a:r>
          </a:p>
        </p:txBody>
      </p:sp>
      <p:sp>
        <p:nvSpPr>
          <p:cNvPr id="17" name="Zástupný obsah 16">
            <a:extLst>
              <a:ext uri="{FF2B5EF4-FFF2-40B4-BE49-F238E27FC236}">
                <a16:creationId xmlns:a16="http://schemas.microsoft.com/office/drawing/2014/main" id="{0651DA01-827D-D624-19BB-93920C1ED494}"/>
              </a:ext>
            </a:extLst>
          </p:cNvPr>
          <p:cNvSpPr>
            <a:spLocks noGrp="1"/>
          </p:cNvSpPr>
          <p:nvPr>
            <p:ph idx="1"/>
          </p:nvPr>
        </p:nvSpPr>
        <p:spPr>
          <a:xfrm>
            <a:off x="446314" y="782480"/>
            <a:ext cx="10137686" cy="5293041"/>
          </a:xfrm>
        </p:spPr>
        <p:txBody>
          <a:bodyPr/>
          <a:lstStyle/>
          <a:p>
            <a:pPr algn="just">
              <a:buFontTx/>
              <a:buChar char="-"/>
            </a:pPr>
            <a:r>
              <a:rPr lang="cs-CZ" sz="2400" b="1" dirty="0"/>
              <a:t>Lhůta pro podání žádosti o účast - nejméně 30 dnů od zahájení </a:t>
            </a:r>
            <a:r>
              <a:rPr lang="cs-CZ" sz="2400" dirty="0"/>
              <a:t>užšího řízení nebo od odeslání výzvy k podání žádosti o účast, pokud je užší řízení zahájeno odesláním předběžného oznámení.</a:t>
            </a:r>
          </a:p>
          <a:p>
            <a:pPr algn="just">
              <a:buFontTx/>
              <a:buChar char="-"/>
            </a:pPr>
            <a:r>
              <a:rPr lang="cs-CZ" sz="2400" dirty="0"/>
              <a:t> </a:t>
            </a:r>
            <a:r>
              <a:rPr lang="cs-CZ" sz="2400" b="1" dirty="0"/>
              <a:t>Lhůta pro podání nabídek na nejméně 25 dnů od odeslání výzvy </a:t>
            </a:r>
            <a:r>
              <a:rPr lang="cs-CZ" sz="2400" dirty="0"/>
              <a:t>k podání nabídky. </a:t>
            </a:r>
          </a:p>
          <a:p>
            <a:pPr algn="just">
              <a:buFontTx/>
              <a:buChar char="-"/>
            </a:pPr>
            <a:r>
              <a:rPr lang="cs-CZ" sz="2400" dirty="0"/>
              <a:t>Tato lhůta musí být prodloužena:</a:t>
            </a:r>
          </a:p>
          <a:p>
            <a:pPr algn="just">
              <a:buFontTx/>
              <a:buChar char="-"/>
            </a:pPr>
            <a:r>
              <a:rPr lang="cs-CZ" sz="2400" dirty="0"/>
              <a:t>a) o 5 dnů, jestliže zadavatel neumožní podávat nabídky prostřednictvím elektronického nástroje nebo zadávací podmínky vyžadují ve lhůtě pro podání nabídek předložení vzorků nebo modelů, které nemohou být předloženy za použití elektronické komunikace; to neplatí v případech písemného souhlasu všech účastníků se zkrácením lhůty a v případě naléhavých okolností);</a:t>
            </a:r>
          </a:p>
          <a:p>
            <a:pPr algn="just">
              <a:buFontTx/>
              <a:buChar char="-"/>
            </a:pPr>
            <a:r>
              <a:rPr lang="cs-CZ" sz="2400" dirty="0"/>
              <a:t> </a:t>
            </a:r>
          </a:p>
        </p:txBody>
      </p:sp>
      <p:sp>
        <p:nvSpPr>
          <p:cNvPr id="4" name="Zástupný symbol pro číslo snímku 3">
            <a:extLst>
              <a:ext uri="{FF2B5EF4-FFF2-40B4-BE49-F238E27FC236}">
                <a16:creationId xmlns:a16="http://schemas.microsoft.com/office/drawing/2014/main" id="{137B4EC1-7438-61EB-D743-AE2A5598AE75}"/>
              </a:ext>
            </a:extLst>
          </p:cNvPr>
          <p:cNvSpPr>
            <a:spLocks noGrp="1"/>
          </p:cNvSpPr>
          <p:nvPr>
            <p:ph type="sldNum" sz="quarter" idx="12"/>
          </p:nvPr>
        </p:nvSpPr>
        <p:spPr>
          <a:xfrm>
            <a:off x="8755200" y="6300000"/>
            <a:ext cx="2743200" cy="365125"/>
          </a:xfrm>
        </p:spPr>
        <p:txBody>
          <a:bodyPr/>
          <a:lstStyle/>
          <a:p>
            <a:fld id="{1CF5A12E-3DFE-4C3E-9036-7893F29C52C1}" type="slidenum">
              <a:rPr lang="cs-CZ" smtClean="0"/>
              <a:pPr/>
              <a:t>14</a:t>
            </a:fld>
            <a:endParaRPr lang="cs-CZ"/>
          </a:p>
        </p:txBody>
      </p:sp>
    </p:spTree>
    <p:extLst>
      <p:ext uri="{BB962C8B-B14F-4D97-AF65-F5344CB8AC3E}">
        <p14:creationId xmlns:p14="http://schemas.microsoft.com/office/powerpoint/2010/main" val="44875777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D7838C7-A264-3AD1-EB8F-CE4E7BC899F6}"/>
            </a:ext>
          </a:extLst>
        </p:cNvPr>
        <p:cNvGrpSpPr/>
        <p:nvPr/>
      </p:nvGrpSpPr>
      <p:grpSpPr>
        <a:xfrm>
          <a:off x="0" y="0"/>
          <a:ext cx="0" cy="0"/>
          <a:chOff x="0" y="0"/>
          <a:chExt cx="0" cy="0"/>
        </a:xfrm>
      </p:grpSpPr>
      <p:sp>
        <p:nvSpPr>
          <p:cNvPr id="16" name="Nadpis 15">
            <a:extLst>
              <a:ext uri="{FF2B5EF4-FFF2-40B4-BE49-F238E27FC236}">
                <a16:creationId xmlns:a16="http://schemas.microsoft.com/office/drawing/2014/main" id="{833502D7-84F6-51B9-F01A-74C914248E09}"/>
              </a:ext>
            </a:extLst>
          </p:cNvPr>
          <p:cNvSpPr>
            <a:spLocks noGrp="1"/>
          </p:cNvSpPr>
          <p:nvPr>
            <p:ph type="title"/>
          </p:nvPr>
        </p:nvSpPr>
        <p:spPr>
          <a:xfrm>
            <a:off x="446314" y="192876"/>
            <a:ext cx="10137686" cy="589604"/>
          </a:xfrm>
        </p:spPr>
        <p:txBody>
          <a:bodyPr/>
          <a:lstStyle/>
          <a:p>
            <a:r>
              <a:rPr lang="cs-CZ" dirty="0"/>
              <a:t>Lhůty v užším řízení - § 59 ZZVZ</a:t>
            </a:r>
          </a:p>
        </p:txBody>
      </p:sp>
      <p:sp>
        <p:nvSpPr>
          <p:cNvPr id="17" name="Zástupný obsah 16">
            <a:extLst>
              <a:ext uri="{FF2B5EF4-FFF2-40B4-BE49-F238E27FC236}">
                <a16:creationId xmlns:a16="http://schemas.microsoft.com/office/drawing/2014/main" id="{7688B165-8096-7D99-E07B-B7EE54F1BA95}"/>
              </a:ext>
            </a:extLst>
          </p:cNvPr>
          <p:cNvSpPr>
            <a:spLocks noGrp="1"/>
          </p:cNvSpPr>
          <p:nvPr>
            <p:ph idx="1"/>
          </p:nvPr>
        </p:nvSpPr>
        <p:spPr>
          <a:xfrm>
            <a:off x="446314" y="782480"/>
            <a:ext cx="10137686" cy="5293041"/>
          </a:xfrm>
        </p:spPr>
        <p:txBody>
          <a:bodyPr/>
          <a:lstStyle/>
          <a:p>
            <a:pPr algn="just">
              <a:buFontTx/>
              <a:buChar char="-"/>
            </a:pPr>
            <a:r>
              <a:rPr lang="cs-CZ" sz="2400" dirty="0"/>
              <a:t>b) o 5 dnů, jestliže zadavatel postupuje podle § 96 odst. 2 ZZVZ (zadávací dokumentaci nelze zpřístupnit na profilu zadavatele); to neplatí v případech naléhavé okolnosti znemožňují použití lhůty .</a:t>
            </a:r>
          </a:p>
          <a:p>
            <a:pPr marL="0" indent="0" algn="just">
              <a:buNone/>
            </a:pPr>
            <a:endParaRPr lang="cs-CZ" sz="2400" dirty="0"/>
          </a:p>
          <a:p>
            <a:pPr algn="just">
              <a:buFontTx/>
              <a:buChar char="-"/>
            </a:pPr>
            <a:r>
              <a:rPr lang="cs-CZ" sz="2400" dirty="0"/>
              <a:t>Zadavatel podle § 4 odst. 1 písm. c) až e) ZZVZ (státní příspěvková organizace, územní samosprávný celek nebo jeho příspěvková organizace, jiná právnická osoba) může stanovit lhůtu pro podání nabídek tak, aby činila nejméně </a:t>
            </a:r>
            <a:r>
              <a:rPr lang="cs-CZ" sz="2400" b="1" dirty="0"/>
              <a:t>10 dnů </a:t>
            </a:r>
            <a:r>
              <a:rPr lang="cs-CZ" sz="2400" dirty="0"/>
              <a:t>od odeslání výzvy k podání nabídek; </a:t>
            </a:r>
            <a:r>
              <a:rPr lang="cs-CZ" sz="2400" b="1" dirty="0"/>
              <a:t>na základě písemného souhlasu všech účastníků</a:t>
            </a:r>
            <a:r>
              <a:rPr lang="cs-CZ" sz="2400" dirty="0"/>
              <a:t> zadávacího řízení může být tato lhůta zkrácena.</a:t>
            </a:r>
          </a:p>
        </p:txBody>
      </p:sp>
      <p:sp>
        <p:nvSpPr>
          <p:cNvPr id="4" name="Zástupný symbol pro číslo snímku 3">
            <a:extLst>
              <a:ext uri="{FF2B5EF4-FFF2-40B4-BE49-F238E27FC236}">
                <a16:creationId xmlns:a16="http://schemas.microsoft.com/office/drawing/2014/main" id="{8AAC9174-FD15-147D-C3E1-DFC7F62768D1}"/>
              </a:ext>
            </a:extLst>
          </p:cNvPr>
          <p:cNvSpPr>
            <a:spLocks noGrp="1"/>
          </p:cNvSpPr>
          <p:nvPr>
            <p:ph type="sldNum" sz="quarter" idx="12"/>
          </p:nvPr>
        </p:nvSpPr>
        <p:spPr>
          <a:xfrm>
            <a:off x="8755200" y="6300000"/>
            <a:ext cx="2743200" cy="365125"/>
          </a:xfrm>
        </p:spPr>
        <p:txBody>
          <a:bodyPr/>
          <a:lstStyle/>
          <a:p>
            <a:fld id="{1CF5A12E-3DFE-4C3E-9036-7893F29C52C1}" type="slidenum">
              <a:rPr lang="cs-CZ" smtClean="0"/>
              <a:pPr/>
              <a:t>15</a:t>
            </a:fld>
            <a:endParaRPr lang="cs-CZ"/>
          </a:p>
        </p:txBody>
      </p:sp>
    </p:spTree>
    <p:extLst>
      <p:ext uri="{BB962C8B-B14F-4D97-AF65-F5344CB8AC3E}">
        <p14:creationId xmlns:p14="http://schemas.microsoft.com/office/powerpoint/2010/main" val="415990525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D2F4C01-1460-DB8E-8047-0D394CD23DAA}"/>
            </a:ext>
          </a:extLst>
        </p:cNvPr>
        <p:cNvGrpSpPr/>
        <p:nvPr/>
      </p:nvGrpSpPr>
      <p:grpSpPr>
        <a:xfrm>
          <a:off x="0" y="0"/>
          <a:ext cx="0" cy="0"/>
          <a:chOff x="0" y="0"/>
          <a:chExt cx="0" cy="0"/>
        </a:xfrm>
      </p:grpSpPr>
      <p:sp>
        <p:nvSpPr>
          <p:cNvPr id="16" name="Nadpis 15">
            <a:extLst>
              <a:ext uri="{FF2B5EF4-FFF2-40B4-BE49-F238E27FC236}">
                <a16:creationId xmlns:a16="http://schemas.microsoft.com/office/drawing/2014/main" id="{C60BA406-7B26-FCD5-F8DF-C160CBDE95EA}"/>
              </a:ext>
            </a:extLst>
          </p:cNvPr>
          <p:cNvSpPr>
            <a:spLocks noGrp="1"/>
          </p:cNvSpPr>
          <p:nvPr>
            <p:ph type="title"/>
          </p:nvPr>
        </p:nvSpPr>
        <p:spPr>
          <a:xfrm>
            <a:off x="446314" y="192876"/>
            <a:ext cx="10137686" cy="589604"/>
          </a:xfrm>
        </p:spPr>
        <p:txBody>
          <a:bodyPr/>
          <a:lstStyle/>
          <a:p>
            <a:r>
              <a:rPr lang="cs-CZ" dirty="0"/>
              <a:t>Lhůty v užším řízení - § 59 ZZVZ</a:t>
            </a:r>
          </a:p>
        </p:txBody>
      </p:sp>
      <p:sp>
        <p:nvSpPr>
          <p:cNvPr id="17" name="Zástupný obsah 16">
            <a:extLst>
              <a:ext uri="{FF2B5EF4-FFF2-40B4-BE49-F238E27FC236}">
                <a16:creationId xmlns:a16="http://schemas.microsoft.com/office/drawing/2014/main" id="{9A1A3518-30DC-09B0-E1C6-98252A252154}"/>
              </a:ext>
            </a:extLst>
          </p:cNvPr>
          <p:cNvSpPr>
            <a:spLocks noGrp="1"/>
          </p:cNvSpPr>
          <p:nvPr>
            <p:ph idx="1"/>
          </p:nvPr>
        </p:nvSpPr>
        <p:spPr>
          <a:xfrm>
            <a:off x="446314" y="782480"/>
            <a:ext cx="10137686" cy="5293041"/>
          </a:xfrm>
        </p:spPr>
        <p:txBody>
          <a:bodyPr/>
          <a:lstStyle/>
          <a:p>
            <a:pPr algn="just">
              <a:buFontTx/>
              <a:buChar char="-"/>
            </a:pPr>
            <a:r>
              <a:rPr lang="cs-CZ" sz="2400" dirty="0"/>
              <a:t>Lhůta pro podání nabídek může být zkrácena tak, aby činila nejméně 10 dnů od odeslání výzvy k podání nabídek, jestliže zadavatel uveřejnil předběžné oznámení, kterým nezahajoval zadávací řízení a které bylo odesláno k uveřejnění nejméně 35 dnů a nejvýše 12 měsíců přede dnem, kdy bylo odesláno oznámení o zahájení zadávacího řízení.</a:t>
            </a:r>
          </a:p>
          <a:p>
            <a:pPr algn="just">
              <a:buFontTx/>
              <a:buChar char="-"/>
            </a:pPr>
            <a:r>
              <a:rPr lang="cs-CZ" sz="2400" dirty="0"/>
              <a:t>Jestliže naléhavé okolnosti znemožňují použití lhůty pro podání žádosti o účast dle § 59 odst. 1 ZZVZ nebo lhůty pro podání nabídky dle § 59 odst. 2 ZZVZ, může být lhůta pro podání žádosti o účast zkrácena tak, aby činila nejméně 15 dnů od zahájení zadávacího řízení, a lhůta pro podání nabídek tak, aby činila nejméně 10 dnů od odeslání výzvy k podání nabídky; naléhavost okolností zadavatel odůvodní v zadávací dokumentaci, ve výzvě k podání žádostí o účast nebo ve výzvě k podání nabídek.</a:t>
            </a:r>
          </a:p>
        </p:txBody>
      </p:sp>
      <p:sp>
        <p:nvSpPr>
          <p:cNvPr id="4" name="Zástupný symbol pro číslo snímku 3">
            <a:extLst>
              <a:ext uri="{FF2B5EF4-FFF2-40B4-BE49-F238E27FC236}">
                <a16:creationId xmlns:a16="http://schemas.microsoft.com/office/drawing/2014/main" id="{1CCCB1D6-5AA8-4561-B488-EF65259C3CAC}"/>
              </a:ext>
            </a:extLst>
          </p:cNvPr>
          <p:cNvSpPr>
            <a:spLocks noGrp="1"/>
          </p:cNvSpPr>
          <p:nvPr>
            <p:ph type="sldNum" sz="quarter" idx="12"/>
          </p:nvPr>
        </p:nvSpPr>
        <p:spPr>
          <a:xfrm>
            <a:off x="8755200" y="6300000"/>
            <a:ext cx="2743200" cy="365125"/>
          </a:xfrm>
        </p:spPr>
        <p:txBody>
          <a:bodyPr/>
          <a:lstStyle/>
          <a:p>
            <a:fld id="{1CF5A12E-3DFE-4C3E-9036-7893F29C52C1}" type="slidenum">
              <a:rPr lang="cs-CZ" smtClean="0"/>
              <a:pPr/>
              <a:t>16</a:t>
            </a:fld>
            <a:endParaRPr lang="cs-CZ"/>
          </a:p>
        </p:txBody>
      </p:sp>
    </p:spTree>
    <p:extLst>
      <p:ext uri="{BB962C8B-B14F-4D97-AF65-F5344CB8AC3E}">
        <p14:creationId xmlns:p14="http://schemas.microsoft.com/office/powerpoint/2010/main" val="245143803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0FFC2C3-F786-3BFA-F651-2548CCDADF23}"/>
            </a:ext>
          </a:extLst>
        </p:cNvPr>
        <p:cNvGrpSpPr/>
        <p:nvPr/>
      </p:nvGrpSpPr>
      <p:grpSpPr>
        <a:xfrm>
          <a:off x="0" y="0"/>
          <a:ext cx="0" cy="0"/>
          <a:chOff x="0" y="0"/>
          <a:chExt cx="0" cy="0"/>
        </a:xfrm>
      </p:grpSpPr>
      <p:sp>
        <p:nvSpPr>
          <p:cNvPr id="16" name="Nadpis 15">
            <a:extLst>
              <a:ext uri="{FF2B5EF4-FFF2-40B4-BE49-F238E27FC236}">
                <a16:creationId xmlns:a16="http://schemas.microsoft.com/office/drawing/2014/main" id="{66656720-5D0B-99A1-80B4-BA9FA0F759DD}"/>
              </a:ext>
            </a:extLst>
          </p:cNvPr>
          <p:cNvSpPr>
            <a:spLocks noGrp="1"/>
          </p:cNvSpPr>
          <p:nvPr>
            <p:ph type="title"/>
          </p:nvPr>
        </p:nvSpPr>
        <p:spPr>
          <a:xfrm>
            <a:off x="446314" y="192875"/>
            <a:ext cx="10137686" cy="1010283"/>
          </a:xfrm>
        </p:spPr>
        <p:txBody>
          <a:bodyPr/>
          <a:lstStyle/>
          <a:p>
            <a:r>
              <a:rPr lang="cs-CZ" dirty="0"/>
              <a:t>Řízení se soutěžním dialogem- § 68 ZZVZ ZZVZ</a:t>
            </a:r>
          </a:p>
        </p:txBody>
      </p:sp>
      <p:sp>
        <p:nvSpPr>
          <p:cNvPr id="17" name="Zástupný obsah 16">
            <a:extLst>
              <a:ext uri="{FF2B5EF4-FFF2-40B4-BE49-F238E27FC236}">
                <a16:creationId xmlns:a16="http://schemas.microsoft.com/office/drawing/2014/main" id="{5B61EC8D-A767-53D8-59DB-B68760DE5BFA}"/>
              </a:ext>
            </a:extLst>
          </p:cNvPr>
          <p:cNvSpPr>
            <a:spLocks noGrp="1"/>
          </p:cNvSpPr>
          <p:nvPr>
            <p:ph idx="1"/>
          </p:nvPr>
        </p:nvSpPr>
        <p:spPr>
          <a:xfrm>
            <a:off x="446314" y="1331495"/>
            <a:ext cx="10137686" cy="4744026"/>
          </a:xfrm>
        </p:spPr>
        <p:txBody>
          <a:bodyPr/>
          <a:lstStyle/>
          <a:p>
            <a:pPr algn="just">
              <a:buFontTx/>
              <a:buChar char="-"/>
            </a:pPr>
            <a:endParaRPr lang="cs-CZ" sz="2800" dirty="0"/>
          </a:p>
          <a:p>
            <a:pPr algn="just">
              <a:buFontTx/>
              <a:buChar char="-"/>
            </a:pPr>
            <a:r>
              <a:rPr lang="cs-CZ" sz="2800" b="1" dirty="0"/>
              <a:t>Lhůta pro podání žádostí o účast - nejméně 30 dnů</a:t>
            </a:r>
            <a:r>
              <a:rPr lang="cs-CZ" sz="2800" dirty="0"/>
              <a:t> od zahájení zadávacího řízení. </a:t>
            </a:r>
          </a:p>
          <a:p>
            <a:pPr marL="0" indent="0" algn="just">
              <a:buNone/>
            </a:pPr>
            <a:endParaRPr lang="cs-CZ" sz="2800" dirty="0"/>
          </a:p>
          <a:p>
            <a:pPr algn="just">
              <a:buFontTx/>
              <a:buChar char="-"/>
            </a:pPr>
            <a:r>
              <a:rPr lang="cs-CZ" sz="2800" dirty="0"/>
              <a:t>Zadavatel v zadávací dokumentaci stanoví předpokládaný časový rozvrh soutěžního dialogu.</a:t>
            </a:r>
          </a:p>
        </p:txBody>
      </p:sp>
      <p:sp>
        <p:nvSpPr>
          <p:cNvPr id="4" name="Zástupný symbol pro číslo snímku 3">
            <a:extLst>
              <a:ext uri="{FF2B5EF4-FFF2-40B4-BE49-F238E27FC236}">
                <a16:creationId xmlns:a16="http://schemas.microsoft.com/office/drawing/2014/main" id="{F4D857A3-47F9-AB81-8839-76A347EC9D88}"/>
              </a:ext>
            </a:extLst>
          </p:cNvPr>
          <p:cNvSpPr>
            <a:spLocks noGrp="1"/>
          </p:cNvSpPr>
          <p:nvPr>
            <p:ph type="sldNum" sz="quarter" idx="12"/>
          </p:nvPr>
        </p:nvSpPr>
        <p:spPr>
          <a:xfrm>
            <a:off x="8755200" y="6300000"/>
            <a:ext cx="2743200" cy="365125"/>
          </a:xfrm>
        </p:spPr>
        <p:txBody>
          <a:bodyPr/>
          <a:lstStyle/>
          <a:p>
            <a:fld id="{1CF5A12E-3DFE-4C3E-9036-7893F29C52C1}" type="slidenum">
              <a:rPr lang="cs-CZ" smtClean="0"/>
              <a:pPr/>
              <a:t>17</a:t>
            </a:fld>
            <a:endParaRPr lang="cs-CZ"/>
          </a:p>
        </p:txBody>
      </p:sp>
    </p:spTree>
    <p:extLst>
      <p:ext uri="{BB962C8B-B14F-4D97-AF65-F5344CB8AC3E}">
        <p14:creationId xmlns:p14="http://schemas.microsoft.com/office/powerpoint/2010/main" val="118558453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FA09EC1-D514-417E-AC99-C7B0717C3184}"/>
            </a:ext>
          </a:extLst>
        </p:cNvPr>
        <p:cNvGrpSpPr/>
        <p:nvPr/>
      </p:nvGrpSpPr>
      <p:grpSpPr>
        <a:xfrm>
          <a:off x="0" y="0"/>
          <a:ext cx="0" cy="0"/>
          <a:chOff x="0" y="0"/>
          <a:chExt cx="0" cy="0"/>
        </a:xfrm>
      </p:grpSpPr>
      <p:sp>
        <p:nvSpPr>
          <p:cNvPr id="16" name="Nadpis 15">
            <a:extLst>
              <a:ext uri="{FF2B5EF4-FFF2-40B4-BE49-F238E27FC236}">
                <a16:creationId xmlns:a16="http://schemas.microsoft.com/office/drawing/2014/main" id="{30BD1377-4D0D-382A-6D33-6804FDDE4AEE}"/>
              </a:ext>
            </a:extLst>
          </p:cNvPr>
          <p:cNvSpPr>
            <a:spLocks noGrp="1"/>
          </p:cNvSpPr>
          <p:nvPr>
            <p:ph type="title"/>
          </p:nvPr>
        </p:nvSpPr>
        <p:spPr>
          <a:xfrm>
            <a:off x="446314" y="192875"/>
            <a:ext cx="10137686" cy="1010283"/>
          </a:xfrm>
        </p:spPr>
        <p:txBody>
          <a:bodyPr/>
          <a:lstStyle/>
          <a:p>
            <a:r>
              <a:rPr lang="cs-CZ" dirty="0"/>
              <a:t>Řízení o inovačním partnerství - § 72 ZZVZ </a:t>
            </a:r>
          </a:p>
        </p:txBody>
      </p:sp>
      <p:sp>
        <p:nvSpPr>
          <p:cNvPr id="17" name="Zástupný obsah 16">
            <a:extLst>
              <a:ext uri="{FF2B5EF4-FFF2-40B4-BE49-F238E27FC236}">
                <a16:creationId xmlns:a16="http://schemas.microsoft.com/office/drawing/2014/main" id="{FE338DC1-1BF5-DDC4-D71F-EF47D1BD195C}"/>
              </a:ext>
            </a:extLst>
          </p:cNvPr>
          <p:cNvSpPr>
            <a:spLocks noGrp="1"/>
          </p:cNvSpPr>
          <p:nvPr>
            <p:ph idx="1"/>
          </p:nvPr>
        </p:nvSpPr>
        <p:spPr>
          <a:xfrm>
            <a:off x="446314" y="1331495"/>
            <a:ext cx="10137686" cy="4744026"/>
          </a:xfrm>
        </p:spPr>
        <p:txBody>
          <a:bodyPr/>
          <a:lstStyle/>
          <a:p>
            <a:pPr algn="just">
              <a:buFontTx/>
              <a:buChar char="-"/>
            </a:pPr>
            <a:endParaRPr lang="cs-CZ" sz="3200" dirty="0"/>
          </a:p>
          <a:p>
            <a:pPr algn="just">
              <a:buFontTx/>
              <a:buChar char="-"/>
            </a:pPr>
            <a:r>
              <a:rPr lang="cs-CZ" sz="3200" b="1" dirty="0"/>
              <a:t>Lhůta pro podání žádosti o účast nejméně - 30 dnů </a:t>
            </a:r>
            <a:r>
              <a:rPr lang="cs-CZ" sz="3200" dirty="0"/>
              <a:t>od zahájení řízení o inovačním partnerství.</a:t>
            </a:r>
          </a:p>
        </p:txBody>
      </p:sp>
      <p:sp>
        <p:nvSpPr>
          <p:cNvPr id="4" name="Zástupný symbol pro číslo snímku 3">
            <a:extLst>
              <a:ext uri="{FF2B5EF4-FFF2-40B4-BE49-F238E27FC236}">
                <a16:creationId xmlns:a16="http://schemas.microsoft.com/office/drawing/2014/main" id="{51D2EAA6-A60F-38CA-8667-A102195AB9AA}"/>
              </a:ext>
            </a:extLst>
          </p:cNvPr>
          <p:cNvSpPr>
            <a:spLocks noGrp="1"/>
          </p:cNvSpPr>
          <p:nvPr>
            <p:ph type="sldNum" sz="quarter" idx="12"/>
          </p:nvPr>
        </p:nvSpPr>
        <p:spPr>
          <a:xfrm>
            <a:off x="8755200" y="6300000"/>
            <a:ext cx="2743200" cy="365125"/>
          </a:xfrm>
        </p:spPr>
        <p:txBody>
          <a:bodyPr/>
          <a:lstStyle/>
          <a:p>
            <a:fld id="{1CF5A12E-3DFE-4C3E-9036-7893F29C52C1}" type="slidenum">
              <a:rPr lang="cs-CZ" smtClean="0"/>
              <a:pPr/>
              <a:t>18</a:t>
            </a:fld>
            <a:endParaRPr lang="cs-CZ"/>
          </a:p>
        </p:txBody>
      </p:sp>
    </p:spTree>
    <p:extLst>
      <p:ext uri="{BB962C8B-B14F-4D97-AF65-F5344CB8AC3E}">
        <p14:creationId xmlns:p14="http://schemas.microsoft.com/office/powerpoint/2010/main" val="295731406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0F849B8-CE4D-A9AB-8BE5-329DD5E88360}"/>
            </a:ext>
          </a:extLst>
        </p:cNvPr>
        <p:cNvGrpSpPr/>
        <p:nvPr/>
      </p:nvGrpSpPr>
      <p:grpSpPr>
        <a:xfrm>
          <a:off x="0" y="0"/>
          <a:ext cx="0" cy="0"/>
          <a:chOff x="0" y="0"/>
          <a:chExt cx="0" cy="0"/>
        </a:xfrm>
      </p:grpSpPr>
      <p:sp>
        <p:nvSpPr>
          <p:cNvPr id="16" name="Nadpis 15">
            <a:extLst>
              <a:ext uri="{FF2B5EF4-FFF2-40B4-BE49-F238E27FC236}">
                <a16:creationId xmlns:a16="http://schemas.microsoft.com/office/drawing/2014/main" id="{77746463-15C0-34AE-2D1F-BFF2A3904011}"/>
              </a:ext>
            </a:extLst>
          </p:cNvPr>
          <p:cNvSpPr>
            <a:spLocks noGrp="1"/>
          </p:cNvSpPr>
          <p:nvPr>
            <p:ph type="title"/>
          </p:nvPr>
        </p:nvSpPr>
        <p:spPr>
          <a:xfrm>
            <a:off x="446314" y="619932"/>
            <a:ext cx="10137686" cy="1224910"/>
          </a:xfrm>
        </p:spPr>
        <p:txBody>
          <a:bodyPr/>
          <a:lstStyle/>
          <a:p>
            <a:r>
              <a:rPr lang="cs-CZ" dirty="0"/>
              <a:t>Zavedení dynamického nákupního systému – § 139 a násl. ZZVZ</a:t>
            </a:r>
          </a:p>
        </p:txBody>
      </p:sp>
      <p:sp>
        <p:nvSpPr>
          <p:cNvPr id="17" name="Zástupný obsah 16">
            <a:extLst>
              <a:ext uri="{FF2B5EF4-FFF2-40B4-BE49-F238E27FC236}">
                <a16:creationId xmlns:a16="http://schemas.microsoft.com/office/drawing/2014/main" id="{C0E1AD94-27B8-1E26-9014-68288F5629BB}"/>
              </a:ext>
            </a:extLst>
          </p:cNvPr>
          <p:cNvSpPr>
            <a:spLocks noGrp="1"/>
          </p:cNvSpPr>
          <p:nvPr>
            <p:ph idx="1"/>
          </p:nvPr>
        </p:nvSpPr>
        <p:spPr>
          <a:xfrm>
            <a:off x="446314" y="2021305"/>
            <a:ext cx="10137686" cy="4054216"/>
          </a:xfrm>
        </p:spPr>
        <p:txBody>
          <a:bodyPr/>
          <a:lstStyle/>
          <a:p>
            <a:pPr marL="0" indent="0" algn="just">
              <a:buNone/>
            </a:pPr>
            <a:endParaRPr lang="cs-CZ" sz="2400" b="1" dirty="0"/>
          </a:p>
          <a:p>
            <a:pPr marL="0" indent="0" algn="just">
              <a:buNone/>
            </a:pPr>
            <a:r>
              <a:rPr lang="cs-CZ" sz="2800" b="1" dirty="0"/>
              <a:t>Lhůta pro doručení žádosti o účast nesmí být kratší než 30 dnů </a:t>
            </a:r>
            <a:r>
              <a:rPr lang="cs-CZ" sz="2800" dirty="0"/>
              <a:t>od zahájení zadávacího řízení, kterým se zavádí dynamický nákupní systém.</a:t>
            </a:r>
          </a:p>
          <a:p>
            <a:pPr marL="0" indent="0" algn="just">
              <a:buNone/>
            </a:pPr>
            <a:r>
              <a:rPr lang="cs-CZ" sz="2800" dirty="0"/>
              <a:t>Zadavatel umožní po celou dobu trvání dynamického nákupního systému každému dodavateli podat žádost o účast. O žádosti o účast doručené po zavedení dynamického nákupního systému zadavatel rozhodne do 10 pracovních dnů od jejich doručení. Tuto lhůtu může zadavatel v odůvodněných případech prodloužit na 15 pracovních dnů. </a:t>
            </a:r>
          </a:p>
        </p:txBody>
      </p:sp>
      <p:sp>
        <p:nvSpPr>
          <p:cNvPr id="4" name="Zástupný symbol pro číslo snímku 3">
            <a:extLst>
              <a:ext uri="{FF2B5EF4-FFF2-40B4-BE49-F238E27FC236}">
                <a16:creationId xmlns:a16="http://schemas.microsoft.com/office/drawing/2014/main" id="{ACF892C8-F51F-0E59-541B-E81DC14C5A91}"/>
              </a:ext>
            </a:extLst>
          </p:cNvPr>
          <p:cNvSpPr>
            <a:spLocks noGrp="1"/>
          </p:cNvSpPr>
          <p:nvPr>
            <p:ph type="sldNum" sz="quarter" idx="12"/>
          </p:nvPr>
        </p:nvSpPr>
        <p:spPr>
          <a:xfrm>
            <a:off x="8755200" y="6300000"/>
            <a:ext cx="2743200" cy="365125"/>
          </a:xfrm>
        </p:spPr>
        <p:txBody>
          <a:bodyPr/>
          <a:lstStyle/>
          <a:p>
            <a:fld id="{1CF5A12E-3DFE-4C3E-9036-7893F29C52C1}" type="slidenum">
              <a:rPr lang="cs-CZ" smtClean="0"/>
              <a:pPr/>
              <a:t>19</a:t>
            </a:fld>
            <a:endParaRPr lang="cs-CZ"/>
          </a:p>
        </p:txBody>
      </p:sp>
    </p:spTree>
    <p:extLst>
      <p:ext uri="{BB962C8B-B14F-4D97-AF65-F5344CB8AC3E}">
        <p14:creationId xmlns:p14="http://schemas.microsoft.com/office/powerpoint/2010/main" val="406162070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E643410-6865-5373-26ED-90FCD080A38C}"/>
            </a:ext>
          </a:extLst>
        </p:cNvPr>
        <p:cNvGrpSpPr/>
        <p:nvPr/>
      </p:nvGrpSpPr>
      <p:grpSpPr>
        <a:xfrm>
          <a:off x="0" y="0"/>
          <a:ext cx="0" cy="0"/>
          <a:chOff x="0" y="0"/>
          <a:chExt cx="0" cy="0"/>
        </a:xfrm>
      </p:grpSpPr>
      <p:sp>
        <p:nvSpPr>
          <p:cNvPr id="16" name="Nadpis 15">
            <a:extLst>
              <a:ext uri="{FF2B5EF4-FFF2-40B4-BE49-F238E27FC236}">
                <a16:creationId xmlns:a16="http://schemas.microsoft.com/office/drawing/2014/main" id="{945F79ED-806D-8B4E-545E-ABBE27644535}"/>
              </a:ext>
            </a:extLst>
          </p:cNvPr>
          <p:cNvSpPr>
            <a:spLocks noGrp="1"/>
          </p:cNvSpPr>
          <p:nvPr>
            <p:ph type="title"/>
          </p:nvPr>
        </p:nvSpPr>
        <p:spPr>
          <a:xfrm>
            <a:off x="446314" y="619932"/>
            <a:ext cx="10137686" cy="588382"/>
          </a:xfrm>
        </p:spPr>
        <p:txBody>
          <a:bodyPr/>
          <a:lstStyle/>
          <a:p>
            <a:r>
              <a:rPr lang="cs-CZ" dirty="0"/>
              <a:t>Lhůty</a:t>
            </a:r>
          </a:p>
        </p:txBody>
      </p:sp>
      <p:sp>
        <p:nvSpPr>
          <p:cNvPr id="17" name="Zástupný obsah 16">
            <a:extLst>
              <a:ext uri="{FF2B5EF4-FFF2-40B4-BE49-F238E27FC236}">
                <a16:creationId xmlns:a16="http://schemas.microsoft.com/office/drawing/2014/main" id="{DD17DEDD-5960-2438-C1FC-E6613D14FA81}"/>
              </a:ext>
            </a:extLst>
          </p:cNvPr>
          <p:cNvSpPr>
            <a:spLocks noGrp="1"/>
          </p:cNvSpPr>
          <p:nvPr>
            <p:ph idx="1"/>
          </p:nvPr>
        </p:nvSpPr>
        <p:spPr>
          <a:xfrm>
            <a:off x="446314" y="1349829"/>
            <a:ext cx="10137686" cy="4725692"/>
          </a:xfrm>
        </p:spPr>
        <p:txBody>
          <a:bodyPr/>
          <a:lstStyle/>
          <a:p>
            <a:pPr algn="just">
              <a:buFontTx/>
              <a:buChar char="-"/>
            </a:pPr>
            <a:r>
              <a:rPr lang="cs-CZ" sz="2400" dirty="0"/>
              <a:t>Maximální</a:t>
            </a:r>
          </a:p>
          <a:p>
            <a:pPr algn="just">
              <a:buFontTx/>
              <a:buChar char="-"/>
            </a:pPr>
            <a:r>
              <a:rPr lang="cs-CZ" sz="2400" dirty="0"/>
              <a:t>Minimální – zásada přiměřenosti</a:t>
            </a:r>
          </a:p>
          <a:p>
            <a:pPr algn="just">
              <a:buFontTx/>
              <a:buChar char="-"/>
            </a:pPr>
            <a:r>
              <a:rPr lang="cs-CZ" sz="2400" dirty="0"/>
              <a:t>§ 36 odst. 5 ZZVZ: „Zadavatel je oprávněn stanovit lhůty potřebné k průběhu zadávacího řízení. Délka lhůt musí být stanovena tak, aby byla zajištěna přiměřená doba pro vyžadované úkony dodavatelů.“</a:t>
            </a:r>
          </a:p>
          <a:p>
            <a:pPr marL="0" indent="0" algn="just">
              <a:buNone/>
            </a:pPr>
            <a:r>
              <a:rPr lang="cs-CZ" sz="2400" dirty="0"/>
              <a:t>Zadavatel je obecně oprávněn stanovit lhůty potřebné k zajištění řádného průběhu zadávacího řízení. Ta je však limitována (konkretizována) dalšími ustanoveními ZZVZ, která jednotlivé lhůty pro průběh zadávacího řízení vymezují (např. na § 57, § 59 a § 62 ZZVZ - upravují délku lhůt vždy ve vztahu k danému zadávacímu řízení).</a:t>
            </a:r>
          </a:p>
        </p:txBody>
      </p:sp>
      <p:sp>
        <p:nvSpPr>
          <p:cNvPr id="4" name="Zástupný symbol pro číslo snímku 3">
            <a:extLst>
              <a:ext uri="{FF2B5EF4-FFF2-40B4-BE49-F238E27FC236}">
                <a16:creationId xmlns:a16="http://schemas.microsoft.com/office/drawing/2014/main" id="{DD0AFF5E-E6D6-B00D-3A7E-F068C3DEC078}"/>
              </a:ext>
            </a:extLst>
          </p:cNvPr>
          <p:cNvSpPr>
            <a:spLocks noGrp="1"/>
          </p:cNvSpPr>
          <p:nvPr>
            <p:ph type="sldNum" sz="quarter" idx="12"/>
          </p:nvPr>
        </p:nvSpPr>
        <p:spPr>
          <a:xfrm>
            <a:off x="8755200" y="6300000"/>
            <a:ext cx="2743200" cy="365125"/>
          </a:xfrm>
        </p:spPr>
        <p:txBody>
          <a:bodyPr/>
          <a:lstStyle/>
          <a:p>
            <a:fld id="{1CF5A12E-3DFE-4C3E-9036-7893F29C52C1}" type="slidenum">
              <a:rPr lang="cs-CZ" smtClean="0"/>
              <a:pPr/>
              <a:t>2</a:t>
            </a:fld>
            <a:endParaRPr lang="cs-CZ"/>
          </a:p>
        </p:txBody>
      </p:sp>
    </p:spTree>
    <p:extLst>
      <p:ext uri="{BB962C8B-B14F-4D97-AF65-F5344CB8AC3E}">
        <p14:creationId xmlns:p14="http://schemas.microsoft.com/office/powerpoint/2010/main" val="7291838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F1ED8C7-3200-75DE-9637-3795595B919D}"/>
            </a:ext>
          </a:extLst>
        </p:cNvPr>
        <p:cNvGrpSpPr/>
        <p:nvPr/>
      </p:nvGrpSpPr>
      <p:grpSpPr>
        <a:xfrm>
          <a:off x="0" y="0"/>
          <a:ext cx="0" cy="0"/>
          <a:chOff x="0" y="0"/>
          <a:chExt cx="0" cy="0"/>
        </a:xfrm>
      </p:grpSpPr>
      <p:sp>
        <p:nvSpPr>
          <p:cNvPr id="16" name="Nadpis 15">
            <a:extLst>
              <a:ext uri="{FF2B5EF4-FFF2-40B4-BE49-F238E27FC236}">
                <a16:creationId xmlns:a16="http://schemas.microsoft.com/office/drawing/2014/main" id="{308B83DB-0800-9673-BA7D-4C67733E31D7}"/>
              </a:ext>
            </a:extLst>
          </p:cNvPr>
          <p:cNvSpPr>
            <a:spLocks noGrp="1"/>
          </p:cNvSpPr>
          <p:nvPr>
            <p:ph type="title"/>
          </p:nvPr>
        </p:nvSpPr>
        <p:spPr>
          <a:xfrm>
            <a:off x="446314" y="619932"/>
            <a:ext cx="10137686" cy="1224910"/>
          </a:xfrm>
        </p:spPr>
        <p:txBody>
          <a:bodyPr/>
          <a:lstStyle/>
          <a:p>
            <a:r>
              <a:rPr lang="cs-CZ" dirty="0"/>
              <a:t>Zadávání veřejné zakázky v dynamickém nákupním systému – § 141 ZZVZ</a:t>
            </a:r>
          </a:p>
        </p:txBody>
      </p:sp>
      <p:sp>
        <p:nvSpPr>
          <p:cNvPr id="17" name="Zástupný obsah 16">
            <a:extLst>
              <a:ext uri="{FF2B5EF4-FFF2-40B4-BE49-F238E27FC236}">
                <a16:creationId xmlns:a16="http://schemas.microsoft.com/office/drawing/2014/main" id="{320ED9B7-E33E-A5CE-F4A7-1805DC1EF8AF}"/>
              </a:ext>
            </a:extLst>
          </p:cNvPr>
          <p:cNvSpPr>
            <a:spLocks noGrp="1"/>
          </p:cNvSpPr>
          <p:nvPr>
            <p:ph idx="1"/>
          </p:nvPr>
        </p:nvSpPr>
        <p:spPr>
          <a:xfrm>
            <a:off x="446314" y="2021305"/>
            <a:ext cx="10137686" cy="4054216"/>
          </a:xfrm>
        </p:spPr>
        <p:txBody>
          <a:bodyPr/>
          <a:lstStyle/>
          <a:p>
            <a:pPr marL="0" indent="0" algn="just">
              <a:buNone/>
            </a:pPr>
            <a:endParaRPr lang="cs-CZ" sz="2400" dirty="0"/>
          </a:p>
          <a:p>
            <a:pPr marL="0" indent="0" algn="just">
              <a:buNone/>
            </a:pPr>
            <a:r>
              <a:rPr lang="cs-CZ" sz="2800" b="1" dirty="0"/>
              <a:t>Lhůta pro podání nabídek nesmí být kratší než 10 dnů od odeslání výzvy </a:t>
            </a:r>
            <a:r>
              <a:rPr lang="cs-CZ" sz="2800" dirty="0"/>
              <a:t>k podání nabídek. Zadavatel podle § 4 odst. 1 písm. c) až e) ZZVZ může na základě písemného souhlasu všech dodavatelů zařazených do dynamického nákupního systému nebo do jeho příslušné kategorie tuto lhůtu zkrátit.</a:t>
            </a:r>
          </a:p>
        </p:txBody>
      </p:sp>
      <p:sp>
        <p:nvSpPr>
          <p:cNvPr id="4" name="Zástupný symbol pro číslo snímku 3">
            <a:extLst>
              <a:ext uri="{FF2B5EF4-FFF2-40B4-BE49-F238E27FC236}">
                <a16:creationId xmlns:a16="http://schemas.microsoft.com/office/drawing/2014/main" id="{00884A8C-F11E-9888-CC6A-014CD29F16B6}"/>
              </a:ext>
            </a:extLst>
          </p:cNvPr>
          <p:cNvSpPr>
            <a:spLocks noGrp="1"/>
          </p:cNvSpPr>
          <p:nvPr>
            <p:ph type="sldNum" sz="quarter" idx="12"/>
          </p:nvPr>
        </p:nvSpPr>
        <p:spPr>
          <a:xfrm>
            <a:off x="8755200" y="6300000"/>
            <a:ext cx="2743200" cy="365125"/>
          </a:xfrm>
        </p:spPr>
        <p:txBody>
          <a:bodyPr/>
          <a:lstStyle/>
          <a:p>
            <a:fld id="{1CF5A12E-3DFE-4C3E-9036-7893F29C52C1}" type="slidenum">
              <a:rPr lang="cs-CZ" smtClean="0"/>
              <a:pPr/>
              <a:t>20</a:t>
            </a:fld>
            <a:endParaRPr lang="cs-CZ"/>
          </a:p>
        </p:txBody>
      </p:sp>
    </p:spTree>
    <p:extLst>
      <p:ext uri="{BB962C8B-B14F-4D97-AF65-F5344CB8AC3E}">
        <p14:creationId xmlns:p14="http://schemas.microsoft.com/office/powerpoint/2010/main" val="251272869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2CD72A6-D5D9-0C9B-2EF5-39BAF03A1E5E}"/>
            </a:ext>
          </a:extLst>
        </p:cNvPr>
        <p:cNvGrpSpPr/>
        <p:nvPr/>
      </p:nvGrpSpPr>
      <p:grpSpPr>
        <a:xfrm>
          <a:off x="0" y="0"/>
          <a:ext cx="0" cy="0"/>
          <a:chOff x="0" y="0"/>
          <a:chExt cx="0" cy="0"/>
        </a:xfrm>
      </p:grpSpPr>
      <p:sp>
        <p:nvSpPr>
          <p:cNvPr id="16" name="Nadpis 15">
            <a:extLst>
              <a:ext uri="{FF2B5EF4-FFF2-40B4-BE49-F238E27FC236}">
                <a16:creationId xmlns:a16="http://schemas.microsoft.com/office/drawing/2014/main" id="{B174373F-5B07-38A3-9E23-64AA65071843}"/>
              </a:ext>
            </a:extLst>
          </p:cNvPr>
          <p:cNvSpPr>
            <a:spLocks noGrp="1"/>
          </p:cNvSpPr>
          <p:nvPr>
            <p:ph type="title"/>
          </p:nvPr>
        </p:nvSpPr>
        <p:spPr>
          <a:xfrm>
            <a:off x="446314" y="619932"/>
            <a:ext cx="10137686" cy="663436"/>
          </a:xfrm>
        </p:spPr>
        <p:txBody>
          <a:bodyPr/>
          <a:lstStyle/>
          <a:p>
            <a:r>
              <a:rPr lang="cs-CZ" dirty="0"/>
              <a:t>Otevřená soutěž o návrh - § 145 ZZVZ</a:t>
            </a:r>
          </a:p>
        </p:txBody>
      </p:sp>
      <p:sp>
        <p:nvSpPr>
          <p:cNvPr id="17" name="Zástupný obsah 16">
            <a:extLst>
              <a:ext uri="{FF2B5EF4-FFF2-40B4-BE49-F238E27FC236}">
                <a16:creationId xmlns:a16="http://schemas.microsoft.com/office/drawing/2014/main" id="{0E090FFB-AB75-CC44-24D4-C57E85CFD46E}"/>
              </a:ext>
            </a:extLst>
          </p:cNvPr>
          <p:cNvSpPr>
            <a:spLocks noGrp="1"/>
          </p:cNvSpPr>
          <p:nvPr>
            <p:ph idx="1"/>
          </p:nvPr>
        </p:nvSpPr>
        <p:spPr>
          <a:xfrm>
            <a:off x="446314" y="1283368"/>
            <a:ext cx="10137686" cy="4792153"/>
          </a:xfrm>
        </p:spPr>
        <p:txBody>
          <a:bodyPr/>
          <a:lstStyle/>
          <a:p>
            <a:endParaRPr lang="cs-CZ" dirty="0"/>
          </a:p>
          <a:p>
            <a:pPr algn="just"/>
            <a:endParaRPr lang="cs-CZ" sz="2800" b="1" dirty="0"/>
          </a:p>
          <a:p>
            <a:pPr algn="just"/>
            <a:r>
              <a:rPr lang="cs-CZ" sz="2800" b="1" dirty="0"/>
              <a:t>Lhůta pro podání návrhů nesmí být kratší než 35 dnů </a:t>
            </a:r>
            <a:r>
              <a:rPr lang="cs-CZ" sz="2800" dirty="0"/>
              <a:t>a u soutěže o návrh na služby uvedené v </a:t>
            </a:r>
            <a:r>
              <a:rPr lang="cs-CZ" sz="2800" b="1" dirty="0"/>
              <a:t>oddílu 71 </a:t>
            </a:r>
            <a:r>
              <a:rPr lang="cs-CZ" sz="2800" dirty="0"/>
              <a:t>hlavního slovníku jednotného klasifikačního systému </a:t>
            </a:r>
            <a:r>
              <a:rPr lang="cs-CZ" sz="2800" b="1" dirty="0"/>
              <a:t>45 dnů </a:t>
            </a:r>
            <a:r>
              <a:rPr lang="cs-CZ" sz="2800" dirty="0"/>
              <a:t>ode dne odeslání oznámení o zahájení soutěže o návrh.</a:t>
            </a:r>
          </a:p>
        </p:txBody>
      </p:sp>
      <p:sp>
        <p:nvSpPr>
          <p:cNvPr id="4" name="Zástupný symbol pro číslo snímku 3">
            <a:extLst>
              <a:ext uri="{FF2B5EF4-FFF2-40B4-BE49-F238E27FC236}">
                <a16:creationId xmlns:a16="http://schemas.microsoft.com/office/drawing/2014/main" id="{13D87FB0-92D7-81E1-2AAC-9262D91E47A3}"/>
              </a:ext>
            </a:extLst>
          </p:cNvPr>
          <p:cNvSpPr>
            <a:spLocks noGrp="1"/>
          </p:cNvSpPr>
          <p:nvPr>
            <p:ph type="sldNum" sz="quarter" idx="12"/>
          </p:nvPr>
        </p:nvSpPr>
        <p:spPr>
          <a:xfrm>
            <a:off x="8755200" y="6300000"/>
            <a:ext cx="2743200" cy="365125"/>
          </a:xfrm>
        </p:spPr>
        <p:txBody>
          <a:bodyPr/>
          <a:lstStyle/>
          <a:p>
            <a:fld id="{1CF5A12E-3DFE-4C3E-9036-7893F29C52C1}" type="slidenum">
              <a:rPr lang="cs-CZ" smtClean="0"/>
              <a:pPr/>
              <a:t>21</a:t>
            </a:fld>
            <a:endParaRPr lang="cs-CZ"/>
          </a:p>
        </p:txBody>
      </p:sp>
    </p:spTree>
    <p:extLst>
      <p:ext uri="{BB962C8B-B14F-4D97-AF65-F5344CB8AC3E}">
        <p14:creationId xmlns:p14="http://schemas.microsoft.com/office/powerpoint/2010/main" val="110168146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08FF557-E6BD-088E-C925-16FD7EE5957D}"/>
            </a:ext>
          </a:extLst>
        </p:cNvPr>
        <p:cNvGrpSpPr/>
        <p:nvPr/>
      </p:nvGrpSpPr>
      <p:grpSpPr>
        <a:xfrm>
          <a:off x="0" y="0"/>
          <a:ext cx="0" cy="0"/>
          <a:chOff x="0" y="0"/>
          <a:chExt cx="0" cy="0"/>
        </a:xfrm>
      </p:grpSpPr>
      <p:sp>
        <p:nvSpPr>
          <p:cNvPr id="16" name="Nadpis 15">
            <a:extLst>
              <a:ext uri="{FF2B5EF4-FFF2-40B4-BE49-F238E27FC236}">
                <a16:creationId xmlns:a16="http://schemas.microsoft.com/office/drawing/2014/main" id="{E46EEB95-E431-4120-AA92-484B9493555E}"/>
              </a:ext>
            </a:extLst>
          </p:cNvPr>
          <p:cNvSpPr>
            <a:spLocks noGrp="1"/>
          </p:cNvSpPr>
          <p:nvPr>
            <p:ph type="title"/>
          </p:nvPr>
        </p:nvSpPr>
        <p:spPr>
          <a:xfrm>
            <a:off x="446314" y="619932"/>
            <a:ext cx="10137686" cy="663436"/>
          </a:xfrm>
        </p:spPr>
        <p:txBody>
          <a:bodyPr/>
          <a:lstStyle/>
          <a:p>
            <a:r>
              <a:rPr lang="cs-CZ" dirty="0"/>
              <a:t>Užší soutěž o návrh - § 146 ZZVZ</a:t>
            </a:r>
          </a:p>
        </p:txBody>
      </p:sp>
      <p:sp>
        <p:nvSpPr>
          <p:cNvPr id="17" name="Zástupný obsah 16">
            <a:extLst>
              <a:ext uri="{FF2B5EF4-FFF2-40B4-BE49-F238E27FC236}">
                <a16:creationId xmlns:a16="http://schemas.microsoft.com/office/drawing/2014/main" id="{14AD518F-0F03-E574-2DAA-B11DB7188425}"/>
              </a:ext>
            </a:extLst>
          </p:cNvPr>
          <p:cNvSpPr>
            <a:spLocks noGrp="1"/>
          </p:cNvSpPr>
          <p:nvPr>
            <p:ph idx="1"/>
          </p:nvPr>
        </p:nvSpPr>
        <p:spPr>
          <a:xfrm>
            <a:off x="446314" y="1283368"/>
            <a:ext cx="10137686" cy="4792153"/>
          </a:xfrm>
        </p:spPr>
        <p:txBody>
          <a:bodyPr/>
          <a:lstStyle/>
          <a:p>
            <a:pPr algn="just"/>
            <a:endParaRPr lang="cs-CZ" dirty="0"/>
          </a:p>
          <a:p>
            <a:pPr algn="just"/>
            <a:endParaRPr lang="cs-CZ" sz="2800" b="1" dirty="0"/>
          </a:p>
          <a:p>
            <a:pPr algn="just"/>
            <a:r>
              <a:rPr lang="cs-CZ" sz="2800" b="1" dirty="0"/>
              <a:t>Lhůta pro podání žádostí o účast nesmí být kratší než 20 dnů </a:t>
            </a:r>
            <a:r>
              <a:rPr lang="cs-CZ" sz="2800" dirty="0"/>
              <a:t>ode dne odeslání oznámení o zahájení soutěže o návrh. Lhůta pro podání návrhů nesmí být kratší než 30 dnů a u soutěže o návrh na služby uvedené v oddílu 71 hlavního slovníku jednotného klasifikačního systému 45 dnů od odeslání výzvy k podání návrhů.</a:t>
            </a:r>
          </a:p>
        </p:txBody>
      </p:sp>
      <p:sp>
        <p:nvSpPr>
          <p:cNvPr id="4" name="Zástupný symbol pro číslo snímku 3">
            <a:extLst>
              <a:ext uri="{FF2B5EF4-FFF2-40B4-BE49-F238E27FC236}">
                <a16:creationId xmlns:a16="http://schemas.microsoft.com/office/drawing/2014/main" id="{E3967066-32AF-D5E6-B3B0-52B86978A81F}"/>
              </a:ext>
            </a:extLst>
          </p:cNvPr>
          <p:cNvSpPr>
            <a:spLocks noGrp="1"/>
          </p:cNvSpPr>
          <p:nvPr>
            <p:ph type="sldNum" sz="quarter" idx="12"/>
          </p:nvPr>
        </p:nvSpPr>
        <p:spPr>
          <a:xfrm>
            <a:off x="8755200" y="6300000"/>
            <a:ext cx="2743200" cy="365125"/>
          </a:xfrm>
        </p:spPr>
        <p:txBody>
          <a:bodyPr/>
          <a:lstStyle/>
          <a:p>
            <a:fld id="{1CF5A12E-3DFE-4C3E-9036-7893F29C52C1}" type="slidenum">
              <a:rPr lang="cs-CZ" smtClean="0"/>
              <a:pPr/>
              <a:t>22</a:t>
            </a:fld>
            <a:endParaRPr lang="cs-CZ"/>
          </a:p>
        </p:txBody>
      </p:sp>
    </p:spTree>
    <p:extLst>
      <p:ext uri="{BB962C8B-B14F-4D97-AF65-F5344CB8AC3E}">
        <p14:creationId xmlns:p14="http://schemas.microsoft.com/office/powerpoint/2010/main" val="278486330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45B0D54-8FB2-6A9D-C32D-87CA56DB995E}"/>
            </a:ext>
          </a:extLst>
        </p:cNvPr>
        <p:cNvGrpSpPr/>
        <p:nvPr/>
      </p:nvGrpSpPr>
      <p:grpSpPr>
        <a:xfrm>
          <a:off x="0" y="0"/>
          <a:ext cx="0" cy="0"/>
          <a:chOff x="0" y="0"/>
          <a:chExt cx="0" cy="0"/>
        </a:xfrm>
      </p:grpSpPr>
      <p:sp>
        <p:nvSpPr>
          <p:cNvPr id="16" name="Nadpis 15">
            <a:extLst>
              <a:ext uri="{FF2B5EF4-FFF2-40B4-BE49-F238E27FC236}">
                <a16:creationId xmlns:a16="http://schemas.microsoft.com/office/drawing/2014/main" id="{580C2F4B-3812-14DC-76DA-BAB523C67AF4}"/>
              </a:ext>
            </a:extLst>
          </p:cNvPr>
          <p:cNvSpPr>
            <a:spLocks noGrp="1"/>
          </p:cNvSpPr>
          <p:nvPr>
            <p:ph type="title"/>
          </p:nvPr>
        </p:nvSpPr>
        <p:spPr>
          <a:xfrm>
            <a:off x="446314" y="619932"/>
            <a:ext cx="10137686" cy="1224910"/>
          </a:xfrm>
        </p:spPr>
        <p:txBody>
          <a:bodyPr/>
          <a:lstStyle/>
          <a:p>
            <a:r>
              <a:rPr lang="cs-CZ" dirty="0"/>
              <a:t>Zvláštní ustanovení pro užší řízení a jednací řízení s uveřejněním – § 136 ZZVZ</a:t>
            </a:r>
          </a:p>
        </p:txBody>
      </p:sp>
      <p:sp>
        <p:nvSpPr>
          <p:cNvPr id="17" name="Zástupný obsah 16">
            <a:extLst>
              <a:ext uri="{FF2B5EF4-FFF2-40B4-BE49-F238E27FC236}">
                <a16:creationId xmlns:a16="http://schemas.microsoft.com/office/drawing/2014/main" id="{416EC64D-1A14-DADD-4D0E-98E24EE87DCB}"/>
              </a:ext>
            </a:extLst>
          </p:cNvPr>
          <p:cNvSpPr>
            <a:spLocks noGrp="1"/>
          </p:cNvSpPr>
          <p:nvPr>
            <p:ph idx="1"/>
          </p:nvPr>
        </p:nvSpPr>
        <p:spPr>
          <a:xfrm>
            <a:off x="446314" y="1687286"/>
            <a:ext cx="10137686" cy="4702628"/>
          </a:xfrm>
        </p:spPr>
        <p:txBody>
          <a:bodyPr/>
          <a:lstStyle/>
          <a:p>
            <a:pPr marL="0" indent="0" algn="just">
              <a:buNone/>
            </a:pPr>
            <a:r>
              <a:rPr lang="cs-CZ" sz="2800" dirty="0"/>
              <a:t>Zadavatel zadávající sektorovou veřejnou zakázku může stanovit na základě vzájemné dohody s účastníky zadávacího řízení a za podmínky, že bude pro všechny účastníky zadávacího řízení stejná, lhůtu pro podání</a:t>
            </a:r>
          </a:p>
          <a:p>
            <a:pPr algn="just"/>
            <a:r>
              <a:rPr lang="cs-CZ" sz="2800" dirty="0"/>
              <a:t> a) nabídek v užším řízení, nebo</a:t>
            </a:r>
          </a:p>
          <a:p>
            <a:pPr algn="just"/>
            <a:r>
              <a:rPr lang="cs-CZ" sz="2800" dirty="0"/>
              <a:t>b) předběžných nabídek v jednacím řízení s uveřejněním.</a:t>
            </a:r>
          </a:p>
          <a:p>
            <a:pPr marL="0" indent="0" algn="just">
              <a:buNone/>
            </a:pPr>
            <a:r>
              <a:rPr lang="cs-CZ" sz="2800" dirty="0"/>
              <a:t>Nedohodne-li se zadavatel s účastníky zadávacího řízení nesmí být lhůta pro podání nabídek nebo předběžných nabídek kratší než 10 dnů ode dne odeslání výzvy k podání nabídek.</a:t>
            </a:r>
          </a:p>
        </p:txBody>
      </p:sp>
      <p:sp>
        <p:nvSpPr>
          <p:cNvPr id="4" name="Zástupný symbol pro číslo snímku 3">
            <a:extLst>
              <a:ext uri="{FF2B5EF4-FFF2-40B4-BE49-F238E27FC236}">
                <a16:creationId xmlns:a16="http://schemas.microsoft.com/office/drawing/2014/main" id="{880F7604-D854-4A7F-30EC-97D3DB2D1ADC}"/>
              </a:ext>
            </a:extLst>
          </p:cNvPr>
          <p:cNvSpPr>
            <a:spLocks noGrp="1"/>
          </p:cNvSpPr>
          <p:nvPr>
            <p:ph type="sldNum" sz="quarter" idx="12"/>
          </p:nvPr>
        </p:nvSpPr>
        <p:spPr>
          <a:xfrm>
            <a:off x="8755200" y="6300000"/>
            <a:ext cx="2743200" cy="365125"/>
          </a:xfrm>
        </p:spPr>
        <p:txBody>
          <a:bodyPr/>
          <a:lstStyle/>
          <a:p>
            <a:fld id="{1CF5A12E-3DFE-4C3E-9036-7893F29C52C1}" type="slidenum">
              <a:rPr lang="cs-CZ" smtClean="0"/>
              <a:pPr/>
              <a:t>23</a:t>
            </a:fld>
            <a:endParaRPr lang="cs-CZ"/>
          </a:p>
        </p:txBody>
      </p:sp>
    </p:spTree>
    <p:extLst>
      <p:ext uri="{BB962C8B-B14F-4D97-AF65-F5344CB8AC3E}">
        <p14:creationId xmlns:p14="http://schemas.microsoft.com/office/powerpoint/2010/main" val="172207875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48186CF-39F8-151E-2242-5270C9A302B2}"/>
            </a:ext>
          </a:extLst>
        </p:cNvPr>
        <p:cNvGrpSpPr/>
        <p:nvPr/>
      </p:nvGrpSpPr>
      <p:grpSpPr>
        <a:xfrm>
          <a:off x="0" y="0"/>
          <a:ext cx="0" cy="0"/>
          <a:chOff x="0" y="0"/>
          <a:chExt cx="0" cy="0"/>
        </a:xfrm>
      </p:grpSpPr>
      <p:sp>
        <p:nvSpPr>
          <p:cNvPr id="16" name="Nadpis 15">
            <a:extLst>
              <a:ext uri="{FF2B5EF4-FFF2-40B4-BE49-F238E27FC236}">
                <a16:creationId xmlns:a16="http://schemas.microsoft.com/office/drawing/2014/main" id="{25989F66-36D1-1A3A-511D-7D0ADBDAA41C}"/>
              </a:ext>
            </a:extLst>
          </p:cNvPr>
          <p:cNvSpPr>
            <a:spLocks noGrp="1"/>
          </p:cNvSpPr>
          <p:nvPr>
            <p:ph type="title"/>
          </p:nvPr>
        </p:nvSpPr>
        <p:spPr>
          <a:xfrm>
            <a:off x="446314" y="192875"/>
            <a:ext cx="10137686" cy="1224910"/>
          </a:xfrm>
        </p:spPr>
        <p:txBody>
          <a:bodyPr/>
          <a:lstStyle/>
          <a:p>
            <a:r>
              <a:rPr lang="cs-CZ" dirty="0"/>
              <a:t>Zvláštní ustanovení o lhůtách pro nadlimitní veřejné zakázky v oblasti obrany - § 201 ZZVZ</a:t>
            </a:r>
            <a:br>
              <a:rPr lang="cs-CZ" dirty="0"/>
            </a:br>
            <a:endParaRPr lang="cs-CZ" dirty="0"/>
          </a:p>
        </p:txBody>
      </p:sp>
      <p:sp>
        <p:nvSpPr>
          <p:cNvPr id="17" name="Zástupný obsah 16">
            <a:extLst>
              <a:ext uri="{FF2B5EF4-FFF2-40B4-BE49-F238E27FC236}">
                <a16:creationId xmlns:a16="http://schemas.microsoft.com/office/drawing/2014/main" id="{9904C7A2-3117-B5BD-C533-2D57FB0A7327}"/>
              </a:ext>
            </a:extLst>
          </p:cNvPr>
          <p:cNvSpPr>
            <a:spLocks noGrp="1"/>
          </p:cNvSpPr>
          <p:nvPr>
            <p:ph idx="1"/>
          </p:nvPr>
        </p:nvSpPr>
        <p:spPr>
          <a:xfrm>
            <a:off x="446314" y="1417785"/>
            <a:ext cx="10137686" cy="4657736"/>
          </a:xfrm>
        </p:spPr>
        <p:txBody>
          <a:bodyPr/>
          <a:lstStyle/>
          <a:p>
            <a:pPr algn="just">
              <a:buFontTx/>
              <a:buChar char="-"/>
            </a:pPr>
            <a:r>
              <a:rPr lang="cs-CZ" sz="2600" dirty="0"/>
              <a:t>V případě nadlimitní veřejné zakázky v oblasti obrany nebo bezpečnosti zadávaných v užším řízení, jednacím řízení s uveřejněním nebo řízení se soutěžním dialogem zadavatel stanoví lhůtu pro podání žádosti o účast na nejméně 37 dnů od zahájení zadávacího řízení.</a:t>
            </a:r>
          </a:p>
          <a:p>
            <a:pPr algn="just">
              <a:buFontTx/>
              <a:buChar char="-"/>
            </a:pPr>
            <a:r>
              <a:rPr lang="cs-CZ" sz="2600" dirty="0"/>
              <a:t>Zadavatel stanoví v užším řízení na nadlimitní veřejnou zakázku v oblasti obrany nebo bezpečnosti lhůtu pro podání nabídek na nejméně 40 dnů od odeslání výzvy k podání nabídky. Tato lhůta může být zkrácena o 5 dnů, jestliže zadavatel uveřejní na profilu zadavatele zadávací dokumentaci v plném rozsahu již ode dne uveřejnění oznámení užšího řízení.</a:t>
            </a:r>
          </a:p>
        </p:txBody>
      </p:sp>
      <p:sp>
        <p:nvSpPr>
          <p:cNvPr id="4" name="Zástupný symbol pro číslo snímku 3">
            <a:extLst>
              <a:ext uri="{FF2B5EF4-FFF2-40B4-BE49-F238E27FC236}">
                <a16:creationId xmlns:a16="http://schemas.microsoft.com/office/drawing/2014/main" id="{C3E11090-BFBB-4F75-9ECD-2B5BF9AAB24B}"/>
              </a:ext>
            </a:extLst>
          </p:cNvPr>
          <p:cNvSpPr>
            <a:spLocks noGrp="1"/>
          </p:cNvSpPr>
          <p:nvPr>
            <p:ph type="sldNum" sz="quarter" idx="12"/>
          </p:nvPr>
        </p:nvSpPr>
        <p:spPr>
          <a:xfrm>
            <a:off x="8755200" y="6300000"/>
            <a:ext cx="2743200" cy="365125"/>
          </a:xfrm>
        </p:spPr>
        <p:txBody>
          <a:bodyPr/>
          <a:lstStyle/>
          <a:p>
            <a:fld id="{1CF5A12E-3DFE-4C3E-9036-7893F29C52C1}" type="slidenum">
              <a:rPr lang="cs-CZ" smtClean="0"/>
              <a:pPr/>
              <a:t>24</a:t>
            </a:fld>
            <a:endParaRPr lang="cs-CZ"/>
          </a:p>
        </p:txBody>
      </p:sp>
    </p:spTree>
    <p:extLst>
      <p:ext uri="{BB962C8B-B14F-4D97-AF65-F5344CB8AC3E}">
        <p14:creationId xmlns:p14="http://schemas.microsoft.com/office/powerpoint/2010/main" val="16639038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23140D5-33B2-4D4F-4B96-104E149209C5}"/>
            </a:ext>
          </a:extLst>
        </p:cNvPr>
        <p:cNvGrpSpPr/>
        <p:nvPr/>
      </p:nvGrpSpPr>
      <p:grpSpPr>
        <a:xfrm>
          <a:off x="0" y="0"/>
          <a:ext cx="0" cy="0"/>
          <a:chOff x="0" y="0"/>
          <a:chExt cx="0" cy="0"/>
        </a:xfrm>
      </p:grpSpPr>
      <p:sp>
        <p:nvSpPr>
          <p:cNvPr id="16" name="Nadpis 15">
            <a:extLst>
              <a:ext uri="{FF2B5EF4-FFF2-40B4-BE49-F238E27FC236}">
                <a16:creationId xmlns:a16="http://schemas.microsoft.com/office/drawing/2014/main" id="{1269B627-89B9-99A1-2219-3A1DC042E827}"/>
              </a:ext>
            </a:extLst>
          </p:cNvPr>
          <p:cNvSpPr>
            <a:spLocks noGrp="1"/>
          </p:cNvSpPr>
          <p:nvPr>
            <p:ph type="title"/>
          </p:nvPr>
        </p:nvSpPr>
        <p:spPr>
          <a:xfrm>
            <a:off x="446314" y="192875"/>
            <a:ext cx="10137686" cy="1224910"/>
          </a:xfrm>
        </p:spPr>
        <p:txBody>
          <a:bodyPr/>
          <a:lstStyle/>
          <a:p>
            <a:r>
              <a:rPr lang="cs-CZ" dirty="0"/>
              <a:t>Zvláštní ustanovení o lhůtách pro nadlimitní veřejné zakázky v oblasti obrany - § 201 ZZVZ</a:t>
            </a:r>
            <a:br>
              <a:rPr lang="cs-CZ" dirty="0"/>
            </a:br>
            <a:endParaRPr lang="cs-CZ" dirty="0"/>
          </a:p>
        </p:txBody>
      </p:sp>
      <p:sp>
        <p:nvSpPr>
          <p:cNvPr id="17" name="Zástupný obsah 16">
            <a:extLst>
              <a:ext uri="{FF2B5EF4-FFF2-40B4-BE49-F238E27FC236}">
                <a16:creationId xmlns:a16="http://schemas.microsoft.com/office/drawing/2014/main" id="{1E52A4EB-EFE0-A9FA-C499-95B5584FD6EB}"/>
              </a:ext>
            </a:extLst>
          </p:cNvPr>
          <p:cNvSpPr>
            <a:spLocks noGrp="1"/>
          </p:cNvSpPr>
          <p:nvPr>
            <p:ph idx="1"/>
          </p:nvPr>
        </p:nvSpPr>
        <p:spPr>
          <a:xfrm>
            <a:off x="446314" y="1417785"/>
            <a:ext cx="10137686" cy="4657736"/>
          </a:xfrm>
        </p:spPr>
        <p:txBody>
          <a:bodyPr/>
          <a:lstStyle/>
          <a:p>
            <a:pPr algn="just">
              <a:buFontTx/>
              <a:buChar char="-"/>
            </a:pPr>
            <a:endParaRPr lang="cs-CZ" sz="2600" dirty="0"/>
          </a:p>
          <a:p>
            <a:pPr algn="just">
              <a:buFontTx/>
              <a:buChar char="-"/>
            </a:pPr>
            <a:r>
              <a:rPr lang="cs-CZ" sz="2600" dirty="0"/>
              <a:t>Lhůta pro podání nabídek může být zkrácena tak, aby činila nejméně 22 dnů, jestliže zadavatel uveřejnil předběžné oznámení, kterým nezahajoval zadávací řízení a které bylo odesláno k uveřejnění nejméně 52 dnů a nejvýše 12 měsíců před dnem, kdy bylo odesláno oznámení o zahájení zadávacího řízení.</a:t>
            </a:r>
          </a:p>
          <a:p>
            <a:pPr algn="just"/>
            <a:r>
              <a:rPr lang="cs-CZ" sz="2600" dirty="0"/>
              <a:t> </a:t>
            </a:r>
          </a:p>
        </p:txBody>
      </p:sp>
      <p:sp>
        <p:nvSpPr>
          <p:cNvPr id="4" name="Zástupný symbol pro číslo snímku 3">
            <a:extLst>
              <a:ext uri="{FF2B5EF4-FFF2-40B4-BE49-F238E27FC236}">
                <a16:creationId xmlns:a16="http://schemas.microsoft.com/office/drawing/2014/main" id="{BCD0BB78-37A3-816C-78D6-655A07C5C3B3}"/>
              </a:ext>
            </a:extLst>
          </p:cNvPr>
          <p:cNvSpPr>
            <a:spLocks noGrp="1"/>
          </p:cNvSpPr>
          <p:nvPr>
            <p:ph type="sldNum" sz="quarter" idx="12"/>
          </p:nvPr>
        </p:nvSpPr>
        <p:spPr>
          <a:xfrm>
            <a:off x="8755200" y="6300000"/>
            <a:ext cx="2743200" cy="365125"/>
          </a:xfrm>
        </p:spPr>
        <p:txBody>
          <a:bodyPr/>
          <a:lstStyle/>
          <a:p>
            <a:fld id="{1CF5A12E-3DFE-4C3E-9036-7893F29C52C1}" type="slidenum">
              <a:rPr lang="cs-CZ" smtClean="0"/>
              <a:pPr/>
              <a:t>25</a:t>
            </a:fld>
            <a:endParaRPr lang="cs-CZ"/>
          </a:p>
        </p:txBody>
      </p:sp>
    </p:spTree>
    <p:extLst>
      <p:ext uri="{BB962C8B-B14F-4D97-AF65-F5344CB8AC3E}">
        <p14:creationId xmlns:p14="http://schemas.microsoft.com/office/powerpoint/2010/main" val="244644930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CB3F1A1-F6E9-808D-AB60-4D2C925CF183}"/>
            </a:ext>
          </a:extLst>
        </p:cNvPr>
        <p:cNvGrpSpPr/>
        <p:nvPr/>
      </p:nvGrpSpPr>
      <p:grpSpPr>
        <a:xfrm>
          <a:off x="0" y="0"/>
          <a:ext cx="0" cy="0"/>
          <a:chOff x="0" y="0"/>
          <a:chExt cx="0" cy="0"/>
        </a:xfrm>
      </p:grpSpPr>
      <p:sp>
        <p:nvSpPr>
          <p:cNvPr id="16" name="Nadpis 15">
            <a:extLst>
              <a:ext uri="{FF2B5EF4-FFF2-40B4-BE49-F238E27FC236}">
                <a16:creationId xmlns:a16="http://schemas.microsoft.com/office/drawing/2014/main" id="{07585280-3C53-CEF1-4FB1-DBA2F3D942EB}"/>
              </a:ext>
            </a:extLst>
          </p:cNvPr>
          <p:cNvSpPr>
            <a:spLocks noGrp="1"/>
          </p:cNvSpPr>
          <p:nvPr>
            <p:ph type="title"/>
          </p:nvPr>
        </p:nvSpPr>
        <p:spPr>
          <a:xfrm>
            <a:off x="446314" y="619932"/>
            <a:ext cx="10137686" cy="1224910"/>
          </a:xfrm>
        </p:spPr>
        <p:txBody>
          <a:bodyPr/>
          <a:lstStyle/>
          <a:p>
            <a:r>
              <a:rPr lang="cs-CZ" dirty="0"/>
              <a:t>Zvláštní ustanovení o lhůtách pro nadlimitní veřejné zakázky v oblasti obrany - § 201 ZZVZ</a:t>
            </a:r>
            <a:br>
              <a:rPr lang="cs-CZ" dirty="0"/>
            </a:br>
            <a:endParaRPr lang="cs-CZ" dirty="0"/>
          </a:p>
        </p:txBody>
      </p:sp>
      <p:sp>
        <p:nvSpPr>
          <p:cNvPr id="17" name="Zástupný obsah 16">
            <a:extLst>
              <a:ext uri="{FF2B5EF4-FFF2-40B4-BE49-F238E27FC236}">
                <a16:creationId xmlns:a16="http://schemas.microsoft.com/office/drawing/2014/main" id="{AE691C4A-0E3A-13EA-50FB-844ECF8CCFAF}"/>
              </a:ext>
            </a:extLst>
          </p:cNvPr>
          <p:cNvSpPr>
            <a:spLocks noGrp="1"/>
          </p:cNvSpPr>
          <p:nvPr>
            <p:ph idx="1"/>
          </p:nvPr>
        </p:nvSpPr>
        <p:spPr>
          <a:xfrm>
            <a:off x="446314" y="2021305"/>
            <a:ext cx="10137686" cy="4054216"/>
          </a:xfrm>
        </p:spPr>
        <p:txBody>
          <a:bodyPr/>
          <a:lstStyle/>
          <a:p>
            <a:pPr algn="just"/>
            <a:endParaRPr lang="cs-CZ" sz="2400" dirty="0"/>
          </a:p>
          <a:p>
            <a:pPr algn="just"/>
            <a:r>
              <a:rPr lang="cs-CZ" sz="2800" dirty="0"/>
              <a:t>Lhůta podle § 201 odst. 2 věty první může být zkrácena o 7 dnů, jestliže zadavatel odesílá formuláře k uveřejnění podle § 212 ZZVZ elektronicky.</a:t>
            </a:r>
          </a:p>
          <a:p>
            <a:pPr algn="just"/>
            <a:r>
              <a:rPr lang="cs-CZ" sz="2800" dirty="0"/>
              <a:t>Zkrácení lhůt uvedených v § 201 odst. 2 a 4 ZZVZ lze při splnění podmínek v nich uvedených sčítat.</a:t>
            </a:r>
          </a:p>
          <a:p>
            <a:pPr marL="0" indent="0" algn="just">
              <a:buNone/>
            </a:pPr>
            <a:endParaRPr lang="cs-CZ" dirty="0"/>
          </a:p>
        </p:txBody>
      </p:sp>
      <p:sp>
        <p:nvSpPr>
          <p:cNvPr id="4" name="Zástupný symbol pro číslo snímku 3">
            <a:extLst>
              <a:ext uri="{FF2B5EF4-FFF2-40B4-BE49-F238E27FC236}">
                <a16:creationId xmlns:a16="http://schemas.microsoft.com/office/drawing/2014/main" id="{E0913A93-BD9F-9449-5047-861C23A98C21}"/>
              </a:ext>
            </a:extLst>
          </p:cNvPr>
          <p:cNvSpPr>
            <a:spLocks noGrp="1"/>
          </p:cNvSpPr>
          <p:nvPr>
            <p:ph type="sldNum" sz="quarter" idx="12"/>
          </p:nvPr>
        </p:nvSpPr>
        <p:spPr>
          <a:xfrm>
            <a:off x="8755200" y="6300000"/>
            <a:ext cx="2743200" cy="365125"/>
          </a:xfrm>
        </p:spPr>
        <p:txBody>
          <a:bodyPr/>
          <a:lstStyle/>
          <a:p>
            <a:fld id="{1CF5A12E-3DFE-4C3E-9036-7893F29C52C1}" type="slidenum">
              <a:rPr lang="cs-CZ" smtClean="0"/>
              <a:pPr/>
              <a:t>26</a:t>
            </a:fld>
            <a:endParaRPr lang="cs-CZ"/>
          </a:p>
        </p:txBody>
      </p:sp>
    </p:spTree>
    <p:extLst>
      <p:ext uri="{BB962C8B-B14F-4D97-AF65-F5344CB8AC3E}">
        <p14:creationId xmlns:p14="http://schemas.microsoft.com/office/powerpoint/2010/main" val="81752438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E5CDF88-378C-C703-F654-E419AE5E9DE7}"/>
            </a:ext>
          </a:extLst>
        </p:cNvPr>
        <p:cNvGrpSpPr/>
        <p:nvPr/>
      </p:nvGrpSpPr>
      <p:grpSpPr>
        <a:xfrm>
          <a:off x="0" y="0"/>
          <a:ext cx="0" cy="0"/>
          <a:chOff x="0" y="0"/>
          <a:chExt cx="0" cy="0"/>
        </a:xfrm>
      </p:grpSpPr>
      <p:sp>
        <p:nvSpPr>
          <p:cNvPr id="16" name="Nadpis 15">
            <a:extLst>
              <a:ext uri="{FF2B5EF4-FFF2-40B4-BE49-F238E27FC236}">
                <a16:creationId xmlns:a16="http://schemas.microsoft.com/office/drawing/2014/main" id="{77719472-F262-E797-A394-2418AD766E18}"/>
              </a:ext>
            </a:extLst>
          </p:cNvPr>
          <p:cNvSpPr>
            <a:spLocks noGrp="1"/>
          </p:cNvSpPr>
          <p:nvPr>
            <p:ph type="title"/>
          </p:nvPr>
        </p:nvSpPr>
        <p:spPr>
          <a:xfrm>
            <a:off x="446314" y="619932"/>
            <a:ext cx="10137686" cy="1224910"/>
          </a:xfrm>
        </p:spPr>
        <p:txBody>
          <a:bodyPr/>
          <a:lstStyle/>
          <a:p>
            <a:r>
              <a:rPr lang="cs-CZ" dirty="0"/>
              <a:t>Zvláštní ustanovení o lhůtách pro nadlimitní veřejné zakázky v oblasti obrany - § 201 ZZVZ</a:t>
            </a:r>
            <a:br>
              <a:rPr lang="cs-CZ" dirty="0"/>
            </a:br>
            <a:endParaRPr lang="cs-CZ" dirty="0"/>
          </a:p>
        </p:txBody>
      </p:sp>
      <p:sp>
        <p:nvSpPr>
          <p:cNvPr id="17" name="Zástupný obsah 16">
            <a:extLst>
              <a:ext uri="{FF2B5EF4-FFF2-40B4-BE49-F238E27FC236}">
                <a16:creationId xmlns:a16="http://schemas.microsoft.com/office/drawing/2014/main" id="{65F04A83-A2EE-84F8-7DCD-3CD339EF00C8}"/>
              </a:ext>
            </a:extLst>
          </p:cNvPr>
          <p:cNvSpPr>
            <a:spLocks noGrp="1"/>
          </p:cNvSpPr>
          <p:nvPr>
            <p:ph idx="1"/>
          </p:nvPr>
        </p:nvSpPr>
        <p:spPr>
          <a:xfrm>
            <a:off x="446314" y="1654629"/>
            <a:ext cx="10137686" cy="4800600"/>
          </a:xfrm>
        </p:spPr>
        <p:txBody>
          <a:bodyPr/>
          <a:lstStyle/>
          <a:p>
            <a:pPr algn="just"/>
            <a:r>
              <a:rPr lang="cs-CZ" sz="2600" dirty="0"/>
              <a:t>Jestliže naléhavá okolnost znemožňuje stanovení lhůty podle § 201 odst. 1 ZZVZ, může zadavatel stanovit</a:t>
            </a:r>
          </a:p>
          <a:p>
            <a:pPr algn="just"/>
            <a:r>
              <a:rPr lang="cs-CZ" sz="2600" dirty="0"/>
              <a:t>a) lhůtu pro podání žádostí o účast v užším řízení nebo jednacím řízení s uveřejněním tak, aby činila alespoň 15 dnů nebo 10 dnů od zahájení zadávacího řízení, jestliže zadavatel odeslal formulář k uveřejnění podle § 212 elektronicky, nebo</a:t>
            </a:r>
          </a:p>
          <a:p>
            <a:pPr algn="just"/>
            <a:r>
              <a:rPr lang="cs-CZ" sz="2600" dirty="0"/>
              <a:t>b) lhůta pro podání nabídek v užším řízení činila alespoň 10 dnů od odeslání výzvy k podání nabídky.</a:t>
            </a:r>
          </a:p>
          <a:p>
            <a:pPr marL="0" indent="0" algn="just">
              <a:buNone/>
            </a:pPr>
            <a:r>
              <a:rPr lang="cs-CZ" sz="2600" dirty="0"/>
              <a:t>Naléhavost okolnosti zadavatel odůvodní v zadávací dokumentaci nebo ve výzvě k podání nabídek.</a:t>
            </a:r>
          </a:p>
        </p:txBody>
      </p:sp>
      <p:sp>
        <p:nvSpPr>
          <p:cNvPr id="4" name="Zástupný symbol pro číslo snímku 3">
            <a:extLst>
              <a:ext uri="{FF2B5EF4-FFF2-40B4-BE49-F238E27FC236}">
                <a16:creationId xmlns:a16="http://schemas.microsoft.com/office/drawing/2014/main" id="{E4409483-7CB3-2589-68AE-BA50D02E3718}"/>
              </a:ext>
            </a:extLst>
          </p:cNvPr>
          <p:cNvSpPr>
            <a:spLocks noGrp="1"/>
          </p:cNvSpPr>
          <p:nvPr>
            <p:ph type="sldNum" sz="quarter" idx="12"/>
          </p:nvPr>
        </p:nvSpPr>
        <p:spPr>
          <a:xfrm>
            <a:off x="8755200" y="6300000"/>
            <a:ext cx="2743200" cy="365125"/>
          </a:xfrm>
        </p:spPr>
        <p:txBody>
          <a:bodyPr/>
          <a:lstStyle/>
          <a:p>
            <a:fld id="{1CF5A12E-3DFE-4C3E-9036-7893F29C52C1}" type="slidenum">
              <a:rPr lang="cs-CZ" smtClean="0"/>
              <a:pPr/>
              <a:t>27</a:t>
            </a:fld>
            <a:endParaRPr lang="cs-CZ"/>
          </a:p>
        </p:txBody>
      </p:sp>
    </p:spTree>
    <p:extLst>
      <p:ext uri="{BB962C8B-B14F-4D97-AF65-F5344CB8AC3E}">
        <p14:creationId xmlns:p14="http://schemas.microsoft.com/office/powerpoint/2010/main" val="156478754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553357A-5BE1-AAA7-DE0C-050442E5E432}"/>
            </a:ext>
          </a:extLst>
        </p:cNvPr>
        <p:cNvGrpSpPr/>
        <p:nvPr/>
      </p:nvGrpSpPr>
      <p:grpSpPr>
        <a:xfrm>
          <a:off x="0" y="0"/>
          <a:ext cx="0" cy="0"/>
          <a:chOff x="0" y="0"/>
          <a:chExt cx="0" cy="0"/>
        </a:xfrm>
      </p:grpSpPr>
      <p:sp>
        <p:nvSpPr>
          <p:cNvPr id="16" name="Nadpis 15">
            <a:extLst>
              <a:ext uri="{FF2B5EF4-FFF2-40B4-BE49-F238E27FC236}">
                <a16:creationId xmlns:a16="http://schemas.microsoft.com/office/drawing/2014/main" id="{EE8BB8EF-4C65-4260-925F-31B2D35E1BBB}"/>
              </a:ext>
            </a:extLst>
          </p:cNvPr>
          <p:cNvSpPr>
            <a:spLocks noGrp="1"/>
          </p:cNvSpPr>
          <p:nvPr>
            <p:ph type="title"/>
          </p:nvPr>
        </p:nvSpPr>
        <p:spPr>
          <a:xfrm>
            <a:off x="446314" y="192874"/>
            <a:ext cx="10137686" cy="1058410"/>
          </a:xfrm>
        </p:spPr>
        <p:txBody>
          <a:bodyPr/>
          <a:lstStyle/>
          <a:p>
            <a:r>
              <a:rPr lang="cs-CZ" dirty="0"/>
              <a:t>Zvláštní ustanovení o lhůtách pro podlimitní veřejné zakázky v oblasti obrany - § 202 ZZVZ</a:t>
            </a:r>
            <a:br>
              <a:rPr lang="cs-CZ" dirty="0"/>
            </a:br>
            <a:endParaRPr lang="cs-CZ" dirty="0"/>
          </a:p>
        </p:txBody>
      </p:sp>
      <p:sp>
        <p:nvSpPr>
          <p:cNvPr id="17" name="Zástupný obsah 16">
            <a:extLst>
              <a:ext uri="{FF2B5EF4-FFF2-40B4-BE49-F238E27FC236}">
                <a16:creationId xmlns:a16="http://schemas.microsoft.com/office/drawing/2014/main" id="{4B43DAB4-88E7-BFEE-EEB8-60B2803AD33A}"/>
              </a:ext>
            </a:extLst>
          </p:cNvPr>
          <p:cNvSpPr>
            <a:spLocks noGrp="1"/>
          </p:cNvSpPr>
          <p:nvPr>
            <p:ph idx="1"/>
          </p:nvPr>
        </p:nvSpPr>
        <p:spPr>
          <a:xfrm>
            <a:off x="446314" y="1491915"/>
            <a:ext cx="10137686" cy="4583605"/>
          </a:xfrm>
        </p:spPr>
        <p:txBody>
          <a:bodyPr/>
          <a:lstStyle/>
          <a:p>
            <a:endParaRPr lang="cs-CZ" sz="2400" dirty="0"/>
          </a:p>
          <a:p>
            <a:pPr algn="just"/>
            <a:r>
              <a:rPr lang="cs-CZ" sz="2800" dirty="0"/>
              <a:t>V případě podlimitních veřejných zakázek v oblasti obrany nebo bezpečnosti zadávaných v užším řízení, jednacím řízení s uveřejněním nebo řízení se soutěžním dialogem zadavatel stanoví lhůtu pro podání žádosti o účast na nejméně 15 pracovních dnů od zahájení zadávacího řízení.</a:t>
            </a:r>
          </a:p>
          <a:p>
            <a:pPr algn="just"/>
            <a:r>
              <a:rPr lang="cs-CZ" sz="2800" dirty="0"/>
              <a:t>Zadavatel stanoví v užším řízení lhůtu pro podání nabídek na nejméně 15 pracovních dnů od odeslání výzvy k podání nabídky.</a:t>
            </a:r>
          </a:p>
        </p:txBody>
      </p:sp>
      <p:sp>
        <p:nvSpPr>
          <p:cNvPr id="4" name="Zástupný symbol pro číslo snímku 3">
            <a:extLst>
              <a:ext uri="{FF2B5EF4-FFF2-40B4-BE49-F238E27FC236}">
                <a16:creationId xmlns:a16="http://schemas.microsoft.com/office/drawing/2014/main" id="{1C431FE6-C4FA-5827-75F9-D4539B2E97DA}"/>
              </a:ext>
            </a:extLst>
          </p:cNvPr>
          <p:cNvSpPr>
            <a:spLocks noGrp="1"/>
          </p:cNvSpPr>
          <p:nvPr>
            <p:ph type="sldNum" sz="quarter" idx="12"/>
          </p:nvPr>
        </p:nvSpPr>
        <p:spPr>
          <a:xfrm>
            <a:off x="8755200" y="6300000"/>
            <a:ext cx="2743200" cy="365125"/>
          </a:xfrm>
        </p:spPr>
        <p:txBody>
          <a:bodyPr/>
          <a:lstStyle/>
          <a:p>
            <a:fld id="{1CF5A12E-3DFE-4C3E-9036-7893F29C52C1}" type="slidenum">
              <a:rPr lang="cs-CZ" smtClean="0"/>
              <a:pPr/>
              <a:t>28</a:t>
            </a:fld>
            <a:endParaRPr lang="cs-CZ"/>
          </a:p>
        </p:txBody>
      </p:sp>
    </p:spTree>
    <p:extLst>
      <p:ext uri="{BB962C8B-B14F-4D97-AF65-F5344CB8AC3E}">
        <p14:creationId xmlns:p14="http://schemas.microsoft.com/office/powerpoint/2010/main" val="25572966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2D067C4-0CCC-AC8D-BC52-773B2626F430}"/>
            </a:ext>
          </a:extLst>
        </p:cNvPr>
        <p:cNvGrpSpPr/>
        <p:nvPr/>
      </p:nvGrpSpPr>
      <p:grpSpPr>
        <a:xfrm>
          <a:off x="0" y="0"/>
          <a:ext cx="0" cy="0"/>
          <a:chOff x="0" y="0"/>
          <a:chExt cx="0" cy="0"/>
        </a:xfrm>
      </p:grpSpPr>
      <p:sp>
        <p:nvSpPr>
          <p:cNvPr id="16" name="Nadpis 15">
            <a:extLst>
              <a:ext uri="{FF2B5EF4-FFF2-40B4-BE49-F238E27FC236}">
                <a16:creationId xmlns:a16="http://schemas.microsoft.com/office/drawing/2014/main" id="{E91EF11A-F7A6-F634-AEEB-54253776B517}"/>
              </a:ext>
            </a:extLst>
          </p:cNvPr>
          <p:cNvSpPr>
            <a:spLocks noGrp="1"/>
          </p:cNvSpPr>
          <p:nvPr>
            <p:ph type="title"/>
          </p:nvPr>
        </p:nvSpPr>
        <p:spPr>
          <a:xfrm>
            <a:off x="446314" y="619932"/>
            <a:ext cx="10137686" cy="567184"/>
          </a:xfrm>
        </p:spPr>
        <p:txBody>
          <a:bodyPr/>
          <a:lstStyle/>
          <a:p>
            <a:r>
              <a:rPr lang="cs-CZ" dirty="0"/>
              <a:t>Prohlídka místa plnění - § 97 ZZVZ</a:t>
            </a:r>
          </a:p>
        </p:txBody>
      </p:sp>
      <p:sp>
        <p:nvSpPr>
          <p:cNvPr id="17" name="Zástupný obsah 16">
            <a:extLst>
              <a:ext uri="{FF2B5EF4-FFF2-40B4-BE49-F238E27FC236}">
                <a16:creationId xmlns:a16="http://schemas.microsoft.com/office/drawing/2014/main" id="{15F91754-85E9-6756-CBC3-D7E866BD48DA}"/>
              </a:ext>
            </a:extLst>
          </p:cNvPr>
          <p:cNvSpPr>
            <a:spLocks noGrp="1"/>
          </p:cNvSpPr>
          <p:nvPr>
            <p:ph idx="1"/>
          </p:nvPr>
        </p:nvSpPr>
        <p:spPr>
          <a:xfrm>
            <a:off x="446314" y="1187117"/>
            <a:ext cx="10137686" cy="4888404"/>
          </a:xfrm>
        </p:spPr>
        <p:txBody>
          <a:bodyPr/>
          <a:lstStyle/>
          <a:p>
            <a:pPr algn="just">
              <a:buFontTx/>
              <a:buChar char="-"/>
            </a:pPr>
            <a:r>
              <a:rPr lang="cs-CZ" sz="2400" dirty="0"/>
              <a:t>Umožní-li zadavatel prohlídku místa plnění, v zadávací dokumentaci nebo ve výzvě k podání nabídky (dle výzev uvedených v Příloze č. 6 ZZVZ)</a:t>
            </a:r>
          </a:p>
          <a:p>
            <a:pPr algn="just">
              <a:buFont typeface="Arial" panose="020B0604020202020204" pitchFamily="34" charset="0"/>
              <a:buChar char="•"/>
            </a:pPr>
            <a:r>
              <a:rPr lang="cs-CZ" sz="2400" dirty="0"/>
              <a:t>určí v otevřeném řízení dobu prohlídky tak, aby bylo možné prohlídku uskutečnit nejpozději 10 pracovních dnů před skončením lhůty pro podání nabídek,</a:t>
            </a:r>
          </a:p>
          <a:p>
            <a:pPr algn="just">
              <a:buFont typeface="Arial" panose="020B0604020202020204" pitchFamily="34" charset="0"/>
              <a:buChar char="•"/>
            </a:pPr>
            <a:r>
              <a:rPr lang="cs-CZ" sz="2400" dirty="0"/>
              <a:t> určí v podlimitním režimu dobu prohlídky tak tak, aby bylo možné prohlídku uskutečnit nejpozději 5 pracovních dnů před skončením lhůty pro podání nabídek.</a:t>
            </a:r>
          </a:p>
          <a:p>
            <a:pPr marL="0" indent="0" algn="just">
              <a:buNone/>
            </a:pPr>
            <a:r>
              <a:rPr lang="cs-CZ" sz="2400" dirty="0"/>
              <a:t>Stanoví lhůtu pro podání nabídek tak, aby byla vždy delší než minimální lhůta stanovená pro příslušný druh zadávacího řízení.</a:t>
            </a:r>
          </a:p>
        </p:txBody>
      </p:sp>
      <p:sp>
        <p:nvSpPr>
          <p:cNvPr id="4" name="Zástupný symbol pro číslo snímku 3">
            <a:extLst>
              <a:ext uri="{FF2B5EF4-FFF2-40B4-BE49-F238E27FC236}">
                <a16:creationId xmlns:a16="http://schemas.microsoft.com/office/drawing/2014/main" id="{0CC35A01-828D-3576-6E38-C12B99010AB4}"/>
              </a:ext>
            </a:extLst>
          </p:cNvPr>
          <p:cNvSpPr>
            <a:spLocks noGrp="1"/>
          </p:cNvSpPr>
          <p:nvPr>
            <p:ph type="sldNum" sz="quarter" idx="12"/>
          </p:nvPr>
        </p:nvSpPr>
        <p:spPr>
          <a:xfrm>
            <a:off x="8755200" y="6300000"/>
            <a:ext cx="2743200" cy="365125"/>
          </a:xfrm>
        </p:spPr>
        <p:txBody>
          <a:bodyPr/>
          <a:lstStyle/>
          <a:p>
            <a:fld id="{1CF5A12E-3DFE-4C3E-9036-7893F29C52C1}" type="slidenum">
              <a:rPr lang="cs-CZ" smtClean="0"/>
              <a:pPr/>
              <a:t>29</a:t>
            </a:fld>
            <a:endParaRPr lang="cs-CZ"/>
          </a:p>
        </p:txBody>
      </p:sp>
    </p:spTree>
    <p:extLst>
      <p:ext uri="{BB962C8B-B14F-4D97-AF65-F5344CB8AC3E}">
        <p14:creationId xmlns:p14="http://schemas.microsoft.com/office/powerpoint/2010/main" val="382437902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Nadpis 15">
            <a:extLst>
              <a:ext uri="{FF2B5EF4-FFF2-40B4-BE49-F238E27FC236}">
                <a16:creationId xmlns:a16="http://schemas.microsoft.com/office/drawing/2014/main" id="{8CCBD5BF-F0ED-EE19-B6A5-FBF2F968B57A}"/>
              </a:ext>
            </a:extLst>
          </p:cNvPr>
          <p:cNvSpPr>
            <a:spLocks noGrp="1"/>
          </p:cNvSpPr>
          <p:nvPr>
            <p:ph type="title"/>
          </p:nvPr>
        </p:nvSpPr>
        <p:spPr>
          <a:xfrm>
            <a:off x="446314" y="619932"/>
            <a:ext cx="10137686" cy="588382"/>
          </a:xfrm>
        </p:spPr>
        <p:txBody>
          <a:bodyPr/>
          <a:lstStyle/>
          <a:p>
            <a:r>
              <a:rPr lang="cs-CZ" dirty="0"/>
              <a:t>Lhůty</a:t>
            </a:r>
          </a:p>
        </p:txBody>
      </p:sp>
      <p:sp>
        <p:nvSpPr>
          <p:cNvPr id="17" name="Zástupný obsah 16">
            <a:extLst>
              <a:ext uri="{FF2B5EF4-FFF2-40B4-BE49-F238E27FC236}">
                <a16:creationId xmlns:a16="http://schemas.microsoft.com/office/drawing/2014/main" id="{89750FEE-F16F-E58E-7376-BD2E54619F9E}"/>
              </a:ext>
            </a:extLst>
          </p:cNvPr>
          <p:cNvSpPr>
            <a:spLocks noGrp="1"/>
          </p:cNvSpPr>
          <p:nvPr>
            <p:ph idx="1"/>
          </p:nvPr>
        </p:nvSpPr>
        <p:spPr>
          <a:xfrm>
            <a:off x="446314" y="1349829"/>
            <a:ext cx="10137686" cy="4725692"/>
          </a:xfrm>
        </p:spPr>
        <p:txBody>
          <a:bodyPr/>
          <a:lstStyle/>
          <a:p>
            <a:pPr algn="just">
              <a:buFontTx/>
              <a:buChar char="-"/>
            </a:pPr>
            <a:r>
              <a:rPr lang="cs-CZ" sz="2400" dirty="0"/>
              <a:t>Jedná se o základní pravidlo ve vztahu ke všem lhůtám, které může zadavatel v průběhu zadávacího řízení stanovit, tedy nikoliv pouze ke lhůtám pro podání nabídky, žádosti o účast či předběžné nabídky, ale i ke lhůtám pro provedení jiných úkonů, např. k odpovědi na žádost o objasnění nebo doplnění údajů, dokladů, vzorků nebo modelů ve smyslu   § 46 ZZVZ.</a:t>
            </a:r>
          </a:p>
          <a:p>
            <a:pPr algn="just">
              <a:buFontTx/>
              <a:buChar char="-"/>
            </a:pPr>
            <a:r>
              <a:rPr lang="cs-CZ" sz="2400" dirty="0"/>
              <a:t>Zadavatel má tedy obecnou povinnost posoudit situaci (náročnost a okolnosti vyžadovaného úkonu) a</a:t>
            </a:r>
            <a:r>
              <a:rPr lang="cs-CZ" sz="2400" b="1" dirty="0"/>
              <a:t> přiměřeně </a:t>
            </a:r>
            <a:r>
              <a:rPr lang="cs-CZ" sz="2400" dirty="0"/>
              <a:t>k ní stanovit délku příslušné lhůty tak, aby dodavatelé měli dostatek času na provedení příslušného úkonu. Tato skutečnost vyplývá i z povinnosti zadavatele dodržovat zásadu přiměřenosti ve smyslu § 6 odst. 1 ZZVZ.</a:t>
            </a:r>
          </a:p>
        </p:txBody>
      </p:sp>
      <p:sp>
        <p:nvSpPr>
          <p:cNvPr id="4" name="Zástupný symbol pro číslo snímku 3">
            <a:extLst>
              <a:ext uri="{FF2B5EF4-FFF2-40B4-BE49-F238E27FC236}">
                <a16:creationId xmlns:a16="http://schemas.microsoft.com/office/drawing/2014/main" id="{7776CB6E-2EB4-BC9E-DA18-10E4D9C5D9E6}"/>
              </a:ext>
            </a:extLst>
          </p:cNvPr>
          <p:cNvSpPr>
            <a:spLocks noGrp="1"/>
          </p:cNvSpPr>
          <p:nvPr>
            <p:ph type="sldNum" sz="quarter" idx="12"/>
          </p:nvPr>
        </p:nvSpPr>
        <p:spPr>
          <a:xfrm>
            <a:off x="8755200" y="6300000"/>
            <a:ext cx="2743200" cy="365125"/>
          </a:xfrm>
        </p:spPr>
        <p:txBody>
          <a:bodyPr/>
          <a:lstStyle/>
          <a:p>
            <a:fld id="{1CF5A12E-3DFE-4C3E-9036-7893F29C52C1}" type="slidenum">
              <a:rPr lang="cs-CZ" smtClean="0"/>
              <a:pPr/>
              <a:t>3</a:t>
            </a:fld>
            <a:endParaRPr lang="cs-CZ"/>
          </a:p>
        </p:txBody>
      </p:sp>
    </p:spTree>
    <p:extLst>
      <p:ext uri="{BB962C8B-B14F-4D97-AF65-F5344CB8AC3E}">
        <p14:creationId xmlns:p14="http://schemas.microsoft.com/office/powerpoint/2010/main" val="388829491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3B86DBA-B485-C902-BBC9-CA3D979E520F}"/>
            </a:ext>
          </a:extLst>
        </p:cNvPr>
        <p:cNvGrpSpPr/>
        <p:nvPr/>
      </p:nvGrpSpPr>
      <p:grpSpPr>
        <a:xfrm>
          <a:off x="0" y="0"/>
          <a:ext cx="0" cy="0"/>
          <a:chOff x="0" y="0"/>
          <a:chExt cx="0" cy="0"/>
        </a:xfrm>
      </p:grpSpPr>
      <p:sp>
        <p:nvSpPr>
          <p:cNvPr id="16" name="Nadpis 15">
            <a:extLst>
              <a:ext uri="{FF2B5EF4-FFF2-40B4-BE49-F238E27FC236}">
                <a16:creationId xmlns:a16="http://schemas.microsoft.com/office/drawing/2014/main" id="{6A51D69A-3C47-4DA5-91DC-E70A3C829DE2}"/>
              </a:ext>
            </a:extLst>
          </p:cNvPr>
          <p:cNvSpPr>
            <a:spLocks noGrp="1"/>
          </p:cNvSpPr>
          <p:nvPr>
            <p:ph type="title"/>
          </p:nvPr>
        </p:nvSpPr>
        <p:spPr>
          <a:xfrm>
            <a:off x="446314" y="192876"/>
            <a:ext cx="10137686" cy="589603"/>
          </a:xfrm>
        </p:spPr>
        <p:txBody>
          <a:bodyPr/>
          <a:lstStyle/>
          <a:p>
            <a:r>
              <a:rPr lang="cs-CZ" dirty="0"/>
              <a:t>Rozhodovací praxe ÚOHS</a:t>
            </a:r>
          </a:p>
        </p:txBody>
      </p:sp>
      <p:sp>
        <p:nvSpPr>
          <p:cNvPr id="17" name="Zástupný obsah 16">
            <a:extLst>
              <a:ext uri="{FF2B5EF4-FFF2-40B4-BE49-F238E27FC236}">
                <a16:creationId xmlns:a16="http://schemas.microsoft.com/office/drawing/2014/main" id="{1C87EE3F-975E-601D-AF0F-C37DBF99689F}"/>
              </a:ext>
            </a:extLst>
          </p:cNvPr>
          <p:cNvSpPr>
            <a:spLocks noGrp="1"/>
          </p:cNvSpPr>
          <p:nvPr>
            <p:ph idx="1"/>
          </p:nvPr>
        </p:nvSpPr>
        <p:spPr>
          <a:xfrm>
            <a:off x="446314" y="1058779"/>
            <a:ext cx="10137686" cy="5016742"/>
          </a:xfrm>
        </p:spPr>
        <p:txBody>
          <a:bodyPr/>
          <a:lstStyle/>
          <a:p>
            <a:pPr marL="0" indent="0" algn="just">
              <a:buNone/>
            </a:pPr>
            <a:r>
              <a:rPr lang="cs-CZ" b="1" dirty="0"/>
              <a:t>Rozhodnutí ÚOHS ze dne 13. 11. 2020, </a:t>
            </a:r>
            <a:r>
              <a:rPr lang="cs-CZ" b="1" dirty="0" err="1"/>
              <a:t>sp</a:t>
            </a:r>
            <a:r>
              <a:rPr lang="cs-CZ" b="1" dirty="0"/>
              <a:t>. zn. ÚOHS-S0170/2020/VZ, č. j. ÚOHS-36399/2020/500/</a:t>
            </a:r>
            <a:r>
              <a:rPr lang="cs-CZ" b="1" dirty="0" err="1"/>
              <a:t>JBě</a:t>
            </a:r>
            <a:r>
              <a:rPr lang="cs-CZ" b="1" dirty="0"/>
              <a:t> </a:t>
            </a:r>
          </a:p>
          <a:p>
            <a:pPr marL="0" indent="0" algn="just">
              <a:buNone/>
            </a:pPr>
            <a:r>
              <a:rPr lang="cs-CZ" dirty="0"/>
              <a:t>Na základě výše uvedeného Úřad konstatuje, že dle zákona je právem, nikoliv povinností, zadavatele umožnit prohlídku místa plnění, přičemž tím spíše je pak zřejmé, že rovněž případné posunutí zadavatelem původně stanoveného termínu prohlídky místa plnění je otázkou dobrovolného postupu zadavatele. Přestože tedy dle „Žádosti o náhradní termín prohlídky místa plnění“ ze dne 16. 3. 2020 nebylo možné, aby s ohledem na epidemiologickou situaci související s výskytem onemocnění COVID-19 značná část týmu navrhovatele překročila hranice České republiky (viz bod 167 odůvodnění tohoto rozhodnutí), a aby se tedy příslušný (adekvátně odborně znalý) tým navrhovatele zúčastnil prohlídky místa plnění, jejíž termín byl stanoven v případě zadavatele FN Olomouc na den 20. 3. 2020 a v případě zadavatele Thomayerova nemocnice na den 17. 3. 2020 (viz bod 162 odůvodnění tohoto rozhodnutí), bylo i v takovém případě pouze na zvážení zadavatele, zda se rozhodne předmětné termíny prohlídek míst plnění posunout či zda např. navrhovateli umožní náhradní termíny prohlídek míst plnění.</a:t>
            </a:r>
          </a:p>
        </p:txBody>
      </p:sp>
      <p:sp>
        <p:nvSpPr>
          <p:cNvPr id="4" name="Zástupný symbol pro číslo snímku 3">
            <a:extLst>
              <a:ext uri="{FF2B5EF4-FFF2-40B4-BE49-F238E27FC236}">
                <a16:creationId xmlns:a16="http://schemas.microsoft.com/office/drawing/2014/main" id="{6D56A170-0F52-288E-7894-E0F603D28233}"/>
              </a:ext>
            </a:extLst>
          </p:cNvPr>
          <p:cNvSpPr>
            <a:spLocks noGrp="1"/>
          </p:cNvSpPr>
          <p:nvPr>
            <p:ph type="sldNum" sz="quarter" idx="12"/>
          </p:nvPr>
        </p:nvSpPr>
        <p:spPr>
          <a:xfrm>
            <a:off x="8755200" y="6300000"/>
            <a:ext cx="2743200" cy="365125"/>
          </a:xfrm>
        </p:spPr>
        <p:txBody>
          <a:bodyPr/>
          <a:lstStyle/>
          <a:p>
            <a:fld id="{1CF5A12E-3DFE-4C3E-9036-7893F29C52C1}" type="slidenum">
              <a:rPr lang="cs-CZ" smtClean="0"/>
              <a:pPr/>
              <a:t>30</a:t>
            </a:fld>
            <a:endParaRPr lang="cs-CZ"/>
          </a:p>
        </p:txBody>
      </p:sp>
    </p:spTree>
    <p:extLst>
      <p:ext uri="{BB962C8B-B14F-4D97-AF65-F5344CB8AC3E}">
        <p14:creationId xmlns:p14="http://schemas.microsoft.com/office/powerpoint/2010/main" val="20016501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368E48D-54A8-ABDB-3ECF-4A795247FEB3}"/>
            </a:ext>
          </a:extLst>
        </p:cNvPr>
        <p:cNvGrpSpPr/>
        <p:nvPr/>
      </p:nvGrpSpPr>
      <p:grpSpPr>
        <a:xfrm>
          <a:off x="0" y="0"/>
          <a:ext cx="0" cy="0"/>
          <a:chOff x="0" y="0"/>
          <a:chExt cx="0" cy="0"/>
        </a:xfrm>
      </p:grpSpPr>
      <p:sp>
        <p:nvSpPr>
          <p:cNvPr id="16" name="Nadpis 15">
            <a:extLst>
              <a:ext uri="{FF2B5EF4-FFF2-40B4-BE49-F238E27FC236}">
                <a16:creationId xmlns:a16="http://schemas.microsoft.com/office/drawing/2014/main" id="{212E9434-2585-A1CD-E321-F0AE9481DBC0}"/>
              </a:ext>
            </a:extLst>
          </p:cNvPr>
          <p:cNvSpPr>
            <a:spLocks noGrp="1"/>
          </p:cNvSpPr>
          <p:nvPr>
            <p:ph type="title"/>
          </p:nvPr>
        </p:nvSpPr>
        <p:spPr>
          <a:xfrm>
            <a:off x="446314" y="192876"/>
            <a:ext cx="10137686" cy="801736"/>
          </a:xfrm>
        </p:spPr>
        <p:txBody>
          <a:bodyPr/>
          <a:lstStyle/>
          <a:p>
            <a:r>
              <a:rPr lang="cs-CZ" dirty="0"/>
              <a:t>Zadávací lhůta - § 40 ZZVZ</a:t>
            </a:r>
            <a:br>
              <a:rPr lang="cs-CZ" dirty="0"/>
            </a:br>
            <a:endParaRPr lang="cs-CZ" dirty="0"/>
          </a:p>
        </p:txBody>
      </p:sp>
      <p:sp>
        <p:nvSpPr>
          <p:cNvPr id="17" name="Zástupný obsah 16">
            <a:extLst>
              <a:ext uri="{FF2B5EF4-FFF2-40B4-BE49-F238E27FC236}">
                <a16:creationId xmlns:a16="http://schemas.microsoft.com/office/drawing/2014/main" id="{D93302EE-1AA7-6910-76F5-C8D5E8CACC89}"/>
              </a:ext>
            </a:extLst>
          </p:cNvPr>
          <p:cNvSpPr>
            <a:spLocks noGrp="1"/>
          </p:cNvSpPr>
          <p:nvPr>
            <p:ph idx="1"/>
          </p:nvPr>
        </p:nvSpPr>
        <p:spPr>
          <a:xfrm>
            <a:off x="446314" y="834189"/>
            <a:ext cx="10137686" cy="5241332"/>
          </a:xfrm>
        </p:spPr>
        <p:txBody>
          <a:bodyPr/>
          <a:lstStyle/>
          <a:p>
            <a:pPr algn="just"/>
            <a:endParaRPr lang="cs-CZ" sz="2400" dirty="0"/>
          </a:p>
          <a:p>
            <a:pPr algn="just"/>
            <a:endParaRPr lang="cs-CZ" sz="2800" dirty="0"/>
          </a:p>
          <a:p>
            <a:pPr algn="just"/>
            <a:r>
              <a:rPr lang="cs-CZ" sz="2800" dirty="0"/>
              <a:t>Zadavatel může stanovit zadávací lhůtu. Počátkem zadávací lhůty je konec lhůty pro podání nabídek. </a:t>
            </a:r>
          </a:p>
          <a:p>
            <a:pPr algn="just"/>
            <a:r>
              <a:rPr lang="cs-CZ" sz="2800" dirty="0"/>
              <a:t>Zadávací lhůta musí být stanovena přiměřeně s ohledem na druh zadávacího řízení a na předmět veřejné zakázky.</a:t>
            </a:r>
          </a:p>
          <a:p>
            <a:pPr marL="0" indent="0" algn="just">
              <a:buNone/>
            </a:pPr>
            <a:endParaRPr lang="cs-CZ" sz="2400" dirty="0"/>
          </a:p>
        </p:txBody>
      </p:sp>
      <p:sp>
        <p:nvSpPr>
          <p:cNvPr id="4" name="Zástupný symbol pro číslo snímku 3">
            <a:extLst>
              <a:ext uri="{FF2B5EF4-FFF2-40B4-BE49-F238E27FC236}">
                <a16:creationId xmlns:a16="http://schemas.microsoft.com/office/drawing/2014/main" id="{E86BCA9C-7BAA-1F05-5EB3-DF4F15F6B0E8}"/>
              </a:ext>
            </a:extLst>
          </p:cNvPr>
          <p:cNvSpPr>
            <a:spLocks noGrp="1"/>
          </p:cNvSpPr>
          <p:nvPr>
            <p:ph type="sldNum" sz="quarter" idx="12"/>
          </p:nvPr>
        </p:nvSpPr>
        <p:spPr>
          <a:xfrm>
            <a:off x="8755200" y="6300000"/>
            <a:ext cx="2743200" cy="365125"/>
          </a:xfrm>
        </p:spPr>
        <p:txBody>
          <a:bodyPr/>
          <a:lstStyle/>
          <a:p>
            <a:fld id="{1CF5A12E-3DFE-4C3E-9036-7893F29C52C1}" type="slidenum">
              <a:rPr lang="cs-CZ" smtClean="0"/>
              <a:pPr/>
              <a:t>31</a:t>
            </a:fld>
            <a:endParaRPr lang="cs-CZ"/>
          </a:p>
        </p:txBody>
      </p:sp>
    </p:spTree>
    <p:extLst>
      <p:ext uri="{BB962C8B-B14F-4D97-AF65-F5344CB8AC3E}">
        <p14:creationId xmlns:p14="http://schemas.microsoft.com/office/powerpoint/2010/main" val="62116258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3A000C8-A68D-B5B5-C22C-57FA041E4F3A}"/>
            </a:ext>
          </a:extLst>
        </p:cNvPr>
        <p:cNvGrpSpPr/>
        <p:nvPr/>
      </p:nvGrpSpPr>
      <p:grpSpPr>
        <a:xfrm>
          <a:off x="0" y="0"/>
          <a:ext cx="0" cy="0"/>
          <a:chOff x="0" y="0"/>
          <a:chExt cx="0" cy="0"/>
        </a:xfrm>
      </p:grpSpPr>
      <p:sp>
        <p:nvSpPr>
          <p:cNvPr id="16" name="Nadpis 15">
            <a:extLst>
              <a:ext uri="{FF2B5EF4-FFF2-40B4-BE49-F238E27FC236}">
                <a16:creationId xmlns:a16="http://schemas.microsoft.com/office/drawing/2014/main" id="{BC8A38D0-D510-974D-5DDB-C40D3FABB8CA}"/>
              </a:ext>
            </a:extLst>
          </p:cNvPr>
          <p:cNvSpPr>
            <a:spLocks noGrp="1"/>
          </p:cNvSpPr>
          <p:nvPr>
            <p:ph type="title"/>
          </p:nvPr>
        </p:nvSpPr>
        <p:spPr>
          <a:xfrm>
            <a:off x="446314" y="192876"/>
            <a:ext cx="10137686" cy="589604"/>
          </a:xfrm>
        </p:spPr>
        <p:txBody>
          <a:bodyPr/>
          <a:lstStyle/>
          <a:p>
            <a:r>
              <a:rPr lang="cs-CZ" dirty="0"/>
              <a:t>Rozhodovací praxe ÚOHS</a:t>
            </a:r>
          </a:p>
        </p:txBody>
      </p:sp>
      <p:sp>
        <p:nvSpPr>
          <p:cNvPr id="17" name="Zástupný obsah 16">
            <a:extLst>
              <a:ext uri="{FF2B5EF4-FFF2-40B4-BE49-F238E27FC236}">
                <a16:creationId xmlns:a16="http://schemas.microsoft.com/office/drawing/2014/main" id="{182AD4AD-F825-0A27-F78E-99268D0AB41E}"/>
              </a:ext>
            </a:extLst>
          </p:cNvPr>
          <p:cNvSpPr>
            <a:spLocks noGrp="1"/>
          </p:cNvSpPr>
          <p:nvPr>
            <p:ph idx="1"/>
          </p:nvPr>
        </p:nvSpPr>
        <p:spPr>
          <a:xfrm>
            <a:off x="446314" y="1171074"/>
            <a:ext cx="10137686" cy="4904447"/>
          </a:xfrm>
        </p:spPr>
        <p:txBody>
          <a:bodyPr/>
          <a:lstStyle/>
          <a:p>
            <a:pPr marL="0" indent="0" algn="just">
              <a:buNone/>
            </a:pPr>
            <a:r>
              <a:rPr lang="cs-CZ" sz="2400" b="1" dirty="0"/>
              <a:t>Rozhodnutí ÚOHS ze dne 27. 8. 2021, </a:t>
            </a:r>
            <a:r>
              <a:rPr lang="cs-CZ" sz="2400" b="1" dirty="0" err="1"/>
              <a:t>sp</a:t>
            </a:r>
            <a:r>
              <a:rPr lang="cs-CZ" sz="2400" b="1" dirty="0"/>
              <a:t>. zn. ÚOHS-S0239/2021/VZ, č. j. ÚOHS-27215/2021/500/</a:t>
            </a:r>
            <a:r>
              <a:rPr lang="cs-CZ" sz="2400" b="1" dirty="0" err="1"/>
              <a:t>AIv</a:t>
            </a:r>
            <a:r>
              <a:rPr lang="cs-CZ" sz="2400" b="1" dirty="0"/>
              <a:t> </a:t>
            </a:r>
          </a:p>
          <a:p>
            <a:pPr marL="0" indent="0" algn="just">
              <a:buNone/>
            </a:pPr>
            <a:r>
              <a:rPr lang="cs-CZ" sz="2400" dirty="0"/>
              <a:t>Úřad pro úplnost dodává, že činil-li zadavatel po dni 6. 5. 2021 úkony spočívající v rozhodnutí o výběru dodavatele a oznámení o výběru dodavatele, nemohou na skutečnosti, že předmětné zadávací řízení bylo ukončeno přímo ze zákona z důvodu stanoveného v § 40 odst. 4 zákona, nic změnit, a tyto úkony zadavatele již z pohledu původně zahájeného zadávacího řízení byly zcela irelevantní a je nutno je považovat za úkony činěné mimo zadávací řízení. Úkony směřující k výběru poskytovatele daného plnění je pak bezesporu nutno vnímat jako postup směřující k zadání veřejné zakázky bez existence zadávacího řízení.</a:t>
            </a:r>
          </a:p>
        </p:txBody>
      </p:sp>
      <p:sp>
        <p:nvSpPr>
          <p:cNvPr id="4" name="Zástupný symbol pro číslo snímku 3">
            <a:extLst>
              <a:ext uri="{FF2B5EF4-FFF2-40B4-BE49-F238E27FC236}">
                <a16:creationId xmlns:a16="http://schemas.microsoft.com/office/drawing/2014/main" id="{1D80B335-6BE6-3DD7-34CC-AF0066782E79}"/>
              </a:ext>
            </a:extLst>
          </p:cNvPr>
          <p:cNvSpPr>
            <a:spLocks noGrp="1"/>
          </p:cNvSpPr>
          <p:nvPr>
            <p:ph type="sldNum" sz="quarter" idx="12"/>
          </p:nvPr>
        </p:nvSpPr>
        <p:spPr>
          <a:xfrm>
            <a:off x="8755200" y="6300000"/>
            <a:ext cx="2743200" cy="365125"/>
          </a:xfrm>
        </p:spPr>
        <p:txBody>
          <a:bodyPr/>
          <a:lstStyle/>
          <a:p>
            <a:fld id="{1CF5A12E-3DFE-4C3E-9036-7893F29C52C1}" type="slidenum">
              <a:rPr lang="cs-CZ" smtClean="0"/>
              <a:pPr/>
              <a:t>32</a:t>
            </a:fld>
            <a:endParaRPr lang="cs-CZ"/>
          </a:p>
        </p:txBody>
      </p:sp>
    </p:spTree>
    <p:extLst>
      <p:ext uri="{BB962C8B-B14F-4D97-AF65-F5344CB8AC3E}">
        <p14:creationId xmlns:p14="http://schemas.microsoft.com/office/powerpoint/2010/main" val="67242129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1B10D34-047F-0763-5208-D8741F7B7E71}"/>
            </a:ext>
          </a:extLst>
        </p:cNvPr>
        <p:cNvGrpSpPr/>
        <p:nvPr/>
      </p:nvGrpSpPr>
      <p:grpSpPr>
        <a:xfrm>
          <a:off x="0" y="0"/>
          <a:ext cx="0" cy="0"/>
          <a:chOff x="0" y="0"/>
          <a:chExt cx="0" cy="0"/>
        </a:xfrm>
      </p:grpSpPr>
      <p:sp>
        <p:nvSpPr>
          <p:cNvPr id="16" name="Nadpis 15">
            <a:extLst>
              <a:ext uri="{FF2B5EF4-FFF2-40B4-BE49-F238E27FC236}">
                <a16:creationId xmlns:a16="http://schemas.microsoft.com/office/drawing/2014/main" id="{D6D0CA3C-8F7D-6DDA-55C3-CB3DAF5E1A64}"/>
              </a:ext>
            </a:extLst>
          </p:cNvPr>
          <p:cNvSpPr>
            <a:spLocks noGrp="1"/>
          </p:cNvSpPr>
          <p:nvPr>
            <p:ph type="title"/>
          </p:nvPr>
        </p:nvSpPr>
        <p:spPr>
          <a:xfrm>
            <a:off x="446314" y="192875"/>
            <a:ext cx="10137686" cy="753609"/>
          </a:xfrm>
        </p:spPr>
        <p:txBody>
          <a:bodyPr/>
          <a:lstStyle/>
          <a:p>
            <a:r>
              <a:rPr lang="cs-CZ" dirty="0"/>
              <a:t>Rozhodovací praxe ÚOHS </a:t>
            </a:r>
          </a:p>
        </p:txBody>
      </p:sp>
      <p:sp>
        <p:nvSpPr>
          <p:cNvPr id="17" name="Zástupný obsah 16">
            <a:extLst>
              <a:ext uri="{FF2B5EF4-FFF2-40B4-BE49-F238E27FC236}">
                <a16:creationId xmlns:a16="http://schemas.microsoft.com/office/drawing/2014/main" id="{0F58BFCA-AE60-C253-28B9-DC1CE4377F72}"/>
              </a:ext>
            </a:extLst>
          </p:cNvPr>
          <p:cNvSpPr>
            <a:spLocks noGrp="1"/>
          </p:cNvSpPr>
          <p:nvPr>
            <p:ph idx="1"/>
          </p:nvPr>
        </p:nvSpPr>
        <p:spPr>
          <a:xfrm>
            <a:off x="446314" y="946484"/>
            <a:ext cx="10137686" cy="5718641"/>
          </a:xfrm>
        </p:spPr>
        <p:txBody>
          <a:bodyPr/>
          <a:lstStyle/>
          <a:p>
            <a:pPr marL="0" indent="0" algn="just">
              <a:buNone/>
            </a:pPr>
            <a:r>
              <a:rPr lang="cs-CZ" sz="2200" b="1" dirty="0"/>
              <a:t>Rozhodnutí předsedy ÚOHS ze dne 16.6.2014, č. j. ÚOHS-R73/2013//VZ-12634/2014/310/</a:t>
            </a:r>
            <a:r>
              <a:rPr lang="cs-CZ" sz="2200" b="1" dirty="0" err="1"/>
              <a:t>IPs</a:t>
            </a:r>
            <a:r>
              <a:rPr lang="cs-CZ" sz="2200" b="1" dirty="0"/>
              <a:t> </a:t>
            </a:r>
          </a:p>
          <a:p>
            <a:pPr marL="0" indent="0" algn="just">
              <a:buNone/>
            </a:pPr>
            <a:r>
              <a:rPr lang="cs-CZ" sz="2200" dirty="0"/>
              <a:t>Vázanost uchazeče nabídkou však nelze vykládat takovým způsobem, jak to učinil Úřad v napadeném rozhodnutí. Uchazeč je bezesporu vázán obsahem nabídky, aby zadavatel měl jistotu, že po dobu zadávací lhůty v případě, že bude uchazečova nabídka vyhodnocena jako nejvhodnější, může zadavatel očekávat uzavření smlouvy s vybraným uchazečem za podmínek uvedených v nabídce. Takovými podmínkami, které mají vliv na plnění předmětu veřejné zakázky, však zcela jistě nejsou administrativní údaje, uvedené v nabídce. I s ohledem na celkovou dobu zadávací lhůty v předmětné veřejné zakázce, která byla 120 dnů od skončení lhůty pro podání nabídek nelze spravedlivě požadovat po uchazečích, aby předvídali potřebu jakékoli změny v administrativních údajích, uvedených v nabídce. V tomto ohledu je třeba dát za pravdu navrhovateli, že mohou nastat na jeho straně změny, které povedou k nutnosti změnit např. právě kontaktní osobu nebo adresu pro doručování z důvodu např. změny sídla. </a:t>
            </a:r>
          </a:p>
        </p:txBody>
      </p:sp>
      <p:sp>
        <p:nvSpPr>
          <p:cNvPr id="4" name="Zástupný symbol pro číslo snímku 3">
            <a:extLst>
              <a:ext uri="{FF2B5EF4-FFF2-40B4-BE49-F238E27FC236}">
                <a16:creationId xmlns:a16="http://schemas.microsoft.com/office/drawing/2014/main" id="{B39A46DE-091D-4171-2F11-AF73B55A163B}"/>
              </a:ext>
            </a:extLst>
          </p:cNvPr>
          <p:cNvSpPr>
            <a:spLocks noGrp="1"/>
          </p:cNvSpPr>
          <p:nvPr>
            <p:ph type="sldNum" sz="quarter" idx="12"/>
          </p:nvPr>
        </p:nvSpPr>
        <p:spPr>
          <a:xfrm>
            <a:off x="8755200" y="6300000"/>
            <a:ext cx="2743200" cy="365125"/>
          </a:xfrm>
        </p:spPr>
        <p:txBody>
          <a:bodyPr/>
          <a:lstStyle/>
          <a:p>
            <a:fld id="{1CF5A12E-3DFE-4C3E-9036-7893F29C52C1}" type="slidenum">
              <a:rPr lang="cs-CZ" smtClean="0"/>
              <a:pPr/>
              <a:t>33</a:t>
            </a:fld>
            <a:endParaRPr lang="cs-CZ"/>
          </a:p>
        </p:txBody>
      </p:sp>
    </p:spTree>
    <p:extLst>
      <p:ext uri="{BB962C8B-B14F-4D97-AF65-F5344CB8AC3E}">
        <p14:creationId xmlns:p14="http://schemas.microsoft.com/office/powerpoint/2010/main" val="309650591"/>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0B7F5B4-3340-5FB3-8E35-BBF332ACDD6B}"/>
            </a:ext>
          </a:extLst>
        </p:cNvPr>
        <p:cNvGrpSpPr/>
        <p:nvPr/>
      </p:nvGrpSpPr>
      <p:grpSpPr>
        <a:xfrm>
          <a:off x="0" y="0"/>
          <a:ext cx="0" cy="0"/>
          <a:chOff x="0" y="0"/>
          <a:chExt cx="0" cy="0"/>
        </a:xfrm>
      </p:grpSpPr>
      <p:sp>
        <p:nvSpPr>
          <p:cNvPr id="16" name="Nadpis 15">
            <a:extLst>
              <a:ext uri="{FF2B5EF4-FFF2-40B4-BE49-F238E27FC236}">
                <a16:creationId xmlns:a16="http://schemas.microsoft.com/office/drawing/2014/main" id="{D07AC13F-7AC6-5F7E-9220-10F2E5837A86}"/>
              </a:ext>
            </a:extLst>
          </p:cNvPr>
          <p:cNvSpPr>
            <a:spLocks noGrp="1"/>
          </p:cNvSpPr>
          <p:nvPr>
            <p:ph type="title"/>
          </p:nvPr>
        </p:nvSpPr>
        <p:spPr>
          <a:xfrm>
            <a:off x="446314" y="192875"/>
            <a:ext cx="10137686" cy="753609"/>
          </a:xfrm>
        </p:spPr>
        <p:txBody>
          <a:bodyPr/>
          <a:lstStyle/>
          <a:p>
            <a:r>
              <a:rPr lang="cs-CZ" dirty="0"/>
              <a:t>Rozhodovací praxe ÚOHS </a:t>
            </a:r>
          </a:p>
        </p:txBody>
      </p:sp>
      <p:sp>
        <p:nvSpPr>
          <p:cNvPr id="17" name="Zástupný obsah 16">
            <a:extLst>
              <a:ext uri="{FF2B5EF4-FFF2-40B4-BE49-F238E27FC236}">
                <a16:creationId xmlns:a16="http://schemas.microsoft.com/office/drawing/2014/main" id="{0ED8389F-3538-203B-86CB-D62CB480ABD3}"/>
              </a:ext>
            </a:extLst>
          </p:cNvPr>
          <p:cNvSpPr>
            <a:spLocks noGrp="1"/>
          </p:cNvSpPr>
          <p:nvPr>
            <p:ph idx="1"/>
          </p:nvPr>
        </p:nvSpPr>
        <p:spPr>
          <a:xfrm>
            <a:off x="446314" y="946484"/>
            <a:ext cx="10137686" cy="5718641"/>
          </a:xfrm>
        </p:spPr>
        <p:txBody>
          <a:bodyPr/>
          <a:lstStyle/>
          <a:p>
            <a:pPr marL="0" indent="0">
              <a:buNone/>
            </a:pPr>
            <a:r>
              <a:rPr lang="cs-CZ" sz="2400" b="1" dirty="0"/>
              <a:t>Rozhodnutí předsedy ÚOHS ze dne 16.6.2014, č. j. ÚOHS-R73/2013//VZ-12634/2014/310/</a:t>
            </a:r>
            <a:r>
              <a:rPr lang="cs-CZ" sz="2400" b="1" dirty="0" err="1"/>
              <a:t>IPs</a:t>
            </a:r>
            <a:r>
              <a:rPr lang="cs-CZ" sz="2400" b="1" dirty="0"/>
              <a:t> </a:t>
            </a:r>
          </a:p>
          <a:p>
            <a:pPr marL="0" indent="0" algn="just">
              <a:buNone/>
            </a:pPr>
            <a:r>
              <a:rPr lang="cs-CZ" sz="2400" dirty="0"/>
              <a:t>V průběhu zadávací lhůty může dojít i k významnějším změnám na straně uchazeče, např. ke změně jeho právní formy. Je zřejmé, že z takových důvodů nelze přistoupit k výkladu, že za takových okolností nesmí uchazeč změnit takovéto administrativní údaje v nabídce. Tento výklad § 43 odst. 1 zákona byl nepřiměřeně formalistický a v rozporu s účelem tohoto ustanovení.</a:t>
            </a:r>
          </a:p>
        </p:txBody>
      </p:sp>
      <p:sp>
        <p:nvSpPr>
          <p:cNvPr id="4" name="Zástupný symbol pro číslo snímku 3">
            <a:extLst>
              <a:ext uri="{FF2B5EF4-FFF2-40B4-BE49-F238E27FC236}">
                <a16:creationId xmlns:a16="http://schemas.microsoft.com/office/drawing/2014/main" id="{380192CD-7940-41AA-1A4F-A598D11F8AE5}"/>
              </a:ext>
            </a:extLst>
          </p:cNvPr>
          <p:cNvSpPr>
            <a:spLocks noGrp="1"/>
          </p:cNvSpPr>
          <p:nvPr>
            <p:ph type="sldNum" sz="quarter" idx="12"/>
          </p:nvPr>
        </p:nvSpPr>
        <p:spPr>
          <a:xfrm>
            <a:off x="8755200" y="6300000"/>
            <a:ext cx="2743200" cy="365125"/>
          </a:xfrm>
        </p:spPr>
        <p:txBody>
          <a:bodyPr/>
          <a:lstStyle/>
          <a:p>
            <a:fld id="{1CF5A12E-3DFE-4C3E-9036-7893F29C52C1}" type="slidenum">
              <a:rPr lang="cs-CZ" smtClean="0"/>
              <a:pPr/>
              <a:t>34</a:t>
            </a:fld>
            <a:endParaRPr lang="cs-CZ"/>
          </a:p>
        </p:txBody>
      </p:sp>
    </p:spTree>
    <p:extLst>
      <p:ext uri="{BB962C8B-B14F-4D97-AF65-F5344CB8AC3E}">
        <p14:creationId xmlns:p14="http://schemas.microsoft.com/office/powerpoint/2010/main" val="2363501424"/>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F6610AD-93C0-CC9F-8FEA-A9DA118E7834}"/>
            </a:ext>
          </a:extLst>
        </p:cNvPr>
        <p:cNvGrpSpPr/>
        <p:nvPr/>
      </p:nvGrpSpPr>
      <p:grpSpPr>
        <a:xfrm>
          <a:off x="0" y="0"/>
          <a:ext cx="0" cy="0"/>
          <a:chOff x="0" y="0"/>
          <a:chExt cx="0" cy="0"/>
        </a:xfrm>
      </p:grpSpPr>
      <p:sp>
        <p:nvSpPr>
          <p:cNvPr id="16" name="Nadpis 15">
            <a:extLst>
              <a:ext uri="{FF2B5EF4-FFF2-40B4-BE49-F238E27FC236}">
                <a16:creationId xmlns:a16="http://schemas.microsoft.com/office/drawing/2014/main" id="{2BBCF15F-2D8E-77C9-7001-17222321CF61}"/>
              </a:ext>
            </a:extLst>
          </p:cNvPr>
          <p:cNvSpPr>
            <a:spLocks noGrp="1"/>
          </p:cNvSpPr>
          <p:nvPr>
            <p:ph type="title"/>
          </p:nvPr>
        </p:nvSpPr>
        <p:spPr>
          <a:xfrm>
            <a:off x="446314" y="619932"/>
            <a:ext cx="10137686" cy="1224910"/>
          </a:xfrm>
        </p:spPr>
        <p:txBody>
          <a:bodyPr/>
          <a:lstStyle/>
          <a:p>
            <a:r>
              <a:rPr lang="cs-CZ" dirty="0"/>
              <a:t>Jistota - § 41 ZZVZ</a:t>
            </a:r>
            <a:br>
              <a:rPr lang="cs-CZ" dirty="0"/>
            </a:br>
            <a:r>
              <a:rPr lang="cs-CZ" dirty="0"/>
              <a:t> </a:t>
            </a:r>
          </a:p>
        </p:txBody>
      </p:sp>
      <p:sp>
        <p:nvSpPr>
          <p:cNvPr id="17" name="Zástupný obsah 16">
            <a:extLst>
              <a:ext uri="{FF2B5EF4-FFF2-40B4-BE49-F238E27FC236}">
                <a16:creationId xmlns:a16="http://schemas.microsoft.com/office/drawing/2014/main" id="{392476E1-E831-EE32-98A8-1A172380116D}"/>
              </a:ext>
            </a:extLst>
          </p:cNvPr>
          <p:cNvSpPr>
            <a:spLocks noGrp="1"/>
          </p:cNvSpPr>
          <p:nvPr>
            <p:ph idx="1"/>
          </p:nvPr>
        </p:nvSpPr>
        <p:spPr>
          <a:xfrm>
            <a:off x="446314" y="2021305"/>
            <a:ext cx="10137686" cy="4054216"/>
          </a:xfrm>
        </p:spPr>
        <p:txBody>
          <a:bodyPr/>
          <a:lstStyle/>
          <a:p>
            <a:pPr algn="just"/>
            <a:endParaRPr lang="cs-CZ" sz="2800" dirty="0"/>
          </a:p>
          <a:p>
            <a:pPr algn="just"/>
            <a:r>
              <a:rPr lang="cs-CZ" sz="2800" dirty="0"/>
              <a:t>Stanovil-li zadavatel zadávací lhůtu, může v zadávací dokumentaci požadovat, aby účastník zadávacího řízení poskytl ve lhůtě pro podání nabídek jistotu.</a:t>
            </a:r>
          </a:p>
          <a:p>
            <a:pPr marL="0" indent="0" algn="just">
              <a:buNone/>
            </a:pPr>
            <a:endParaRPr lang="cs-CZ" dirty="0"/>
          </a:p>
        </p:txBody>
      </p:sp>
      <p:sp>
        <p:nvSpPr>
          <p:cNvPr id="4" name="Zástupný symbol pro číslo snímku 3">
            <a:extLst>
              <a:ext uri="{FF2B5EF4-FFF2-40B4-BE49-F238E27FC236}">
                <a16:creationId xmlns:a16="http://schemas.microsoft.com/office/drawing/2014/main" id="{D7EE67F9-2D83-12B9-9E41-F38002C02564}"/>
              </a:ext>
            </a:extLst>
          </p:cNvPr>
          <p:cNvSpPr>
            <a:spLocks noGrp="1"/>
          </p:cNvSpPr>
          <p:nvPr>
            <p:ph type="sldNum" sz="quarter" idx="12"/>
          </p:nvPr>
        </p:nvSpPr>
        <p:spPr>
          <a:xfrm>
            <a:off x="8755200" y="6300000"/>
            <a:ext cx="2743200" cy="365125"/>
          </a:xfrm>
        </p:spPr>
        <p:txBody>
          <a:bodyPr/>
          <a:lstStyle/>
          <a:p>
            <a:fld id="{1CF5A12E-3DFE-4C3E-9036-7893F29C52C1}" type="slidenum">
              <a:rPr lang="cs-CZ" smtClean="0"/>
              <a:pPr/>
              <a:t>35</a:t>
            </a:fld>
            <a:endParaRPr lang="cs-CZ"/>
          </a:p>
        </p:txBody>
      </p:sp>
    </p:spTree>
    <p:extLst>
      <p:ext uri="{BB962C8B-B14F-4D97-AF65-F5344CB8AC3E}">
        <p14:creationId xmlns:p14="http://schemas.microsoft.com/office/powerpoint/2010/main" val="3642397371"/>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EF9EED3-A003-1381-8C94-1AE8D68C9B6F}"/>
            </a:ext>
          </a:extLst>
        </p:cNvPr>
        <p:cNvGrpSpPr/>
        <p:nvPr/>
      </p:nvGrpSpPr>
      <p:grpSpPr>
        <a:xfrm>
          <a:off x="0" y="0"/>
          <a:ext cx="0" cy="0"/>
          <a:chOff x="0" y="0"/>
          <a:chExt cx="0" cy="0"/>
        </a:xfrm>
      </p:grpSpPr>
      <p:sp>
        <p:nvSpPr>
          <p:cNvPr id="16" name="Nadpis 15">
            <a:extLst>
              <a:ext uri="{FF2B5EF4-FFF2-40B4-BE49-F238E27FC236}">
                <a16:creationId xmlns:a16="http://schemas.microsoft.com/office/drawing/2014/main" id="{FD9DC5E3-677D-BF08-D61D-1162D16979BE}"/>
              </a:ext>
            </a:extLst>
          </p:cNvPr>
          <p:cNvSpPr>
            <a:spLocks noGrp="1"/>
          </p:cNvSpPr>
          <p:nvPr>
            <p:ph type="title"/>
          </p:nvPr>
        </p:nvSpPr>
        <p:spPr>
          <a:xfrm>
            <a:off x="446314" y="368968"/>
            <a:ext cx="10137686" cy="577516"/>
          </a:xfrm>
        </p:spPr>
        <p:txBody>
          <a:bodyPr/>
          <a:lstStyle/>
          <a:p>
            <a:r>
              <a:rPr lang="cs-CZ" dirty="0"/>
              <a:t>Rozhodovací praxe ÚOHS</a:t>
            </a:r>
          </a:p>
        </p:txBody>
      </p:sp>
      <p:sp>
        <p:nvSpPr>
          <p:cNvPr id="17" name="Zástupný obsah 16">
            <a:extLst>
              <a:ext uri="{FF2B5EF4-FFF2-40B4-BE49-F238E27FC236}">
                <a16:creationId xmlns:a16="http://schemas.microsoft.com/office/drawing/2014/main" id="{FFFDA3B9-E650-61B6-6A3D-79B96F1C7F23}"/>
              </a:ext>
            </a:extLst>
          </p:cNvPr>
          <p:cNvSpPr>
            <a:spLocks noGrp="1"/>
          </p:cNvSpPr>
          <p:nvPr>
            <p:ph idx="1"/>
          </p:nvPr>
        </p:nvSpPr>
        <p:spPr>
          <a:xfrm>
            <a:off x="446314" y="1311609"/>
            <a:ext cx="10137686" cy="4763912"/>
          </a:xfrm>
        </p:spPr>
        <p:txBody>
          <a:bodyPr/>
          <a:lstStyle/>
          <a:p>
            <a:pPr marL="0" indent="0" algn="just">
              <a:buNone/>
            </a:pPr>
            <a:r>
              <a:rPr lang="cs-CZ" sz="2800" b="1" dirty="0"/>
              <a:t>Rozhodnutí ÚOHS ze dne 12. 5. 2020, </a:t>
            </a:r>
            <a:r>
              <a:rPr lang="cs-CZ" sz="2800" b="1" dirty="0" err="1"/>
              <a:t>sp</a:t>
            </a:r>
            <a:r>
              <a:rPr lang="cs-CZ" sz="2800" b="1" dirty="0"/>
              <a:t>. zn. ÚOHS-S0148/2020/VZ, č. j. ÚOHS-13883/2020/542/</a:t>
            </a:r>
            <a:r>
              <a:rPr lang="cs-CZ" sz="2800" b="1" dirty="0" err="1"/>
              <a:t>Vhu</a:t>
            </a:r>
            <a:r>
              <a:rPr lang="cs-CZ" sz="2800" b="1" dirty="0"/>
              <a:t> </a:t>
            </a:r>
          </a:p>
          <a:p>
            <a:pPr marL="0" indent="0" algn="just">
              <a:buNone/>
            </a:pPr>
            <a:r>
              <a:rPr lang="cs-CZ" sz="2800" dirty="0"/>
              <a:t>Za situace, kdy zákon zadavateli jasně stanovuje, že nutnou podmínkou pro možnost požadovat po účastnících zadávacího řízení jistotu podle § 41 odst. 1 zákona je stanovení zadávací lhůty podle § 40 zákona, nelze považovat za souladný se zákonem postup zadavatele v šetřeném případě, kdy v zadávací dokumentaci požadoval po účastnících zadávacího řízení poskytnutí jistoty, aniž by současně stanovil zadávací lhůtu.</a:t>
            </a:r>
          </a:p>
        </p:txBody>
      </p:sp>
      <p:sp>
        <p:nvSpPr>
          <p:cNvPr id="4" name="Zástupný symbol pro číslo snímku 3">
            <a:extLst>
              <a:ext uri="{FF2B5EF4-FFF2-40B4-BE49-F238E27FC236}">
                <a16:creationId xmlns:a16="http://schemas.microsoft.com/office/drawing/2014/main" id="{1CA93409-991F-C535-32C1-93C0621BC169}"/>
              </a:ext>
            </a:extLst>
          </p:cNvPr>
          <p:cNvSpPr>
            <a:spLocks noGrp="1"/>
          </p:cNvSpPr>
          <p:nvPr>
            <p:ph type="sldNum" sz="quarter" idx="12"/>
          </p:nvPr>
        </p:nvSpPr>
        <p:spPr>
          <a:xfrm>
            <a:off x="8755200" y="6300000"/>
            <a:ext cx="2743200" cy="365125"/>
          </a:xfrm>
        </p:spPr>
        <p:txBody>
          <a:bodyPr/>
          <a:lstStyle/>
          <a:p>
            <a:fld id="{1CF5A12E-3DFE-4C3E-9036-7893F29C52C1}" type="slidenum">
              <a:rPr lang="cs-CZ" smtClean="0"/>
              <a:pPr/>
              <a:t>36</a:t>
            </a:fld>
            <a:endParaRPr lang="cs-CZ"/>
          </a:p>
        </p:txBody>
      </p:sp>
    </p:spTree>
    <p:extLst>
      <p:ext uri="{BB962C8B-B14F-4D97-AF65-F5344CB8AC3E}">
        <p14:creationId xmlns:p14="http://schemas.microsoft.com/office/powerpoint/2010/main" val="457664651"/>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3B447BC-43EF-2BA8-693F-52D659E6D044}"/>
            </a:ext>
          </a:extLst>
        </p:cNvPr>
        <p:cNvGrpSpPr/>
        <p:nvPr/>
      </p:nvGrpSpPr>
      <p:grpSpPr>
        <a:xfrm>
          <a:off x="0" y="0"/>
          <a:ext cx="0" cy="0"/>
          <a:chOff x="0" y="0"/>
          <a:chExt cx="0" cy="0"/>
        </a:xfrm>
      </p:grpSpPr>
      <p:sp>
        <p:nvSpPr>
          <p:cNvPr id="16" name="Nadpis 15">
            <a:extLst>
              <a:ext uri="{FF2B5EF4-FFF2-40B4-BE49-F238E27FC236}">
                <a16:creationId xmlns:a16="http://schemas.microsoft.com/office/drawing/2014/main" id="{D2336949-A4E0-1620-FB03-E09423D4B4D5}"/>
              </a:ext>
            </a:extLst>
          </p:cNvPr>
          <p:cNvSpPr>
            <a:spLocks noGrp="1"/>
          </p:cNvSpPr>
          <p:nvPr>
            <p:ph type="title"/>
          </p:nvPr>
        </p:nvSpPr>
        <p:spPr>
          <a:xfrm>
            <a:off x="446314" y="215295"/>
            <a:ext cx="10137686" cy="567184"/>
          </a:xfrm>
        </p:spPr>
        <p:txBody>
          <a:bodyPr/>
          <a:lstStyle/>
          <a:p>
            <a:r>
              <a:rPr lang="cs-CZ" dirty="0"/>
              <a:t>Vysvětlení zadávací dokumentace - § 98 ZZVZ</a:t>
            </a:r>
          </a:p>
        </p:txBody>
      </p:sp>
      <p:sp>
        <p:nvSpPr>
          <p:cNvPr id="17" name="Zástupný obsah 16">
            <a:extLst>
              <a:ext uri="{FF2B5EF4-FFF2-40B4-BE49-F238E27FC236}">
                <a16:creationId xmlns:a16="http://schemas.microsoft.com/office/drawing/2014/main" id="{033CF927-62F0-CA76-F87F-2044BC6C9843}"/>
              </a:ext>
            </a:extLst>
          </p:cNvPr>
          <p:cNvSpPr>
            <a:spLocks noGrp="1"/>
          </p:cNvSpPr>
          <p:nvPr>
            <p:ph idx="1"/>
          </p:nvPr>
        </p:nvSpPr>
        <p:spPr>
          <a:xfrm>
            <a:off x="446314" y="914400"/>
            <a:ext cx="10137686" cy="5161121"/>
          </a:xfrm>
        </p:spPr>
        <p:txBody>
          <a:bodyPr/>
          <a:lstStyle/>
          <a:p>
            <a:pPr algn="just">
              <a:buFontTx/>
              <a:buChar char="-"/>
            </a:pPr>
            <a:r>
              <a:rPr lang="cs-CZ" sz="2200" dirty="0"/>
              <a:t>Zadavatel může zadávací dokumentaci vysvětlit, pokud takové vysvětlení, případně související dokumenty, uveřejní na profilu zadavatele, a to</a:t>
            </a:r>
          </a:p>
          <a:p>
            <a:pPr algn="just">
              <a:buFont typeface="Arial" panose="020B0604020202020204" pitchFamily="34" charset="0"/>
              <a:buChar char="•"/>
            </a:pPr>
            <a:r>
              <a:rPr lang="cs-CZ" sz="2200" dirty="0"/>
              <a:t>V otevřeném řízení</a:t>
            </a:r>
          </a:p>
          <a:p>
            <a:pPr algn="just">
              <a:buFont typeface="Wingdings" panose="05000000000000000000" pitchFamily="2" charset="2"/>
              <a:buChar char="Ø"/>
            </a:pPr>
            <a:r>
              <a:rPr lang="cs-CZ" sz="2200" dirty="0"/>
              <a:t>a) </a:t>
            </a:r>
            <a:r>
              <a:rPr lang="cs-CZ" sz="2200" b="1" dirty="0"/>
              <a:t>nejméně 5 pracovních dnů před uplynutím lhůty </a:t>
            </a:r>
            <a:r>
              <a:rPr lang="cs-CZ" sz="2200" dirty="0"/>
              <a:t>pro podání žádostí o účast, předběžných nabídek nebo nabídek, nebo</a:t>
            </a:r>
          </a:p>
          <a:p>
            <a:pPr algn="just">
              <a:buFont typeface="Wingdings" panose="05000000000000000000" pitchFamily="2" charset="2"/>
              <a:buChar char="Ø"/>
            </a:pPr>
            <a:r>
              <a:rPr lang="cs-CZ" sz="2200" dirty="0"/>
              <a:t>b) v případech, kdy je </a:t>
            </a:r>
            <a:r>
              <a:rPr lang="cs-CZ" sz="2200" b="1" dirty="0"/>
              <a:t>lhůta pro podání nabídek zkrácena </a:t>
            </a:r>
            <a:r>
              <a:rPr lang="cs-CZ" sz="2200" dirty="0"/>
              <a:t>podle § 57 odst. 2 písm. b) ZZVZ nebo § 59 odst. 5 ZZVZ, </a:t>
            </a:r>
            <a:r>
              <a:rPr lang="cs-CZ" sz="2200" b="1" dirty="0"/>
              <a:t>nejméně 4 pracovní dny před uplynutím lhůty </a:t>
            </a:r>
            <a:r>
              <a:rPr lang="cs-CZ" sz="2200" dirty="0"/>
              <a:t>pro podání žádostí o účast, předběžných nabídek nebo nabídek.</a:t>
            </a:r>
          </a:p>
          <a:p>
            <a:pPr algn="just">
              <a:buFont typeface="Arial" panose="020B0604020202020204" pitchFamily="34" charset="0"/>
              <a:buChar char="•"/>
            </a:pPr>
            <a:r>
              <a:rPr lang="cs-CZ" sz="2200" dirty="0"/>
              <a:t> V podlimitním řízení </a:t>
            </a:r>
          </a:p>
          <a:p>
            <a:pPr algn="just">
              <a:buFont typeface="Wingdings" panose="05000000000000000000" pitchFamily="2" charset="2"/>
              <a:buChar char="Ø"/>
            </a:pPr>
            <a:r>
              <a:rPr lang="cs-CZ" sz="2200" b="1" dirty="0"/>
              <a:t>nejméně 4 pracovní dny před skončením lhůty pro podání nabídek.</a:t>
            </a:r>
          </a:p>
          <a:p>
            <a:pPr algn="just">
              <a:buFontTx/>
              <a:buChar char="-"/>
            </a:pPr>
            <a:endParaRPr lang="cs-CZ" sz="2400" dirty="0"/>
          </a:p>
          <a:p>
            <a:pPr algn="just">
              <a:buFontTx/>
              <a:buChar char="-"/>
            </a:pPr>
            <a:r>
              <a:rPr lang="cs-CZ" sz="2400" dirty="0"/>
              <a:t>	</a:t>
            </a:r>
          </a:p>
        </p:txBody>
      </p:sp>
      <p:sp>
        <p:nvSpPr>
          <p:cNvPr id="4" name="Zástupný symbol pro číslo snímku 3">
            <a:extLst>
              <a:ext uri="{FF2B5EF4-FFF2-40B4-BE49-F238E27FC236}">
                <a16:creationId xmlns:a16="http://schemas.microsoft.com/office/drawing/2014/main" id="{B1BC6EFB-05C9-82FD-5765-BF5B0B17DA89}"/>
              </a:ext>
            </a:extLst>
          </p:cNvPr>
          <p:cNvSpPr>
            <a:spLocks noGrp="1"/>
          </p:cNvSpPr>
          <p:nvPr>
            <p:ph type="sldNum" sz="quarter" idx="12"/>
          </p:nvPr>
        </p:nvSpPr>
        <p:spPr>
          <a:xfrm>
            <a:off x="8755200" y="6300000"/>
            <a:ext cx="2743200" cy="365125"/>
          </a:xfrm>
        </p:spPr>
        <p:txBody>
          <a:bodyPr/>
          <a:lstStyle/>
          <a:p>
            <a:fld id="{1CF5A12E-3DFE-4C3E-9036-7893F29C52C1}" type="slidenum">
              <a:rPr lang="cs-CZ" smtClean="0"/>
              <a:pPr/>
              <a:t>37</a:t>
            </a:fld>
            <a:endParaRPr lang="cs-CZ"/>
          </a:p>
        </p:txBody>
      </p:sp>
    </p:spTree>
    <p:extLst>
      <p:ext uri="{BB962C8B-B14F-4D97-AF65-F5344CB8AC3E}">
        <p14:creationId xmlns:p14="http://schemas.microsoft.com/office/powerpoint/2010/main" val="831908262"/>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F0CAE66-307A-0A81-42D8-FA42490CF802}"/>
            </a:ext>
          </a:extLst>
        </p:cNvPr>
        <p:cNvGrpSpPr/>
        <p:nvPr/>
      </p:nvGrpSpPr>
      <p:grpSpPr>
        <a:xfrm>
          <a:off x="0" y="0"/>
          <a:ext cx="0" cy="0"/>
          <a:chOff x="0" y="0"/>
          <a:chExt cx="0" cy="0"/>
        </a:xfrm>
      </p:grpSpPr>
      <p:sp>
        <p:nvSpPr>
          <p:cNvPr id="16" name="Nadpis 15">
            <a:extLst>
              <a:ext uri="{FF2B5EF4-FFF2-40B4-BE49-F238E27FC236}">
                <a16:creationId xmlns:a16="http://schemas.microsoft.com/office/drawing/2014/main" id="{4E8655FF-9203-A276-1926-2BCCD06B66A6}"/>
              </a:ext>
            </a:extLst>
          </p:cNvPr>
          <p:cNvSpPr>
            <a:spLocks noGrp="1"/>
          </p:cNvSpPr>
          <p:nvPr>
            <p:ph type="title"/>
          </p:nvPr>
        </p:nvSpPr>
        <p:spPr>
          <a:xfrm>
            <a:off x="446314" y="215295"/>
            <a:ext cx="10137686" cy="567184"/>
          </a:xfrm>
        </p:spPr>
        <p:txBody>
          <a:bodyPr/>
          <a:lstStyle/>
          <a:p>
            <a:r>
              <a:rPr lang="cs-CZ" dirty="0"/>
              <a:t>Vysvětlení zadávací dokumentace - § 98 ZZVZ</a:t>
            </a:r>
          </a:p>
        </p:txBody>
      </p:sp>
      <p:sp>
        <p:nvSpPr>
          <p:cNvPr id="17" name="Zástupný obsah 16">
            <a:extLst>
              <a:ext uri="{FF2B5EF4-FFF2-40B4-BE49-F238E27FC236}">
                <a16:creationId xmlns:a16="http://schemas.microsoft.com/office/drawing/2014/main" id="{98524648-8459-282D-FF7A-CF6C74D19521}"/>
              </a:ext>
            </a:extLst>
          </p:cNvPr>
          <p:cNvSpPr>
            <a:spLocks noGrp="1"/>
          </p:cNvSpPr>
          <p:nvPr>
            <p:ph idx="1"/>
          </p:nvPr>
        </p:nvSpPr>
        <p:spPr>
          <a:xfrm>
            <a:off x="446314" y="914400"/>
            <a:ext cx="10137686" cy="5161121"/>
          </a:xfrm>
        </p:spPr>
        <p:txBody>
          <a:bodyPr/>
          <a:lstStyle/>
          <a:p>
            <a:pPr algn="just">
              <a:buFontTx/>
              <a:buChar char="-"/>
            </a:pPr>
            <a:endParaRPr lang="cs-CZ" sz="2400" dirty="0"/>
          </a:p>
          <a:p>
            <a:pPr algn="just">
              <a:buFontTx/>
              <a:buChar char="-"/>
            </a:pPr>
            <a:r>
              <a:rPr lang="cs-CZ" sz="2800" dirty="0"/>
              <a:t>Pokud o vysvětlení zadávací dokumentace písemně požádá dodavatel zadavatel není povinen vysvětlení poskytnout, pokud není žádost o vysvětlení doručena včas, a to alespoň 3 pracovní dny před uplynutím lhůt pro uveřejnění vysvětlení ZD (5 res. 4 pracovní dny před uplynutím lhůty k podání nabídky). </a:t>
            </a:r>
          </a:p>
          <a:p>
            <a:pPr algn="just">
              <a:buFontTx/>
              <a:buChar char="-"/>
            </a:pPr>
            <a:r>
              <a:rPr lang="cs-CZ" sz="2800" dirty="0"/>
              <a:t>Pokud zadavatel na žádost o vysvětlení, která není doručena včas, vysvětlení poskytne, nemusí dodržet lhůty pro uveřejnění vysvětlení ZD (5 res. 4 pracovní dny před uplynutím lhůty k podání nabídky). </a:t>
            </a:r>
          </a:p>
        </p:txBody>
      </p:sp>
      <p:sp>
        <p:nvSpPr>
          <p:cNvPr id="4" name="Zástupný symbol pro číslo snímku 3">
            <a:extLst>
              <a:ext uri="{FF2B5EF4-FFF2-40B4-BE49-F238E27FC236}">
                <a16:creationId xmlns:a16="http://schemas.microsoft.com/office/drawing/2014/main" id="{6408EDB8-A129-F2DF-5EC5-6211CD0367A9}"/>
              </a:ext>
            </a:extLst>
          </p:cNvPr>
          <p:cNvSpPr>
            <a:spLocks noGrp="1"/>
          </p:cNvSpPr>
          <p:nvPr>
            <p:ph type="sldNum" sz="quarter" idx="12"/>
          </p:nvPr>
        </p:nvSpPr>
        <p:spPr>
          <a:xfrm>
            <a:off x="8755200" y="6300000"/>
            <a:ext cx="2743200" cy="365125"/>
          </a:xfrm>
        </p:spPr>
        <p:txBody>
          <a:bodyPr/>
          <a:lstStyle/>
          <a:p>
            <a:fld id="{1CF5A12E-3DFE-4C3E-9036-7893F29C52C1}" type="slidenum">
              <a:rPr lang="cs-CZ" smtClean="0"/>
              <a:pPr/>
              <a:t>38</a:t>
            </a:fld>
            <a:endParaRPr lang="cs-CZ"/>
          </a:p>
        </p:txBody>
      </p:sp>
    </p:spTree>
    <p:extLst>
      <p:ext uri="{BB962C8B-B14F-4D97-AF65-F5344CB8AC3E}">
        <p14:creationId xmlns:p14="http://schemas.microsoft.com/office/powerpoint/2010/main" val="2691298030"/>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845BE51-14F3-FF33-EC2F-B0A99AB39BCB}"/>
            </a:ext>
          </a:extLst>
        </p:cNvPr>
        <p:cNvGrpSpPr/>
        <p:nvPr/>
      </p:nvGrpSpPr>
      <p:grpSpPr>
        <a:xfrm>
          <a:off x="0" y="0"/>
          <a:ext cx="0" cy="0"/>
          <a:chOff x="0" y="0"/>
          <a:chExt cx="0" cy="0"/>
        </a:xfrm>
      </p:grpSpPr>
      <p:sp>
        <p:nvSpPr>
          <p:cNvPr id="16" name="Nadpis 15">
            <a:extLst>
              <a:ext uri="{FF2B5EF4-FFF2-40B4-BE49-F238E27FC236}">
                <a16:creationId xmlns:a16="http://schemas.microsoft.com/office/drawing/2014/main" id="{FCA1D5B4-4C71-14F2-138A-572BED62F51E}"/>
              </a:ext>
            </a:extLst>
          </p:cNvPr>
          <p:cNvSpPr>
            <a:spLocks noGrp="1"/>
          </p:cNvSpPr>
          <p:nvPr>
            <p:ph type="title"/>
          </p:nvPr>
        </p:nvSpPr>
        <p:spPr>
          <a:xfrm>
            <a:off x="446314" y="215295"/>
            <a:ext cx="10137686" cy="567184"/>
          </a:xfrm>
        </p:spPr>
        <p:txBody>
          <a:bodyPr/>
          <a:lstStyle/>
          <a:p>
            <a:r>
              <a:rPr lang="cs-CZ" dirty="0"/>
              <a:t>Vysvětlení zadávací dokumentace - § 98 ZZVZ</a:t>
            </a:r>
          </a:p>
        </p:txBody>
      </p:sp>
      <p:sp>
        <p:nvSpPr>
          <p:cNvPr id="17" name="Zástupný obsah 16">
            <a:extLst>
              <a:ext uri="{FF2B5EF4-FFF2-40B4-BE49-F238E27FC236}">
                <a16:creationId xmlns:a16="http://schemas.microsoft.com/office/drawing/2014/main" id="{344970ED-5CB6-7AC8-11CB-A6411ACB3D6B}"/>
              </a:ext>
            </a:extLst>
          </p:cNvPr>
          <p:cNvSpPr>
            <a:spLocks noGrp="1"/>
          </p:cNvSpPr>
          <p:nvPr>
            <p:ph idx="1"/>
          </p:nvPr>
        </p:nvSpPr>
        <p:spPr>
          <a:xfrm>
            <a:off x="446314" y="914400"/>
            <a:ext cx="10137686" cy="5161121"/>
          </a:xfrm>
        </p:spPr>
        <p:txBody>
          <a:bodyPr/>
          <a:lstStyle/>
          <a:p>
            <a:pPr algn="just">
              <a:buFontTx/>
              <a:buChar char="-"/>
            </a:pPr>
            <a:endParaRPr lang="cs-CZ" sz="2400" dirty="0"/>
          </a:p>
          <a:p>
            <a:pPr algn="just">
              <a:buFontTx/>
              <a:buChar char="-"/>
            </a:pPr>
            <a:r>
              <a:rPr lang="cs-CZ" sz="2800" dirty="0"/>
              <a:t>Pokud je žádost o vysvětlení zadávací dokumentace doručena včas a zadavatel neuveřejní, neodešle nebo nepředá vysvětlení do 3 pracovních dnů, prodlouží lhůtu pro podání nabídek nejméně o tolik pracovních dnů, o kolik přesáhla doba od doručení žádosti o vysvětlení zadávací dokumentace do uveřejnění, odeslání nebo předání vysvětlení 3 pracovní dny.</a:t>
            </a:r>
          </a:p>
          <a:p>
            <a:pPr marL="0" indent="0" algn="just">
              <a:buNone/>
            </a:pPr>
            <a:endParaRPr lang="cs-CZ" sz="2400" dirty="0"/>
          </a:p>
        </p:txBody>
      </p:sp>
      <p:sp>
        <p:nvSpPr>
          <p:cNvPr id="4" name="Zástupný symbol pro číslo snímku 3">
            <a:extLst>
              <a:ext uri="{FF2B5EF4-FFF2-40B4-BE49-F238E27FC236}">
                <a16:creationId xmlns:a16="http://schemas.microsoft.com/office/drawing/2014/main" id="{EDF6366E-F9B4-77A4-C9F7-E5DB8A317ECF}"/>
              </a:ext>
            </a:extLst>
          </p:cNvPr>
          <p:cNvSpPr>
            <a:spLocks noGrp="1"/>
          </p:cNvSpPr>
          <p:nvPr>
            <p:ph type="sldNum" sz="quarter" idx="12"/>
          </p:nvPr>
        </p:nvSpPr>
        <p:spPr>
          <a:xfrm>
            <a:off x="8755200" y="6300000"/>
            <a:ext cx="2743200" cy="365125"/>
          </a:xfrm>
        </p:spPr>
        <p:txBody>
          <a:bodyPr/>
          <a:lstStyle/>
          <a:p>
            <a:fld id="{1CF5A12E-3DFE-4C3E-9036-7893F29C52C1}" type="slidenum">
              <a:rPr lang="cs-CZ" smtClean="0"/>
              <a:pPr/>
              <a:t>39</a:t>
            </a:fld>
            <a:endParaRPr lang="cs-CZ"/>
          </a:p>
        </p:txBody>
      </p:sp>
    </p:spTree>
    <p:extLst>
      <p:ext uri="{BB962C8B-B14F-4D97-AF65-F5344CB8AC3E}">
        <p14:creationId xmlns:p14="http://schemas.microsoft.com/office/powerpoint/2010/main" val="340362108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9AB43E4-6C44-0A27-3B77-BD5B3ACED86B}"/>
            </a:ext>
          </a:extLst>
        </p:cNvPr>
        <p:cNvGrpSpPr/>
        <p:nvPr/>
      </p:nvGrpSpPr>
      <p:grpSpPr>
        <a:xfrm>
          <a:off x="0" y="0"/>
          <a:ext cx="0" cy="0"/>
          <a:chOff x="0" y="0"/>
          <a:chExt cx="0" cy="0"/>
        </a:xfrm>
      </p:grpSpPr>
      <p:sp>
        <p:nvSpPr>
          <p:cNvPr id="16" name="Nadpis 15">
            <a:extLst>
              <a:ext uri="{FF2B5EF4-FFF2-40B4-BE49-F238E27FC236}">
                <a16:creationId xmlns:a16="http://schemas.microsoft.com/office/drawing/2014/main" id="{747AC696-EF7C-D0B5-1C67-ED4A3B23572E}"/>
              </a:ext>
            </a:extLst>
          </p:cNvPr>
          <p:cNvSpPr>
            <a:spLocks noGrp="1"/>
          </p:cNvSpPr>
          <p:nvPr>
            <p:ph type="title"/>
          </p:nvPr>
        </p:nvSpPr>
        <p:spPr>
          <a:xfrm>
            <a:off x="446314" y="619932"/>
            <a:ext cx="10137686" cy="588382"/>
          </a:xfrm>
        </p:spPr>
        <p:txBody>
          <a:bodyPr/>
          <a:lstStyle/>
          <a:p>
            <a:r>
              <a:rPr lang="cs-CZ" dirty="0"/>
              <a:t>Lhůty</a:t>
            </a:r>
          </a:p>
        </p:txBody>
      </p:sp>
      <p:sp>
        <p:nvSpPr>
          <p:cNvPr id="17" name="Zástupný obsah 16">
            <a:extLst>
              <a:ext uri="{FF2B5EF4-FFF2-40B4-BE49-F238E27FC236}">
                <a16:creationId xmlns:a16="http://schemas.microsoft.com/office/drawing/2014/main" id="{D01D1AD5-10E1-551C-2ABF-4FDFFCA61099}"/>
              </a:ext>
            </a:extLst>
          </p:cNvPr>
          <p:cNvSpPr>
            <a:spLocks noGrp="1"/>
          </p:cNvSpPr>
          <p:nvPr>
            <p:ph idx="1"/>
          </p:nvPr>
        </p:nvSpPr>
        <p:spPr>
          <a:xfrm>
            <a:off x="446314" y="1349829"/>
            <a:ext cx="10137686" cy="4725692"/>
          </a:xfrm>
        </p:spPr>
        <p:txBody>
          <a:bodyPr/>
          <a:lstStyle/>
          <a:p>
            <a:pPr algn="just">
              <a:buFont typeface="Wingdings" panose="05000000000000000000" pitchFamily="2" charset="2"/>
              <a:buChar char="Ø"/>
            </a:pPr>
            <a:endParaRPr lang="cs-CZ" sz="2400" dirty="0"/>
          </a:p>
          <a:p>
            <a:pPr algn="just">
              <a:buFont typeface="Wingdings" panose="05000000000000000000" pitchFamily="2" charset="2"/>
              <a:buChar char="Ø"/>
            </a:pPr>
            <a:r>
              <a:rPr lang="cs-CZ" sz="2400" dirty="0"/>
              <a:t>Pro zadavatele</a:t>
            </a:r>
          </a:p>
          <a:p>
            <a:pPr algn="just">
              <a:buFont typeface="Wingdings" panose="05000000000000000000" pitchFamily="2" charset="2"/>
              <a:buChar char="Ø"/>
            </a:pPr>
            <a:r>
              <a:rPr lang="cs-CZ" sz="2400" dirty="0"/>
              <a:t>Pro dodavatele / účastníky</a:t>
            </a:r>
          </a:p>
          <a:p>
            <a:pPr marL="846900" lvl="1" indent="-342900" algn="just">
              <a:buFont typeface="Wingdings" panose="05000000000000000000" pitchFamily="2" charset="2"/>
              <a:buChar char="§"/>
            </a:pPr>
            <a:r>
              <a:rPr lang="cs-CZ" sz="2200" dirty="0"/>
              <a:t>Lhůty, které stanoví zadavatel – objasnění/doplnění nabídky, poskytnutí součinnosti před podpisem smlouvy, objasnění MNNC</a:t>
            </a:r>
          </a:p>
          <a:p>
            <a:pPr marL="846900" lvl="1" indent="-342900" algn="just">
              <a:buFont typeface="Wingdings" panose="05000000000000000000" pitchFamily="2" charset="2"/>
              <a:buChar char="§"/>
            </a:pPr>
            <a:r>
              <a:rPr lang="cs-CZ" sz="2400" dirty="0"/>
              <a:t>Lhůty, které stanoví ZZVZ – podání námitek proti ZD, podání návrhu na ÚOHS, podání žádosti o vysvětlení ZD, zaslání aktualizovaného jednotné evropské osvědčení pro veřejné zakázky do 5 pracovních dnů ode dne doručení výzvy zadavatele v zavedeném DNS.</a:t>
            </a:r>
          </a:p>
        </p:txBody>
      </p:sp>
      <p:sp>
        <p:nvSpPr>
          <p:cNvPr id="4" name="Zástupný symbol pro číslo snímku 3">
            <a:extLst>
              <a:ext uri="{FF2B5EF4-FFF2-40B4-BE49-F238E27FC236}">
                <a16:creationId xmlns:a16="http://schemas.microsoft.com/office/drawing/2014/main" id="{BBABCF41-BB8D-685A-0791-6FE361D5C514}"/>
              </a:ext>
            </a:extLst>
          </p:cNvPr>
          <p:cNvSpPr>
            <a:spLocks noGrp="1"/>
          </p:cNvSpPr>
          <p:nvPr>
            <p:ph type="sldNum" sz="quarter" idx="12"/>
          </p:nvPr>
        </p:nvSpPr>
        <p:spPr>
          <a:xfrm>
            <a:off x="8755200" y="6300000"/>
            <a:ext cx="2743200" cy="365125"/>
          </a:xfrm>
        </p:spPr>
        <p:txBody>
          <a:bodyPr/>
          <a:lstStyle/>
          <a:p>
            <a:fld id="{1CF5A12E-3DFE-4C3E-9036-7893F29C52C1}" type="slidenum">
              <a:rPr lang="cs-CZ" smtClean="0"/>
              <a:pPr/>
              <a:t>4</a:t>
            </a:fld>
            <a:endParaRPr lang="cs-CZ"/>
          </a:p>
        </p:txBody>
      </p:sp>
    </p:spTree>
    <p:extLst>
      <p:ext uri="{BB962C8B-B14F-4D97-AF65-F5344CB8AC3E}">
        <p14:creationId xmlns:p14="http://schemas.microsoft.com/office/powerpoint/2010/main" val="3299823120"/>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0A8E015-49BF-801D-E27F-7278A2290B2D}"/>
            </a:ext>
          </a:extLst>
        </p:cNvPr>
        <p:cNvGrpSpPr/>
        <p:nvPr/>
      </p:nvGrpSpPr>
      <p:grpSpPr>
        <a:xfrm>
          <a:off x="0" y="0"/>
          <a:ext cx="0" cy="0"/>
          <a:chOff x="0" y="0"/>
          <a:chExt cx="0" cy="0"/>
        </a:xfrm>
      </p:grpSpPr>
      <p:sp>
        <p:nvSpPr>
          <p:cNvPr id="16" name="Nadpis 15">
            <a:extLst>
              <a:ext uri="{FF2B5EF4-FFF2-40B4-BE49-F238E27FC236}">
                <a16:creationId xmlns:a16="http://schemas.microsoft.com/office/drawing/2014/main" id="{960E0B37-AD1A-0E0E-9094-301E49B398CD}"/>
              </a:ext>
            </a:extLst>
          </p:cNvPr>
          <p:cNvSpPr>
            <a:spLocks noGrp="1"/>
          </p:cNvSpPr>
          <p:nvPr>
            <p:ph type="title"/>
          </p:nvPr>
        </p:nvSpPr>
        <p:spPr>
          <a:xfrm>
            <a:off x="446314" y="619932"/>
            <a:ext cx="10137686" cy="1128658"/>
          </a:xfrm>
        </p:spPr>
        <p:txBody>
          <a:bodyPr/>
          <a:lstStyle/>
          <a:p>
            <a:r>
              <a:rPr lang="cs-CZ" dirty="0"/>
              <a:t>Změna nebo doplnění zadávací dokumentace</a:t>
            </a:r>
            <a:br>
              <a:rPr lang="cs-CZ" dirty="0"/>
            </a:br>
            <a:r>
              <a:rPr lang="cs-CZ" dirty="0"/>
              <a:t> - § 99 ZZVZ</a:t>
            </a:r>
          </a:p>
        </p:txBody>
      </p:sp>
      <p:sp>
        <p:nvSpPr>
          <p:cNvPr id="17" name="Zástupný obsah 16">
            <a:extLst>
              <a:ext uri="{FF2B5EF4-FFF2-40B4-BE49-F238E27FC236}">
                <a16:creationId xmlns:a16="http://schemas.microsoft.com/office/drawing/2014/main" id="{227B35F9-93A5-A0FE-AFB8-CEE9D376113B}"/>
              </a:ext>
            </a:extLst>
          </p:cNvPr>
          <p:cNvSpPr>
            <a:spLocks noGrp="1"/>
          </p:cNvSpPr>
          <p:nvPr>
            <p:ph idx="1"/>
          </p:nvPr>
        </p:nvSpPr>
        <p:spPr>
          <a:xfrm>
            <a:off x="446314" y="1876927"/>
            <a:ext cx="10137686" cy="4198594"/>
          </a:xfrm>
        </p:spPr>
        <p:txBody>
          <a:bodyPr/>
          <a:lstStyle/>
          <a:p>
            <a:pPr algn="just">
              <a:buFontTx/>
              <a:buChar char="-"/>
            </a:pPr>
            <a:r>
              <a:rPr lang="cs-CZ" sz="2400" dirty="0"/>
              <a:t>Zadávací podmínky obsažené v zadávací dokumentaci může zadavatel změnit nebo doplnit před uplynutím lhůty pro podání žádosti o účast, předběžných nabídek nebo nabídek. </a:t>
            </a:r>
          </a:p>
          <a:p>
            <a:pPr algn="just">
              <a:buFontTx/>
              <a:buChar char="-"/>
            </a:pPr>
            <a:r>
              <a:rPr lang="cs-CZ" sz="2400" dirty="0"/>
              <a:t>Pokud to povaha doplnění nebo změny zadávací dokumentace vyžaduje, zadavatel současně přiměřeně prodlouží lhůtu pro podání žádostí o účast, předběžných nabídek nebo nabídek. V případě takové změny nebo doplnění zadávací dokumentace, která může rozšířit okruh možných účastníků zadávacího řízení, prodlouží zadavatel lhůtu tak, aby od odeslání změny nebo doplnění zadávací dokumentace činila nejméně celou svou původní délku.</a:t>
            </a:r>
          </a:p>
        </p:txBody>
      </p:sp>
      <p:sp>
        <p:nvSpPr>
          <p:cNvPr id="4" name="Zástupný symbol pro číslo snímku 3">
            <a:extLst>
              <a:ext uri="{FF2B5EF4-FFF2-40B4-BE49-F238E27FC236}">
                <a16:creationId xmlns:a16="http://schemas.microsoft.com/office/drawing/2014/main" id="{2283146D-B664-0807-8456-42222427011E}"/>
              </a:ext>
            </a:extLst>
          </p:cNvPr>
          <p:cNvSpPr>
            <a:spLocks noGrp="1"/>
          </p:cNvSpPr>
          <p:nvPr>
            <p:ph type="sldNum" sz="quarter" idx="12"/>
          </p:nvPr>
        </p:nvSpPr>
        <p:spPr>
          <a:xfrm>
            <a:off x="8755200" y="6300000"/>
            <a:ext cx="2743200" cy="365125"/>
          </a:xfrm>
        </p:spPr>
        <p:txBody>
          <a:bodyPr/>
          <a:lstStyle/>
          <a:p>
            <a:fld id="{1CF5A12E-3DFE-4C3E-9036-7893F29C52C1}" type="slidenum">
              <a:rPr lang="cs-CZ" smtClean="0"/>
              <a:pPr/>
              <a:t>40</a:t>
            </a:fld>
            <a:endParaRPr lang="cs-CZ"/>
          </a:p>
        </p:txBody>
      </p:sp>
    </p:spTree>
    <p:extLst>
      <p:ext uri="{BB962C8B-B14F-4D97-AF65-F5344CB8AC3E}">
        <p14:creationId xmlns:p14="http://schemas.microsoft.com/office/powerpoint/2010/main" val="2737527176"/>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4F0B046-EC9C-1667-E3A2-B692B081F60E}"/>
            </a:ext>
          </a:extLst>
        </p:cNvPr>
        <p:cNvGrpSpPr/>
        <p:nvPr/>
      </p:nvGrpSpPr>
      <p:grpSpPr>
        <a:xfrm>
          <a:off x="0" y="0"/>
          <a:ext cx="0" cy="0"/>
          <a:chOff x="0" y="0"/>
          <a:chExt cx="0" cy="0"/>
        </a:xfrm>
      </p:grpSpPr>
      <p:sp>
        <p:nvSpPr>
          <p:cNvPr id="16" name="Nadpis 15">
            <a:extLst>
              <a:ext uri="{FF2B5EF4-FFF2-40B4-BE49-F238E27FC236}">
                <a16:creationId xmlns:a16="http://schemas.microsoft.com/office/drawing/2014/main" id="{C159DB91-FB2D-C5CD-12A8-2DDAF235553E}"/>
              </a:ext>
            </a:extLst>
          </p:cNvPr>
          <p:cNvSpPr>
            <a:spLocks noGrp="1"/>
          </p:cNvSpPr>
          <p:nvPr>
            <p:ph type="title"/>
          </p:nvPr>
        </p:nvSpPr>
        <p:spPr>
          <a:xfrm>
            <a:off x="446314" y="192876"/>
            <a:ext cx="10137686" cy="589603"/>
          </a:xfrm>
        </p:spPr>
        <p:txBody>
          <a:bodyPr/>
          <a:lstStyle/>
          <a:p>
            <a:r>
              <a:rPr lang="cs-CZ" dirty="0"/>
              <a:t>Rozhodovací praxe ÚOHS</a:t>
            </a:r>
          </a:p>
        </p:txBody>
      </p:sp>
      <p:sp>
        <p:nvSpPr>
          <p:cNvPr id="17" name="Zástupný obsah 16">
            <a:extLst>
              <a:ext uri="{FF2B5EF4-FFF2-40B4-BE49-F238E27FC236}">
                <a16:creationId xmlns:a16="http://schemas.microsoft.com/office/drawing/2014/main" id="{37F95099-F7B7-1A4E-2DDC-ED68147A75F0}"/>
              </a:ext>
            </a:extLst>
          </p:cNvPr>
          <p:cNvSpPr>
            <a:spLocks noGrp="1"/>
          </p:cNvSpPr>
          <p:nvPr>
            <p:ph idx="1"/>
          </p:nvPr>
        </p:nvSpPr>
        <p:spPr>
          <a:xfrm>
            <a:off x="446314" y="782479"/>
            <a:ext cx="10137686" cy="5293042"/>
          </a:xfrm>
        </p:spPr>
        <p:txBody>
          <a:bodyPr/>
          <a:lstStyle/>
          <a:p>
            <a:pPr marL="0" indent="0" algn="just">
              <a:buNone/>
            </a:pPr>
            <a:r>
              <a:rPr lang="cs-CZ" sz="2400" b="1" dirty="0"/>
              <a:t>Rozhodnutí ÚOHS ze dne 4. 3. 2021, </a:t>
            </a:r>
            <a:r>
              <a:rPr lang="cs-CZ" sz="2400" b="1" dirty="0" err="1"/>
              <a:t>sp</a:t>
            </a:r>
            <a:r>
              <a:rPr lang="cs-CZ" sz="2400" b="1" dirty="0"/>
              <a:t>. zn. ÚOHS-S005/2021/VZ, č. j. ÚOHS-08100/2021/500/</a:t>
            </a:r>
            <a:r>
              <a:rPr lang="cs-CZ" sz="2400" b="1" dirty="0" err="1"/>
              <a:t>AIv</a:t>
            </a:r>
            <a:r>
              <a:rPr lang="cs-CZ" sz="2400" b="1" dirty="0"/>
              <a:t> </a:t>
            </a:r>
          </a:p>
          <a:p>
            <a:pPr marL="0" indent="0" algn="just">
              <a:buNone/>
            </a:pPr>
            <a:r>
              <a:rPr lang="cs-CZ" sz="2400" dirty="0"/>
              <a:t>V dalším navrhovatel namítal, že systém prodlužování lhůty pro podání nabídek byl zmatečný a nepřehledný s ohledem na kumulaci několika vysvětlení zadávací dokumentace v rámci jednoho dne. Zadavatel podle navrhovatele spojil několik důvodů pro prodloužení lhůty pro podání nabídek z několika žádostí o vysvětlení zadávací dokumentace, což komplikuje posouzení adekvátnosti prodlužování lhůty. Úřad konstatuje, že v obecné rovině neshledává porušení zákona v takovém postupu, kdy zadavatel uveřejní část vysvětlení zadávací dokumentace na profilu zadavatele, přičemž další vysvětlení zadávací dokumentace týkající se neuveřejněných částí zadávací dokumentace poskytne dodavatelům v souladu s pravidly stanovenými v zadávací dokumentaci, a to ani v situaci, kdy některá z vysvětlení zadávací dokumentace pochází z téhož dne, </a:t>
            </a:r>
          </a:p>
        </p:txBody>
      </p:sp>
      <p:sp>
        <p:nvSpPr>
          <p:cNvPr id="4" name="Zástupný symbol pro číslo snímku 3">
            <a:extLst>
              <a:ext uri="{FF2B5EF4-FFF2-40B4-BE49-F238E27FC236}">
                <a16:creationId xmlns:a16="http://schemas.microsoft.com/office/drawing/2014/main" id="{12840CA5-4F73-A273-1994-D3675E409560}"/>
              </a:ext>
            </a:extLst>
          </p:cNvPr>
          <p:cNvSpPr>
            <a:spLocks noGrp="1"/>
          </p:cNvSpPr>
          <p:nvPr>
            <p:ph type="sldNum" sz="quarter" idx="12"/>
          </p:nvPr>
        </p:nvSpPr>
        <p:spPr>
          <a:xfrm>
            <a:off x="8755200" y="6300000"/>
            <a:ext cx="2743200" cy="365125"/>
          </a:xfrm>
        </p:spPr>
        <p:txBody>
          <a:bodyPr/>
          <a:lstStyle/>
          <a:p>
            <a:fld id="{1CF5A12E-3DFE-4C3E-9036-7893F29C52C1}" type="slidenum">
              <a:rPr lang="cs-CZ" smtClean="0"/>
              <a:pPr/>
              <a:t>41</a:t>
            </a:fld>
            <a:endParaRPr lang="cs-CZ"/>
          </a:p>
        </p:txBody>
      </p:sp>
    </p:spTree>
    <p:extLst>
      <p:ext uri="{BB962C8B-B14F-4D97-AF65-F5344CB8AC3E}">
        <p14:creationId xmlns:p14="http://schemas.microsoft.com/office/powerpoint/2010/main" val="4290247995"/>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7A2DF3B-DF0A-2FE7-1254-439747B40381}"/>
            </a:ext>
          </a:extLst>
        </p:cNvPr>
        <p:cNvGrpSpPr/>
        <p:nvPr/>
      </p:nvGrpSpPr>
      <p:grpSpPr>
        <a:xfrm>
          <a:off x="0" y="0"/>
          <a:ext cx="0" cy="0"/>
          <a:chOff x="0" y="0"/>
          <a:chExt cx="0" cy="0"/>
        </a:xfrm>
      </p:grpSpPr>
      <p:sp>
        <p:nvSpPr>
          <p:cNvPr id="16" name="Nadpis 15">
            <a:extLst>
              <a:ext uri="{FF2B5EF4-FFF2-40B4-BE49-F238E27FC236}">
                <a16:creationId xmlns:a16="http://schemas.microsoft.com/office/drawing/2014/main" id="{C6828D91-1447-50CD-EB96-20F03E01CF37}"/>
              </a:ext>
            </a:extLst>
          </p:cNvPr>
          <p:cNvSpPr>
            <a:spLocks noGrp="1"/>
          </p:cNvSpPr>
          <p:nvPr>
            <p:ph type="title"/>
          </p:nvPr>
        </p:nvSpPr>
        <p:spPr>
          <a:xfrm>
            <a:off x="446314" y="192876"/>
            <a:ext cx="10137686" cy="589603"/>
          </a:xfrm>
        </p:spPr>
        <p:txBody>
          <a:bodyPr/>
          <a:lstStyle/>
          <a:p>
            <a:r>
              <a:rPr lang="cs-CZ" dirty="0"/>
              <a:t>Rozhodovací praxe ÚOHS</a:t>
            </a:r>
          </a:p>
        </p:txBody>
      </p:sp>
      <p:sp>
        <p:nvSpPr>
          <p:cNvPr id="17" name="Zástupný obsah 16">
            <a:extLst>
              <a:ext uri="{FF2B5EF4-FFF2-40B4-BE49-F238E27FC236}">
                <a16:creationId xmlns:a16="http://schemas.microsoft.com/office/drawing/2014/main" id="{6A63ABCC-DFFF-55C9-3E9C-87481AE0F6C6}"/>
              </a:ext>
            </a:extLst>
          </p:cNvPr>
          <p:cNvSpPr>
            <a:spLocks noGrp="1"/>
          </p:cNvSpPr>
          <p:nvPr>
            <p:ph idx="1"/>
          </p:nvPr>
        </p:nvSpPr>
        <p:spPr>
          <a:xfrm>
            <a:off x="446314" y="782479"/>
            <a:ext cx="10137686" cy="5293042"/>
          </a:xfrm>
        </p:spPr>
        <p:txBody>
          <a:bodyPr/>
          <a:lstStyle/>
          <a:p>
            <a:pPr marL="0" indent="0" algn="just">
              <a:buNone/>
            </a:pPr>
            <a:r>
              <a:rPr lang="cs-CZ" sz="2400" b="1" dirty="0"/>
              <a:t>Rozhodnutí ÚOHS ze dne 4. 3. 2021, </a:t>
            </a:r>
            <a:r>
              <a:rPr lang="cs-CZ" sz="2400" b="1" dirty="0" err="1"/>
              <a:t>sp</a:t>
            </a:r>
            <a:r>
              <a:rPr lang="cs-CZ" sz="2400" b="1" dirty="0"/>
              <a:t>. zn. ÚOHS-S005/2021/VZ, č. j. ÚOHS-08100/2021/500/</a:t>
            </a:r>
            <a:r>
              <a:rPr lang="cs-CZ" sz="2400" b="1" dirty="0" err="1"/>
              <a:t>AIv</a:t>
            </a:r>
            <a:r>
              <a:rPr lang="cs-CZ" sz="2400" b="1" dirty="0"/>
              <a:t> </a:t>
            </a:r>
          </a:p>
          <a:p>
            <a:pPr marL="0" indent="0" algn="just">
              <a:buNone/>
            </a:pPr>
            <a:r>
              <a:rPr lang="cs-CZ" sz="2400" dirty="0"/>
              <a:t>když je z těchto jednoznačně zřejmé, jakým způsobem se mění lhůta pro podávání nabídek. V tomto ohledu lze učinit závěr, že zadavatelé jsou obecně oprávněni prodlužovat lhůtu pro podání nabídek až v návaznosti na kumulaci vícero poskytnutých vysvětlení zadávací dokumentace. Ostatně v opačném smyslu se ani nevyjádřil Úřad v rámci své rozhodovací praxe, přičemž zákon takový postup nezakazuje a Úřadu je známo, že se jedná o zcela standardní postup zadavatelů. Stejně tak v tomto ohledu nelze ani přehlížet praktické dopady (výhody) pro možnost takového postupu.</a:t>
            </a:r>
          </a:p>
        </p:txBody>
      </p:sp>
      <p:sp>
        <p:nvSpPr>
          <p:cNvPr id="4" name="Zástupný symbol pro číslo snímku 3">
            <a:extLst>
              <a:ext uri="{FF2B5EF4-FFF2-40B4-BE49-F238E27FC236}">
                <a16:creationId xmlns:a16="http://schemas.microsoft.com/office/drawing/2014/main" id="{677F95EF-7FA1-46D8-3486-661C439ED4A4}"/>
              </a:ext>
            </a:extLst>
          </p:cNvPr>
          <p:cNvSpPr>
            <a:spLocks noGrp="1"/>
          </p:cNvSpPr>
          <p:nvPr>
            <p:ph type="sldNum" sz="quarter" idx="12"/>
          </p:nvPr>
        </p:nvSpPr>
        <p:spPr>
          <a:xfrm>
            <a:off x="8755200" y="6300000"/>
            <a:ext cx="2743200" cy="365125"/>
          </a:xfrm>
        </p:spPr>
        <p:txBody>
          <a:bodyPr/>
          <a:lstStyle/>
          <a:p>
            <a:fld id="{1CF5A12E-3DFE-4C3E-9036-7893F29C52C1}" type="slidenum">
              <a:rPr lang="cs-CZ" smtClean="0"/>
              <a:pPr/>
              <a:t>42</a:t>
            </a:fld>
            <a:endParaRPr lang="cs-CZ"/>
          </a:p>
        </p:txBody>
      </p:sp>
    </p:spTree>
    <p:extLst>
      <p:ext uri="{BB962C8B-B14F-4D97-AF65-F5344CB8AC3E}">
        <p14:creationId xmlns:p14="http://schemas.microsoft.com/office/powerpoint/2010/main" val="602657718"/>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9C7295A-4764-EB5E-FA43-B20088BEF414}"/>
            </a:ext>
          </a:extLst>
        </p:cNvPr>
        <p:cNvGrpSpPr/>
        <p:nvPr/>
      </p:nvGrpSpPr>
      <p:grpSpPr>
        <a:xfrm>
          <a:off x="0" y="0"/>
          <a:ext cx="0" cy="0"/>
          <a:chOff x="0" y="0"/>
          <a:chExt cx="0" cy="0"/>
        </a:xfrm>
      </p:grpSpPr>
      <p:sp>
        <p:nvSpPr>
          <p:cNvPr id="16" name="Nadpis 15">
            <a:extLst>
              <a:ext uri="{FF2B5EF4-FFF2-40B4-BE49-F238E27FC236}">
                <a16:creationId xmlns:a16="http://schemas.microsoft.com/office/drawing/2014/main" id="{FF98F850-087C-084E-8B13-973F14C3A8B4}"/>
              </a:ext>
            </a:extLst>
          </p:cNvPr>
          <p:cNvSpPr>
            <a:spLocks noGrp="1"/>
          </p:cNvSpPr>
          <p:nvPr>
            <p:ph type="title"/>
          </p:nvPr>
        </p:nvSpPr>
        <p:spPr>
          <a:xfrm>
            <a:off x="446314" y="192875"/>
            <a:ext cx="10137686" cy="1144810"/>
          </a:xfrm>
        </p:spPr>
        <p:txBody>
          <a:bodyPr/>
          <a:lstStyle/>
          <a:p>
            <a:r>
              <a:rPr lang="cs-CZ" dirty="0"/>
              <a:t>Změny kvalifikace účastníka zadávacího řízení- § 88 ZZVZ</a:t>
            </a:r>
          </a:p>
        </p:txBody>
      </p:sp>
      <p:sp>
        <p:nvSpPr>
          <p:cNvPr id="17" name="Zástupný obsah 16">
            <a:extLst>
              <a:ext uri="{FF2B5EF4-FFF2-40B4-BE49-F238E27FC236}">
                <a16:creationId xmlns:a16="http://schemas.microsoft.com/office/drawing/2014/main" id="{A944D33F-7667-E9B3-D1FF-F5FCF68C8B99}"/>
              </a:ext>
            </a:extLst>
          </p:cNvPr>
          <p:cNvSpPr>
            <a:spLocks noGrp="1"/>
          </p:cNvSpPr>
          <p:nvPr>
            <p:ph idx="1"/>
          </p:nvPr>
        </p:nvSpPr>
        <p:spPr>
          <a:xfrm>
            <a:off x="446314" y="1337686"/>
            <a:ext cx="10137686" cy="4737836"/>
          </a:xfrm>
        </p:spPr>
        <p:txBody>
          <a:bodyPr/>
          <a:lstStyle/>
          <a:p>
            <a:pPr algn="just">
              <a:buFontTx/>
              <a:buChar char="-"/>
            </a:pPr>
            <a:r>
              <a:rPr lang="cs-CZ" sz="3200" dirty="0"/>
              <a:t>Pokud po předložení dokladů nebo prohlášení o kvalifikaci dojde v průběhu zadávacího řízení ke změně kvalifikace účastníka zadávacího řízení, je účastník zadávacího řízení povinen tuto změnu zadavateli do 5 pracovních dnů oznámit a do 10 pracovních dnů od oznámení této změny předložit nové doklady nebo prohlášení ke kvalifikaci.</a:t>
            </a:r>
          </a:p>
          <a:p>
            <a:pPr algn="just">
              <a:buFontTx/>
              <a:buChar char="-"/>
            </a:pPr>
            <a:r>
              <a:rPr lang="cs-CZ" sz="3200" dirty="0"/>
              <a:t>Zadavatel může tyto lhůty prodloužit nebo prominout jejich zmeškání. </a:t>
            </a:r>
          </a:p>
        </p:txBody>
      </p:sp>
      <p:sp>
        <p:nvSpPr>
          <p:cNvPr id="4" name="Zástupný symbol pro číslo snímku 3">
            <a:extLst>
              <a:ext uri="{FF2B5EF4-FFF2-40B4-BE49-F238E27FC236}">
                <a16:creationId xmlns:a16="http://schemas.microsoft.com/office/drawing/2014/main" id="{DFA3025F-2B2E-0317-24B4-48F404BB9303}"/>
              </a:ext>
            </a:extLst>
          </p:cNvPr>
          <p:cNvSpPr>
            <a:spLocks noGrp="1"/>
          </p:cNvSpPr>
          <p:nvPr>
            <p:ph type="sldNum" sz="quarter" idx="12"/>
          </p:nvPr>
        </p:nvSpPr>
        <p:spPr>
          <a:xfrm>
            <a:off x="8755200" y="6300000"/>
            <a:ext cx="2743200" cy="365125"/>
          </a:xfrm>
        </p:spPr>
        <p:txBody>
          <a:bodyPr/>
          <a:lstStyle/>
          <a:p>
            <a:fld id="{1CF5A12E-3DFE-4C3E-9036-7893F29C52C1}" type="slidenum">
              <a:rPr lang="cs-CZ" smtClean="0"/>
              <a:pPr/>
              <a:t>43</a:t>
            </a:fld>
            <a:endParaRPr lang="cs-CZ"/>
          </a:p>
        </p:txBody>
      </p:sp>
    </p:spTree>
    <p:extLst>
      <p:ext uri="{BB962C8B-B14F-4D97-AF65-F5344CB8AC3E}">
        <p14:creationId xmlns:p14="http://schemas.microsoft.com/office/powerpoint/2010/main" val="938008251"/>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4506DC9-FC3C-3D9C-8E5B-856C395CCC08}"/>
            </a:ext>
          </a:extLst>
        </p:cNvPr>
        <p:cNvGrpSpPr/>
        <p:nvPr/>
      </p:nvGrpSpPr>
      <p:grpSpPr>
        <a:xfrm>
          <a:off x="0" y="0"/>
          <a:ext cx="0" cy="0"/>
          <a:chOff x="0" y="0"/>
          <a:chExt cx="0" cy="0"/>
        </a:xfrm>
      </p:grpSpPr>
      <p:sp>
        <p:nvSpPr>
          <p:cNvPr id="16" name="Nadpis 15">
            <a:extLst>
              <a:ext uri="{FF2B5EF4-FFF2-40B4-BE49-F238E27FC236}">
                <a16:creationId xmlns:a16="http://schemas.microsoft.com/office/drawing/2014/main" id="{FBE826FB-55C9-B2BE-78A7-4794765DA099}"/>
              </a:ext>
            </a:extLst>
          </p:cNvPr>
          <p:cNvSpPr>
            <a:spLocks noGrp="1"/>
          </p:cNvSpPr>
          <p:nvPr>
            <p:ph type="title"/>
          </p:nvPr>
        </p:nvSpPr>
        <p:spPr>
          <a:xfrm>
            <a:off x="446314" y="192875"/>
            <a:ext cx="10137686" cy="1122578"/>
          </a:xfrm>
        </p:spPr>
        <p:txBody>
          <a:bodyPr/>
          <a:lstStyle/>
          <a:p>
            <a:r>
              <a:rPr lang="cs-CZ" dirty="0"/>
              <a:t>Otevírání nabídek v elektronické podobě –             § 109 ZZVZ</a:t>
            </a:r>
          </a:p>
        </p:txBody>
      </p:sp>
      <p:sp>
        <p:nvSpPr>
          <p:cNvPr id="17" name="Zástupný obsah 16">
            <a:extLst>
              <a:ext uri="{FF2B5EF4-FFF2-40B4-BE49-F238E27FC236}">
                <a16:creationId xmlns:a16="http://schemas.microsoft.com/office/drawing/2014/main" id="{0059C691-8F60-CC44-302D-241C3237B30F}"/>
              </a:ext>
            </a:extLst>
          </p:cNvPr>
          <p:cNvSpPr>
            <a:spLocks noGrp="1"/>
          </p:cNvSpPr>
          <p:nvPr>
            <p:ph idx="1"/>
          </p:nvPr>
        </p:nvSpPr>
        <p:spPr>
          <a:xfrm>
            <a:off x="446314" y="1620252"/>
            <a:ext cx="10137686" cy="5237747"/>
          </a:xfrm>
        </p:spPr>
        <p:txBody>
          <a:bodyPr/>
          <a:lstStyle/>
          <a:p>
            <a:pPr algn="just"/>
            <a:r>
              <a:rPr lang="cs-CZ" sz="2400" dirty="0"/>
              <a:t>Pokud o to účastník zadávacího řízení po skončení lhůty pro podání nabídek písemně požádá, zadavatel do 5 pracovních dnů od doručení této žádosti odešle všem účastníkům zadávacího řízení, nebo uveřejní na profilu zadavatele údaje z nabídek odpovídající číselně vyjádřitelným kritériím hodnocení, a to bez identifikačních údajů účastníků zadávacího řízení.</a:t>
            </a:r>
          </a:p>
          <a:p>
            <a:pPr algn="just"/>
            <a:r>
              <a:rPr lang="cs-CZ" sz="2400" dirty="0"/>
              <a:t>To neplatí, pokud si zadavatel v zadávacích podmínkách vyhradil provedení elektronické aukce nebo v případech podle § 218 odst. 3 ZZVZ (uveřejnění znamenalo porušení jiného právního předpisu nebo by bylo v rozporu s veřejným zájmem, nebo by mohlo porušit právo dodavatele na ochranu obchodního tajemství nebo by mohlo ovlivnit hospodářskou soutěž). </a:t>
            </a:r>
          </a:p>
        </p:txBody>
      </p:sp>
      <p:sp>
        <p:nvSpPr>
          <p:cNvPr id="4" name="Zástupný symbol pro číslo snímku 3">
            <a:extLst>
              <a:ext uri="{FF2B5EF4-FFF2-40B4-BE49-F238E27FC236}">
                <a16:creationId xmlns:a16="http://schemas.microsoft.com/office/drawing/2014/main" id="{4C10C60D-63D6-A9A5-E239-86E87F9D7C9F}"/>
              </a:ext>
            </a:extLst>
          </p:cNvPr>
          <p:cNvSpPr>
            <a:spLocks noGrp="1"/>
          </p:cNvSpPr>
          <p:nvPr>
            <p:ph type="sldNum" sz="quarter" idx="12"/>
          </p:nvPr>
        </p:nvSpPr>
        <p:spPr>
          <a:xfrm>
            <a:off x="8755200" y="6300000"/>
            <a:ext cx="2743200" cy="365125"/>
          </a:xfrm>
        </p:spPr>
        <p:txBody>
          <a:bodyPr/>
          <a:lstStyle/>
          <a:p>
            <a:fld id="{1CF5A12E-3DFE-4C3E-9036-7893F29C52C1}" type="slidenum">
              <a:rPr lang="cs-CZ" smtClean="0"/>
              <a:pPr/>
              <a:t>44</a:t>
            </a:fld>
            <a:endParaRPr lang="cs-CZ"/>
          </a:p>
        </p:txBody>
      </p:sp>
    </p:spTree>
    <p:extLst>
      <p:ext uri="{BB962C8B-B14F-4D97-AF65-F5344CB8AC3E}">
        <p14:creationId xmlns:p14="http://schemas.microsoft.com/office/powerpoint/2010/main" val="73760834"/>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F3DCD23-4FC6-5496-518E-15E4B2A8EFDC}"/>
            </a:ext>
          </a:extLst>
        </p:cNvPr>
        <p:cNvGrpSpPr/>
        <p:nvPr/>
      </p:nvGrpSpPr>
      <p:grpSpPr>
        <a:xfrm>
          <a:off x="0" y="0"/>
          <a:ext cx="0" cy="0"/>
          <a:chOff x="0" y="0"/>
          <a:chExt cx="0" cy="0"/>
        </a:xfrm>
      </p:grpSpPr>
      <p:sp>
        <p:nvSpPr>
          <p:cNvPr id="16" name="Nadpis 15">
            <a:extLst>
              <a:ext uri="{FF2B5EF4-FFF2-40B4-BE49-F238E27FC236}">
                <a16:creationId xmlns:a16="http://schemas.microsoft.com/office/drawing/2014/main" id="{E3B152A4-AC92-EDC7-A58E-F3492979C885}"/>
              </a:ext>
            </a:extLst>
          </p:cNvPr>
          <p:cNvSpPr>
            <a:spLocks noGrp="1"/>
          </p:cNvSpPr>
          <p:nvPr>
            <p:ph type="title"/>
          </p:nvPr>
        </p:nvSpPr>
        <p:spPr>
          <a:xfrm>
            <a:off x="446314" y="582063"/>
            <a:ext cx="10137686" cy="1166526"/>
          </a:xfrm>
        </p:spPr>
        <p:txBody>
          <a:bodyPr/>
          <a:lstStyle/>
          <a:p>
            <a:r>
              <a:rPr lang="cs-CZ" dirty="0"/>
              <a:t>Otevírání nabídek v elektronické podobě –             § 109 ZZVZ</a:t>
            </a:r>
          </a:p>
        </p:txBody>
      </p:sp>
      <p:sp>
        <p:nvSpPr>
          <p:cNvPr id="17" name="Zástupný obsah 16">
            <a:extLst>
              <a:ext uri="{FF2B5EF4-FFF2-40B4-BE49-F238E27FC236}">
                <a16:creationId xmlns:a16="http://schemas.microsoft.com/office/drawing/2014/main" id="{F9F3D3E5-710B-BD3E-FC3B-5C8B6AFFC1E0}"/>
              </a:ext>
            </a:extLst>
          </p:cNvPr>
          <p:cNvSpPr>
            <a:spLocks noGrp="1"/>
          </p:cNvSpPr>
          <p:nvPr>
            <p:ph idx="1"/>
          </p:nvPr>
        </p:nvSpPr>
        <p:spPr>
          <a:xfrm>
            <a:off x="446314" y="2068286"/>
            <a:ext cx="10137686" cy="3951514"/>
          </a:xfrm>
        </p:spPr>
        <p:txBody>
          <a:bodyPr/>
          <a:lstStyle/>
          <a:p>
            <a:pPr algn="just"/>
            <a:r>
              <a:rPr lang="cs-CZ" sz="2800" dirty="0"/>
              <a:t>Lhůta 5 pracovních začíná zadavateli běžet nejdříve od okamžiku otevření souboru s nabídkovou cenou nebo náklady ve vztahu k údajům o nabídkové ceně nebo nákladech, pokud si zadavatel v zadávací dokumentaci nebo ve výzvě k podání nabídek vyhradil, že tyto údaje musí být uvedeny v samostatném souboru, který bude zadavatelem otevřen po vyhodnocení kritérií kvality.</a:t>
            </a:r>
          </a:p>
        </p:txBody>
      </p:sp>
      <p:sp>
        <p:nvSpPr>
          <p:cNvPr id="4" name="Zástupný symbol pro číslo snímku 3">
            <a:extLst>
              <a:ext uri="{FF2B5EF4-FFF2-40B4-BE49-F238E27FC236}">
                <a16:creationId xmlns:a16="http://schemas.microsoft.com/office/drawing/2014/main" id="{3D6C739E-F799-D1F6-DFF4-D2049A91C374}"/>
              </a:ext>
            </a:extLst>
          </p:cNvPr>
          <p:cNvSpPr>
            <a:spLocks noGrp="1"/>
          </p:cNvSpPr>
          <p:nvPr>
            <p:ph type="sldNum" sz="quarter" idx="12"/>
          </p:nvPr>
        </p:nvSpPr>
        <p:spPr>
          <a:xfrm>
            <a:off x="8755200" y="6300000"/>
            <a:ext cx="2743200" cy="365125"/>
          </a:xfrm>
        </p:spPr>
        <p:txBody>
          <a:bodyPr/>
          <a:lstStyle/>
          <a:p>
            <a:fld id="{1CF5A12E-3DFE-4C3E-9036-7893F29C52C1}" type="slidenum">
              <a:rPr lang="cs-CZ" smtClean="0"/>
              <a:pPr/>
              <a:t>45</a:t>
            </a:fld>
            <a:endParaRPr lang="cs-CZ"/>
          </a:p>
        </p:txBody>
      </p:sp>
    </p:spTree>
    <p:extLst>
      <p:ext uri="{BB962C8B-B14F-4D97-AF65-F5344CB8AC3E}">
        <p14:creationId xmlns:p14="http://schemas.microsoft.com/office/powerpoint/2010/main" val="817334041"/>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1137341-C22F-A014-4BF9-C295FB6B8D6D}"/>
            </a:ext>
          </a:extLst>
        </p:cNvPr>
        <p:cNvGrpSpPr/>
        <p:nvPr/>
      </p:nvGrpSpPr>
      <p:grpSpPr>
        <a:xfrm>
          <a:off x="0" y="0"/>
          <a:ext cx="0" cy="0"/>
          <a:chOff x="0" y="0"/>
          <a:chExt cx="0" cy="0"/>
        </a:xfrm>
      </p:grpSpPr>
      <p:sp>
        <p:nvSpPr>
          <p:cNvPr id="16" name="Nadpis 15">
            <a:extLst>
              <a:ext uri="{FF2B5EF4-FFF2-40B4-BE49-F238E27FC236}">
                <a16:creationId xmlns:a16="http://schemas.microsoft.com/office/drawing/2014/main" id="{3A7B9F1E-7827-7525-FB45-A422CC6588D2}"/>
              </a:ext>
            </a:extLst>
          </p:cNvPr>
          <p:cNvSpPr>
            <a:spLocks noGrp="1"/>
          </p:cNvSpPr>
          <p:nvPr>
            <p:ph type="title"/>
          </p:nvPr>
        </p:nvSpPr>
        <p:spPr>
          <a:xfrm>
            <a:off x="446314" y="619932"/>
            <a:ext cx="10137686" cy="1224910"/>
          </a:xfrm>
        </p:spPr>
        <p:txBody>
          <a:bodyPr/>
          <a:lstStyle/>
          <a:p>
            <a:r>
              <a:rPr lang="cs-CZ" dirty="0"/>
              <a:t>Uchovávání dokumentace o zadávacím řízení – § 216 ZZVZ</a:t>
            </a:r>
            <a:br>
              <a:rPr lang="cs-CZ" dirty="0"/>
            </a:br>
            <a:endParaRPr lang="cs-CZ" dirty="0"/>
          </a:p>
        </p:txBody>
      </p:sp>
      <p:sp>
        <p:nvSpPr>
          <p:cNvPr id="17" name="Zástupný obsah 16">
            <a:extLst>
              <a:ext uri="{FF2B5EF4-FFF2-40B4-BE49-F238E27FC236}">
                <a16:creationId xmlns:a16="http://schemas.microsoft.com/office/drawing/2014/main" id="{5D83C942-AD39-4838-8F25-E20875F7712D}"/>
              </a:ext>
            </a:extLst>
          </p:cNvPr>
          <p:cNvSpPr>
            <a:spLocks noGrp="1"/>
          </p:cNvSpPr>
          <p:nvPr>
            <p:ph idx="1"/>
          </p:nvPr>
        </p:nvSpPr>
        <p:spPr>
          <a:xfrm>
            <a:off x="446314" y="2090057"/>
            <a:ext cx="10137686" cy="3985464"/>
          </a:xfrm>
        </p:spPr>
        <p:txBody>
          <a:bodyPr/>
          <a:lstStyle/>
          <a:p>
            <a:pPr marL="0" indent="0" algn="just">
              <a:buNone/>
            </a:pPr>
            <a:r>
              <a:rPr lang="cs-CZ" sz="2800" dirty="0"/>
              <a:t>Zadavatel je povinen uchovávat dokumentaci o zadávacím řízení, kterou tvoří všechny dokumenty v listinné nebo elektronické podobě a výstupy z ústní komunikace, jejichž pořízení v průběhu zadávacího řízení, popřípadě po jeho ukončení, vyžaduje tento zákon nebo přímo použitelný předpis Evropské unie, včetně úplného znění originálů nabídek všech dodavatelů, a to po dobu 10 let ode dne ukončení zadávacího řízení nebo od změny závazku ze smlouvy na veřejnou zakázku, nestanoví-li jiný právní předpis lhůtu delší.</a:t>
            </a:r>
          </a:p>
        </p:txBody>
      </p:sp>
      <p:sp>
        <p:nvSpPr>
          <p:cNvPr id="4" name="Zástupný symbol pro číslo snímku 3">
            <a:extLst>
              <a:ext uri="{FF2B5EF4-FFF2-40B4-BE49-F238E27FC236}">
                <a16:creationId xmlns:a16="http://schemas.microsoft.com/office/drawing/2014/main" id="{E827F60B-E71C-886D-0185-4D0727511385}"/>
              </a:ext>
            </a:extLst>
          </p:cNvPr>
          <p:cNvSpPr>
            <a:spLocks noGrp="1"/>
          </p:cNvSpPr>
          <p:nvPr>
            <p:ph type="sldNum" sz="quarter" idx="12"/>
          </p:nvPr>
        </p:nvSpPr>
        <p:spPr>
          <a:xfrm>
            <a:off x="8755200" y="6300000"/>
            <a:ext cx="2743200" cy="365125"/>
          </a:xfrm>
        </p:spPr>
        <p:txBody>
          <a:bodyPr/>
          <a:lstStyle/>
          <a:p>
            <a:fld id="{1CF5A12E-3DFE-4C3E-9036-7893F29C52C1}" type="slidenum">
              <a:rPr lang="cs-CZ" smtClean="0"/>
              <a:pPr/>
              <a:t>46</a:t>
            </a:fld>
            <a:endParaRPr lang="cs-CZ"/>
          </a:p>
        </p:txBody>
      </p:sp>
    </p:spTree>
    <p:extLst>
      <p:ext uri="{BB962C8B-B14F-4D97-AF65-F5344CB8AC3E}">
        <p14:creationId xmlns:p14="http://schemas.microsoft.com/office/powerpoint/2010/main" val="4122446503"/>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485A9E6-BC04-797A-76CB-CDBA84DB01DC}"/>
            </a:ext>
          </a:extLst>
        </p:cNvPr>
        <p:cNvGrpSpPr/>
        <p:nvPr/>
      </p:nvGrpSpPr>
      <p:grpSpPr>
        <a:xfrm>
          <a:off x="0" y="0"/>
          <a:ext cx="0" cy="0"/>
          <a:chOff x="0" y="0"/>
          <a:chExt cx="0" cy="0"/>
        </a:xfrm>
      </p:grpSpPr>
      <p:sp>
        <p:nvSpPr>
          <p:cNvPr id="16" name="Nadpis 15">
            <a:extLst>
              <a:ext uri="{FF2B5EF4-FFF2-40B4-BE49-F238E27FC236}">
                <a16:creationId xmlns:a16="http://schemas.microsoft.com/office/drawing/2014/main" id="{AC8AFC77-4722-2C3A-D02D-2A55B239E8B0}"/>
              </a:ext>
            </a:extLst>
          </p:cNvPr>
          <p:cNvSpPr>
            <a:spLocks noGrp="1"/>
          </p:cNvSpPr>
          <p:nvPr>
            <p:ph type="title"/>
          </p:nvPr>
        </p:nvSpPr>
        <p:spPr>
          <a:xfrm>
            <a:off x="446314" y="192875"/>
            <a:ext cx="10137686" cy="721525"/>
          </a:xfrm>
        </p:spPr>
        <p:txBody>
          <a:bodyPr/>
          <a:lstStyle/>
          <a:p>
            <a:r>
              <a:rPr lang="cs-CZ" dirty="0"/>
              <a:t>Lhůty pro podání námitek - § 242 ZZVZ </a:t>
            </a:r>
            <a:br>
              <a:rPr lang="cs-CZ" dirty="0"/>
            </a:br>
            <a:endParaRPr lang="cs-CZ" dirty="0"/>
          </a:p>
        </p:txBody>
      </p:sp>
      <p:sp>
        <p:nvSpPr>
          <p:cNvPr id="17" name="Zástupný obsah 16">
            <a:extLst>
              <a:ext uri="{FF2B5EF4-FFF2-40B4-BE49-F238E27FC236}">
                <a16:creationId xmlns:a16="http://schemas.microsoft.com/office/drawing/2014/main" id="{4DC1B5BF-74F6-FB53-413F-98FDC80311F5}"/>
              </a:ext>
            </a:extLst>
          </p:cNvPr>
          <p:cNvSpPr>
            <a:spLocks noGrp="1"/>
          </p:cNvSpPr>
          <p:nvPr>
            <p:ph idx="1"/>
          </p:nvPr>
        </p:nvSpPr>
        <p:spPr>
          <a:xfrm>
            <a:off x="446314" y="802105"/>
            <a:ext cx="10137686" cy="5273416"/>
          </a:xfrm>
        </p:spPr>
        <p:txBody>
          <a:bodyPr/>
          <a:lstStyle/>
          <a:p>
            <a:pPr algn="just"/>
            <a:r>
              <a:rPr lang="cs-CZ" sz="2800" dirty="0"/>
              <a:t>Námitky musí být doručeny zadavateli do 15 dnů ode dne, kdy se stěžovatel dozvěděl o domnělém porušení tohoto zákona zadavatelem; námitky nelze podat po uzavření smlouvy nebo poté, co se soutěž o návrh považuje po výběru návrhu za ukončenou.</a:t>
            </a:r>
          </a:p>
          <a:p>
            <a:pPr algn="just"/>
            <a:r>
              <a:rPr lang="cs-CZ" sz="2800" dirty="0"/>
              <a:t>Námitky proti úkonům oznamovaným v dokumentech, které je zadavatel povinen podle tohoto zákona uveřejnit či odeslat stěžovateli, musí být doručeny zadavateli do 15 dnů od jejich uveřejnění či doručení stěžovateli.</a:t>
            </a:r>
          </a:p>
          <a:p>
            <a:pPr algn="just"/>
            <a:endParaRPr lang="cs-CZ" dirty="0"/>
          </a:p>
        </p:txBody>
      </p:sp>
      <p:sp>
        <p:nvSpPr>
          <p:cNvPr id="4" name="Zástupný symbol pro číslo snímku 3">
            <a:extLst>
              <a:ext uri="{FF2B5EF4-FFF2-40B4-BE49-F238E27FC236}">
                <a16:creationId xmlns:a16="http://schemas.microsoft.com/office/drawing/2014/main" id="{D33004CD-DEA7-C103-292B-FB74EEC9117E}"/>
              </a:ext>
            </a:extLst>
          </p:cNvPr>
          <p:cNvSpPr>
            <a:spLocks noGrp="1"/>
          </p:cNvSpPr>
          <p:nvPr>
            <p:ph type="sldNum" sz="quarter" idx="12"/>
          </p:nvPr>
        </p:nvSpPr>
        <p:spPr>
          <a:xfrm>
            <a:off x="8755200" y="6300000"/>
            <a:ext cx="2743200" cy="365125"/>
          </a:xfrm>
        </p:spPr>
        <p:txBody>
          <a:bodyPr/>
          <a:lstStyle/>
          <a:p>
            <a:fld id="{1CF5A12E-3DFE-4C3E-9036-7893F29C52C1}" type="slidenum">
              <a:rPr lang="cs-CZ" smtClean="0"/>
              <a:pPr/>
              <a:t>47</a:t>
            </a:fld>
            <a:endParaRPr lang="cs-CZ"/>
          </a:p>
        </p:txBody>
      </p:sp>
    </p:spTree>
    <p:extLst>
      <p:ext uri="{BB962C8B-B14F-4D97-AF65-F5344CB8AC3E}">
        <p14:creationId xmlns:p14="http://schemas.microsoft.com/office/powerpoint/2010/main" val="87182418"/>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4E10992-2241-6C80-AB28-C41C25CC6578}"/>
            </a:ext>
          </a:extLst>
        </p:cNvPr>
        <p:cNvGrpSpPr/>
        <p:nvPr/>
      </p:nvGrpSpPr>
      <p:grpSpPr>
        <a:xfrm>
          <a:off x="0" y="0"/>
          <a:ext cx="0" cy="0"/>
          <a:chOff x="0" y="0"/>
          <a:chExt cx="0" cy="0"/>
        </a:xfrm>
      </p:grpSpPr>
      <p:sp>
        <p:nvSpPr>
          <p:cNvPr id="16" name="Nadpis 15">
            <a:extLst>
              <a:ext uri="{FF2B5EF4-FFF2-40B4-BE49-F238E27FC236}">
                <a16:creationId xmlns:a16="http://schemas.microsoft.com/office/drawing/2014/main" id="{5CB1EDA8-E01A-47E5-9433-710879951E2D}"/>
              </a:ext>
            </a:extLst>
          </p:cNvPr>
          <p:cNvSpPr>
            <a:spLocks noGrp="1"/>
          </p:cNvSpPr>
          <p:nvPr>
            <p:ph type="title"/>
          </p:nvPr>
        </p:nvSpPr>
        <p:spPr>
          <a:xfrm>
            <a:off x="446314" y="192875"/>
            <a:ext cx="10137686" cy="721525"/>
          </a:xfrm>
        </p:spPr>
        <p:txBody>
          <a:bodyPr/>
          <a:lstStyle/>
          <a:p>
            <a:r>
              <a:rPr lang="cs-CZ" dirty="0"/>
              <a:t>Lhůty pro podání námitek - § 242 </a:t>
            </a:r>
            <a:br>
              <a:rPr lang="cs-CZ" dirty="0"/>
            </a:br>
            <a:endParaRPr lang="cs-CZ" dirty="0"/>
          </a:p>
        </p:txBody>
      </p:sp>
      <p:sp>
        <p:nvSpPr>
          <p:cNvPr id="17" name="Zástupný obsah 16">
            <a:extLst>
              <a:ext uri="{FF2B5EF4-FFF2-40B4-BE49-F238E27FC236}">
                <a16:creationId xmlns:a16="http://schemas.microsoft.com/office/drawing/2014/main" id="{21154D5A-8025-2387-8DD4-2A24EF3C1B42}"/>
              </a:ext>
            </a:extLst>
          </p:cNvPr>
          <p:cNvSpPr>
            <a:spLocks noGrp="1"/>
          </p:cNvSpPr>
          <p:nvPr>
            <p:ph idx="1"/>
          </p:nvPr>
        </p:nvSpPr>
        <p:spPr>
          <a:xfrm>
            <a:off x="446314" y="718457"/>
            <a:ext cx="10137686" cy="5812972"/>
          </a:xfrm>
        </p:spPr>
        <p:txBody>
          <a:bodyPr/>
          <a:lstStyle/>
          <a:p>
            <a:pPr algn="just"/>
            <a:r>
              <a:rPr lang="cs-CZ" sz="2800" dirty="0"/>
              <a:t>Pokud je v zadávacím řízení stanovena lhůta pro podání žádostí o účast, musí být námitky proti podmínkám vztahujícím se ke kvalifikaci dodavatele doručeny zadavateli nejpozději do skončení této lhůty.</a:t>
            </a:r>
          </a:p>
          <a:p>
            <a:pPr algn="just"/>
            <a:r>
              <a:rPr lang="cs-CZ" sz="2800" dirty="0"/>
              <a:t>Je-li v zadávacím řízení stanovena lhůta pro podání nabídek, musí být námitky proti zadávacím podmínkám doručeny zadavateli nejpozději do skončení této lhůty. Námitky proti obsahu výzvy k podání nabídek v dynamickém nákupním systému nebo při zadávání veřejné zakázky na základě rámcové dohody musí být zadavateli doručeny nejpozději do konce lhůty pro podání nabídek. V soutěži o návrh musí být námitky proti soutěžním podmínkám doručeny nejpozději do konce lhůty pro podání návrhů.</a:t>
            </a:r>
          </a:p>
          <a:p>
            <a:pPr marL="0" indent="0" algn="just">
              <a:buNone/>
            </a:pPr>
            <a:endParaRPr lang="cs-CZ" dirty="0"/>
          </a:p>
        </p:txBody>
      </p:sp>
      <p:sp>
        <p:nvSpPr>
          <p:cNvPr id="4" name="Zástupný symbol pro číslo snímku 3">
            <a:extLst>
              <a:ext uri="{FF2B5EF4-FFF2-40B4-BE49-F238E27FC236}">
                <a16:creationId xmlns:a16="http://schemas.microsoft.com/office/drawing/2014/main" id="{271056D5-8681-0539-1908-6406B772EDF1}"/>
              </a:ext>
            </a:extLst>
          </p:cNvPr>
          <p:cNvSpPr>
            <a:spLocks noGrp="1"/>
          </p:cNvSpPr>
          <p:nvPr>
            <p:ph type="sldNum" sz="quarter" idx="12"/>
          </p:nvPr>
        </p:nvSpPr>
        <p:spPr>
          <a:xfrm>
            <a:off x="8755200" y="6300000"/>
            <a:ext cx="2743200" cy="365125"/>
          </a:xfrm>
        </p:spPr>
        <p:txBody>
          <a:bodyPr/>
          <a:lstStyle/>
          <a:p>
            <a:fld id="{1CF5A12E-3DFE-4C3E-9036-7893F29C52C1}" type="slidenum">
              <a:rPr lang="cs-CZ" smtClean="0"/>
              <a:pPr/>
              <a:t>48</a:t>
            </a:fld>
            <a:endParaRPr lang="cs-CZ"/>
          </a:p>
        </p:txBody>
      </p:sp>
    </p:spTree>
    <p:extLst>
      <p:ext uri="{BB962C8B-B14F-4D97-AF65-F5344CB8AC3E}">
        <p14:creationId xmlns:p14="http://schemas.microsoft.com/office/powerpoint/2010/main" val="648099848"/>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C3FBCC1-4F58-07F7-EB5F-DC4096BBC651}"/>
            </a:ext>
          </a:extLst>
        </p:cNvPr>
        <p:cNvGrpSpPr/>
        <p:nvPr/>
      </p:nvGrpSpPr>
      <p:grpSpPr>
        <a:xfrm>
          <a:off x="0" y="0"/>
          <a:ext cx="0" cy="0"/>
          <a:chOff x="0" y="0"/>
          <a:chExt cx="0" cy="0"/>
        </a:xfrm>
      </p:grpSpPr>
      <p:sp>
        <p:nvSpPr>
          <p:cNvPr id="16" name="Nadpis 15">
            <a:extLst>
              <a:ext uri="{FF2B5EF4-FFF2-40B4-BE49-F238E27FC236}">
                <a16:creationId xmlns:a16="http://schemas.microsoft.com/office/drawing/2014/main" id="{92CCD212-68D4-D879-FC96-65F5BEAFAC16}"/>
              </a:ext>
            </a:extLst>
          </p:cNvPr>
          <p:cNvSpPr>
            <a:spLocks noGrp="1"/>
          </p:cNvSpPr>
          <p:nvPr>
            <p:ph type="title"/>
          </p:nvPr>
        </p:nvSpPr>
        <p:spPr>
          <a:xfrm>
            <a:off x="446314" y="192875"/>
            <a:ext cx="10137686" cy="721525"/>
          </a:xfrm>
        </p:spPr>
        <p:txBody>
          <a:bodyPr/>
          <a:lstStyle/>
          <a:p>
            <a:r>
              <a:rPr lang="cs-CZ" dirty="0"/>
              <a:t>Lhůty pro podání námitek - § 242 </a:t>
            </a:r>
            <a:br>
              <a:rPr lang="cs-CZ" dirty="0"/>
            </a:br>
            <a:endParaRPr lang="cs-CZ" dirty="0"/>
          </a:p>
        </p:txBody>
      </p:sp>
      <p:sp>
        <p:nvSpPr>
          <p:cNvPr id="17" name="Zástupný obsah 16">
            <a:extLst>
              <a:ext uri="{FF2B5EF4-FFF2-40B4-BE49-F238E27FC236}">
                <a16:creationId xmlns:a16="http://schemas.microsoft.com/office/drawing/2014/main" id="{32AFAF4C-B07F-9D3C-E029-2458368CDFA6}"/>
              </a:ext>
            </a:extLst>
          </p:cNvPr>
          <p:cNvSpPr>
            <a:spLocks noGrp="1"/>
          </p:cNvSpPr>
          <p:nvPr>
            <p:ph idx="1"/>
          </p:nvPr>
        </p:nvSpPr>
        <p:spPr>
          <a:xfrm>
            <a:off x="446314" y="802105"/>
            <a:ext cx="10137686" cy="5273416"/>
          </a:xfrm>
        </p:spPr>
        <p:txBody>
          <a:bodyPr/>
          <a:lstStyle/>
          <a:p>
            <a:pPr marL="0" indent="0" algn="just">
              <a:buNone/>
            </a:pPr>
            <a:r>
              <a:rPr lang="cs-CZ" dirty="0"/>
              <a:t>Zadavatel může v zadávací dokumentaci nebo soutěžních podmínkách stanovit, že námitky proti podmínkám vztahujícím se ke kvalifikaci dodavatele a námitky proti zadávacím podmínkám lze podat nejpozději 72 hodin před skončením lhůty k podání nabídky; v takovém případě je okamžik, kdy končí možnost podat námitky, rozhodný pro</a:t>
            </a:r>
          </a:p>
          <a:p>
            <a:pPr algn="just"/>
            <a:r>
              <a:rPr lang="cs-CZ" dirty="0"/>
              <a:t>a) běh lhůt podle § 98 odst. 1 nebo § 144 odst. 2 ZZVZ,</a:t>
            </a:r>
          </a:p>
          <a:p>
            <a:pPr algn="just"/>
            <a:r>
              <a:rPr lang="cs-CZ" dirty="0"/>
              <a:t>b) posouzení přiměřenosti stanovení délky nebo prodloužení lhůty pro podání nabídek, předběžných nabídek, žádostí o účast nebo návrhů.</a:t>
            </a:r>
          </a:p>
          <a:p>
            <a:pPr marL="0" indent="0" algn="just">
              <a:buNone/>
            </a:pPr>
            <a:r>
              <a:rPr lang="cs-CZ" dirty="0"/>
              <a:t>Stanovisko Úřadu pro ochranu hospodářské soutěže k aplikaci § 242 odst. 5 ZZVZ</a:t>
            </a:r>
          </a:p>
          <a:p>
            <a:pPr algn="just"/>
            <a:r>
              <a:rPr lang="cs-CZ" dirty="0">
                <a:hlinkClick r:id="rId2"/>
              </a:rPr>
              <a:t>Stanovisko-UOHS_aplikace-242-odst.-5-ZZVZ (1).pdf</a:t>
            </a:r>
            <a:endParaRPr lang="cs-CZ" dirty="0"/>
          </a:p>
          <a:p>
            <a:pPr marL="0" indent="0" algn="just">
              <a:buNone/>
            </a:pPr>
            <a:endParaRPr lang="cs-CZ" dirty="0"/>
          </a:p>
          <a:p>
            <a:pPr marL="0" indent="0" algn="just">
              <a:buNone/>
            </a:pPr>
            <a:r>
              <a:rPr lang="cs-CZ" dirty="0"/>
              <a:t>Námitky proti dobrovolnému oznámení o záměru uzavřít smlouvu podle § 212 odst. 2 musí být doručeny zadavateli do 30 dnů od uveřejnění tohoto oznámení.</a:t>
            </a:r>
          </a:p>
          <a:p>
            <a:pPr algn="just"/>
            <a:r>
              <a:rPr lang="cs-CZ" dirty="0"/>
              <a:t> </a:t>
            </a:r>
          </a:p>
        </p:txBody>
      </p:sp>
      <p:sp>
        <p:nvSpPr>
          <p:cNvPr id="4" name="Zástupný symbol pro číslo snímku 3">
            <a:extLst>
              <a:ext uri="{FF2B5EF4-FFF2-40B4-BE49-F238E27FC236}">
                <a16:creationId xmlns:a16="http://schemas.microsoft.com/office/drawing/2014/main" id="{2088D6A1-2FDB-C923-9EF9-BCF670E40608}"/>
              </a:ext>
            </a:extLst>
          </p:cNvPr>
          <p:cNvSpPr>
            <a:spLocks noGrp="1"/>
          </p:cNvSpPr>
          <p:nvPr>
            <p:ph type="sldNum" sz="quarter" idx="12"/>
          </p:nvPr>
        </p:nvSpPr>
        <p:spPr>
          <a:xfrm>
            <a:off x="8755200" y="6300000"/>
            <a:ext cx="2743200" cy="365125"/>
          </a:xfrm>
        </p:spPr>
        <p:txBody>
          <a:bodyPr/>
          <a:lstStyle/>
          <a:p>
            <a:fld id="{1CF5A12E-3DFE-4C3E-9036-7893F29C52C1}" type="slidenum">
              <a:rPr lang="cs-CZ" smtClean="0"/>
              <a:pPr/>
              <a:t>49</a:t>
            </a:fld>
            <a:endParaRPr lang="cs-CZ"/>
          </a:p>
        </p:txBody>
      </p:sp>
    </p:spTree>
    <p:extLst>
      <p:ext uri="{BB962C8B-B14F-4D97-AF65-F5344CB8AC3E}">
        <p14:creationId xmlns:p14="http://schemas.microsoft.com/office/powerpoint/2010/main" val="10456382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A73941A-C98A-B49A-783C-3A1446A73391}"/>
            </a:ext>
          </a:extLst>
        </p:cNvPr>
        <p:cNvGrpSpPr/>
        <p:nvPr/>
      </p:nvGrpSpPr>
      <p:grpSpPr>
        <a:xfrm>
          <a:off x="0" y="0"/>
          <a:ext cx="0" cy="0"/>
          <a:chOff x="0" y="0"/>
          <a:chExt cx="0" cy="0"/>
        </a:xfrm>
      </p:grpSpPr>
      <p:sp>
        <p:nvSpPr>
          <p:cNvPr id="16" name="Nadpis 15">
            <a:extLst>
              <a:ext uri="{FF2B5EF4-FFF2-40B4-BE49-F238E27FC236}">
                <a16:creationId xmlns:a16="http://schemas.microsoft.com/office/drawing/2014/main" id="{6AC41C1C-0982-AE09-1470-1C656D125D98}"/>
              </a:ext>
            </a:extLst>
          </p:cNvPr>
          <p:cNvSpPr>
            <a:spLocks noGrp="1"/>
          </p:cNvSpPr>
          <p:nvPr>
            <p:ph type="title"/>
          </p:nvPr>
        </p:nvSpPr>
        <p:spPr>
          <a:xfrm>
            <a:off x="446314" y="192875"/>
            <a:ext cx="10137686" cy="1160742"/>
          </a:xfrm>
        </p:spPr>
        <p:txBody>
          <a:bodyPr/>
          <a:lstStyle/>
          <a:p>
            <a:r>
              <a:rPr lang="cs-CZ" dirty="0"/>
              <a:t>Lhůty pro podlimitní veřejné zakázky - § 54 ZZVZ</a:t>
            </a:r>
          </a:p>
        </p:txBody>
      </p:sp>
      <p:sp>
        <p:nvSpPr>
          <p:cNvPr id="17" name="Zástupný obsah 16">
            <a:extLst>
              <a:ext uri="{FF2B5EF4-FFF2-40B4-BE49-F238E27FC236}">
                <a16:creationId xmlns:a16="http://schemas.microsoft.com/office/drawing/2014/main" id="{B79B19B3-ADAC-98E9-4AB5-A7FA79DE0E09}"/>
              </a:ext>
            </a:extLst>
          </p:cNvPr>
          <p:cNvSpPr>
            <a:spLocks noGrp="1"/>
          </p:cNvSpPr>
          <p:nvPr>
            <p:ph idx="1"/>
          </p:nvPr>
        </p:nvSpPr>
        <p:spPr>
          <a:xfrm>
            <a:off x="446314" y="1122947"/>
            <a:ext cx="10137686" cy="4952573"/>
          </a:xfrm>
        </p:spPr>
        <p:txBody>
          <a:bodyPr/>
          <a:lstStyle/>
          <a:p>
            <a:pPr algn="just">
              <a:buFontTx/>
              <a:buChar char="-"/>
            </a:pPr>
            <a:r>
              <a:rPr lang="cs-CZ" sz="2200" dirty="0"/>
              <a:t>Lhůta pro podání nabídek ve zjednodušeném podlimitním řízení - nejméně 11 pracovních dnů od zahájení zadávacího řízení.</a:t>
            </a:r>
          </a:p>
          <a:p>
            <a:pPr algn="just">
              <a:buFontTx/>
              <a:buChar char="-"/>
            </a:pPr>
            <a:r>
              <a:rPr lang="cs-CZ" sz="2200" dirty="0"/>
              <a:t>Lhůta pro podání nabídek v otevřeném řízení zadavatel stanoví v délce nejméně:</a:t>
            </a:r>
          </a:p>
          <a:p>
            <a:pPr marL="789750" lvl="1" indent="-285750" algn="just">
              <a:buFont typeface="Arial" panose="020B0604020202020204" pitchFamily="34" charset="0"/>
              <a:buChar char="•"/>
            </a:pPr>
            <a:r>
              <a:rPr lang="cs-CZ" sz="2200" dirty="0"/>
              <a:t>15 pracovních dnů od zahájení zadávacího řízení v případě veřejných zakázek na dodávky nebo služby, nebo</a:t>
            </a:r>
          </a:p>
          <a:p>
            <a:pPr marL="789750" lvl="1" indent="-285750" algn="just">
              <a:buFont typeface="Arial" panose="020B0604020202020204" pitchFamily="34" charset="0"/>
              <a:buChar char="•"/>
            </a:pPr>
            <a:r>
              <a:rPr lang="cs-CZ" sz="2200" dirty="0"/>
              <a:t>20 pracovních dnů od zahájení zadávacího řízení v případě veřejných zakázek na stavební práce.</a:t>
            </a:r>
          </a:p>
          <a:p>
            <a:pPr lvl="1" algn="just"/>
            <a:r>
              <a:rPr lang="cs-CZ" sz="2000" dirty="0"/>
              <a:t>Tato lhůta může být zkrácena až o 5 pracovních dnů, jestliže zadavatel uveřejnil předběžné oznámení, které bylo odesláno k uveřejnění nejméně 16 pracovních dnů a nejvýše 12 měsíců přede dnem, kdy bylo odesláno oznámení o zahájení zadávacího řízení.</a:t>
            </a:r>
          </a:p>
          <a:p>
            <a:pPr marL="789750" lvl="1" indent="-285750" algn="just">
              <a:buFont typeface="Arial" panose="020B0604020202020204" pitchFamily="34" charset="0"/>
              <a:buChar char="•"/>
            </a:pPr>
            <a:endParaRPr lang="cs-CZ" sz="2400" dirty="0"/>
          </a:p>
        </p:txBody>
      </p:sp>
      <p:sp>
        <p:nvSpPr>
          <p:cNvPr id="4" name="Zástupný symbol pro číslo snímku 3">
            <a:extLst>
              <a:ext uri="{FF2B5EF4-FFF2-40B4-BE49-F238E27FC236}">
                <a16:creationId xmlns:a16="http://schemas.microsoft.com/office/drawing/2014/main" id="{13475BBA-1E5C-0E7A-B331-D30EAC7F9681}"/>
              </a:ext>
            </a:extLst>
          </p:cNvPr>
          <p:cNvSpPr>
            <a:spLocks noGrp="1"/>
          </p:cNvSpPr>
          <p:nvPr>
            <p:ph type="sldNum" sz="quarter" idx="12"/>
          </p:nvPr>
        </p:nvSpPr>
        <p:spPr>
          <a:xfrm>
            <a:off x="8755200" y="6300000"/>
            <a:ext cx="2743200" cy="365125"/>
          </a:xfrm>
        </p:spPr>
        <p:txBody>
          <a:bodyPr/>
          <a:lstStyle/>
          <a:p>
            <a:fld id="{1CF5A12E-3DFE-4C3E-9036-7893F29C52C1}" type="slidenum">
              <a:rPr lang="cs-CZ" smtClean="0"/>
              <a:pPr/>
              <a:t>5</a:t>
            </a:fld>
            <a:endParaRPr lang="cs-CZ"/>
          </a:p>
        </p:txBody>
      </p:sp>
    </p:spTree>
    <p:extLst>
      <p:ext uri="{BB962C8B-B14F-4D97-AF65-F5344CB8AC3E}">
        <p14:creationId xmlns:p14="http://schemas.microsoft.com/office/powerpoint/2010/main" val="3487848619"/>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B0AEB01-6E09-4921-762B-2D37C9D6A295}"/>
            </a:ext>
          </a:extLst>
        </p:cNvPr>
        <p:cNvGrpSpPr/>
        <p:nvPr/>
      </p:nvGrpSpPr>
      <p:grpSpPr>
        <a:xfrm>
          <a:off x="0" y="0"/>
          <a:ext cx="0" cy="0"/>
          <a:chOff x="0" y="0"/>
          <a:chExt cx="0" cy="0"/>
        </a:xfrm>
      </p:grpSpPr>
      <p:sp>
        <p:nvSpPr>
          <p:cNvPr id="16" name="Nadpis 15">
            <a:extLst>
              <a:ext uri="{FF2B5EF4-FFF2-40B4-BE49-F238E27FC236}">
                <a16:creationId xmlns:a16="http://schemas.microsoft.com/office/drawing/2014/main" id="{EB722D6A-06A0-FB19-E591-ECE591F6EE3B}"/>
              </a:ext>
            </a:extLst>
          </p:cNvPr>
          <p:cNvSpPr>
            <a:spLocks noGrp="1"/>
          </p:cNvSpPr>
          <p:nvPr>
            <p:ph type="title"/>
          </p:nvPr>
        </p:nvSpPr>
        <p:spPr>
          <a:xfrm>
            <a:off x="446314" y="192876"/>
            <a:ext cx="10137686" cy="817778"/>
          </a:xfrm>
        </p:spPr>
        <p:txBody>
          <a:bodyPr/>
          <a:lstStyle/>
          <a:p>
            <a:r>
              <a:rPr lang="cs-CZ" dirty="0"/>
              <a:t>Vyřízení námitek - § 245 ZZVZ</a:t>
            </a:r>
            <a:br>
              <a:rPr lang="cs-CZ" dirty="0"/>
            </a:br>
            <a:endParaRPr lang="cs-CZ" dirty="0"/>
          </a:p>
        </p:txBody>
      </p:sp>
      <p:sp>
        <p:nvSpPr>
          <p:cNvPr id="17" name="Zástupný obsah 16">
            <a:extLst>
              <a:ext uri="{FF2B5EF4-FFF2-40B4-BE49-F238E27FC236}">
                <a16:creationId xmlns:a16="http://schemas.microsoft.com/office/drawing/2014/main" id="{076048DC-0DF1-1032-A64B-B19C92513827}"/>
              </a:ext>
            </a:extLst>
          </p:cNvPr>
          <p:cNvSpPr>
            <a:spLocks noGrp="1"/>
          </p:cNvSpPr>
          <p:nvPr>
            <p:ph idx="1"/>
          </p:nvPr>
        </p:nvSpPr>
        <p:spPr>
          <a:xfrm>
            <a:off x="446314" y="1010654"/>
            <a:ext cx="10137686" cy="5064867"/>
          </a:xfrm>
        </p:spPr>
        <p:txBody>
          <a:bodyPr/>
          <a:lstStyle/>
          <a:p>
            <a:pPr algn="just"/>
            <a:endParaRPr lang="cs-CZ" sz="2800" dirty="0"/>
          </a:p>
          <a:p>
            <a:pPr algn="just"/>
            <a:r>
              <a:rPr lang="cs-CZ" sz="2800" dirty="0"/>
              <a:t>Zadavatel do 15 dnů od doručení námitek odešle rozhodnutí o námitkách stěžovateli. návrhu zadavateli.</a:t>
            </a:r>
          </a:p>
          <a:p>
            <a:pPr algn="just"/>
            <a:r>
              <a:rPr lang="cs-CZ" sz="2800" dirty="0"/>
              <a:t> Pokud zadavatel o námitkách nerozhodne v této lhůtě podle, platí pro účely podání návrhu podle § 250 odst. 1 ZZVZ, že námitky odmítl.</a:t>
            </a:r>
          </a:p>
        </p:txBody>
      </p:sp>
      <p:sp>
        <p:nvSpPr>
          <p:cNvPr id="4" name="Zástupný symbol pro číslo snímku 3">
            <a:extLst>
              <a:ext uri="{FF2B5EF4-FFF2-40B4-BE49-F238E27FC236}">
                <a16:creationId xmlns:a16="http://schemas.microsoft.com/office/drawing/2014/main" id="{893BD147-69CD-038D-C60D-2E9A7944BA14}"/>
              </a:ext>
            </a:extLst>
          </p:cNvPr>
          <p:cNvSpPr>
            <a:spLocks noGrp="1"/>
          </p:cNvSpPr>
          <p:nvPr>
            <p:ph type="sldNum" sz="quarter" idx="12"/>
          </p:nvPr>
        </p:nvSpPr>
        <p:spPr>
          <a:xfrm>
            <a:off x="8755200" y="6300000"/>
            <a:ext cx="2743200" cy="365125"/>
          </a:xfrm>
        </p:spPr>
        <p:txBody>
          <a:bodyPr/>
          <a:lstStyle/>
          <a:p>
            <a:fld id="{1CF5A12E-3DFE-4C3E-9036-7893F29C52C1}" type="slidenum">
              <a:rPr lang="cs-CZ" smtClean="0"/>
              <a:pPr/>
              <a:t>50</a:t>
            </a:fld>
            <a:endParaRPr lang="cs-CZ"/>
          </a:p>
        </p:txBody>
      </p:sp>
    </p:spTree>
    <p:extLst>
      <p:ext uri="{BB962C8B-B14F-4D97-AF65-F5344CB8AC3E}">
        <p14:creationId xmlns:p14="http://schemas.microsoft.com/office/powerpoint/2010/main" val="3176556"/>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87D00D4-2A17-30A4-C2CB-E97E8ED44A33}"/>
            </a:ext>
          </a:extLst>
        </p:cNvPr>
        <p:cNvGrpSpPr/>
        <p:nvPr/>
      </p:nvGrpSpPr>
      <p:grpSpPr>
        <a:xfrm>
          <a:off x="0" y="0"/>
          <a:ext cx="0" cy="0"/>
          <a:chOff x="0" y="0"/>
          <a:chExt cx="0" cy="0"/>
        </a:xfrm>
      </p:grpSpPr>
      <p:sp>
        <p:nvSpPr>
          <p:cNvPr id="16" name="Nadpis 15">
            <a:extLst>
              <a:ext uri="{FF2B5EF4-FFF2-40B4-BE49-F238E27FC236}">
                <a16:creationId xmlns:a16="http://schemas.microsoft.com/office/drawing/2014/main" id="{8E53B2AA-59A8-C6CA-ECAB-0F2DE95E89B0}"/>
              </a:ext>
            </a:extLst>
          </p:cNvPr>
          <p:cNvSpPr>
            <a:spLocks noGrp="1"/>
          </p:cNvSpPr>
          <p:nvPr>
            <p:ph type="title"/>
          </p:nvPr>
        </p:nvSpPr>
        <p:spPr>
          <a:xfrm>
            <a:off x="446314" y="192876"/>
            <a:ext cx="10137686" cy="978198"/>
          </a:xfrm>
        </p:spPr>
        <p:txBody>
          <a:bodyPr/>
          <a:lstStyle/>
          <a:p>
            <a:r>
              <a:rPr lang="cs-CZ" dirty="0"/>
              <a:t>Návrh na zahájení správního řízení - § 245 ZZVZ</a:t>
            </a:r>
            <a:br>
              <a:rPr lang="cs-CZ" dirty="0"/>
            </a:br>
            <a:endParaRPr lang="cs-CZ" dirty="0"/>
          </a:p>
        </p:txBody>
      </p:sp>
      <p:sp>
        <p:nvSpPr>
          <p:cNvPr id="17" name="Zástupný obsah 16">
            <a:extLst>
              <a:ext uri="{FF2B5EF4-FFF2-40B4-BE49-F238E27FC236}">
                <a16:creationId xmlns:a16="http://schemas.microsoft.com/office/drawing/2014/main" id="{0299AF78-7F78-D438-112A-A8E02235EDC7}"/>
              </a:ext>
            </a:extLst>
          </p:cNvPr>
          <p:cNvSpPr>
            <a:spLocks noGrp="1"/>
          </p:cNvSpPr>
          <p:nvPr>
            <p:ph idx="1"/>
          </p:nvPr>
        </p:nvSpPr>
        <p:spPr>
          <a:xfrm>
            <a:off x="446314" y="1764632"/>
            <a:ext cx="10137686" cy="4310889"/>
          </a:xfrm>
        </p:spPr>
        <p:txBody>
          <a:bodyPr/>
          <a:lstStyle/>
          <a:p>
            <a:pPr algn="just"/>
            <a:endParaRPr lang="cs-CZ" sz="2400" dirty="0"/>
          </a:p>
          <a:p>
            <a:pPr marL="0" indent="0" algn="just">
              <a:buNone/>
            </a:pPr>
            <a:r>
              <a:rPr lang="cs-CZ" sz="2400" dirty="0"/>
              <a:t> </a:t>
            </a:r>
            <a:r>
              <a:rPr lang="cs-CZ" sz="2800" dirty="0"/>
              <a:t>Návrh musí být doručen Úřadu a ve stejnopisu zadavateli do 10 dnů ode dne, v němž stěžovatel obdržel rozhodnutí, kterým zadavatel námitky odmítnul.</a:t>
            </a:r>
          </a:p>
          <a:p>
            <a:pPr marL="0" indent="0" algn="just">
              <a:buNone/>
            </a:pPr>
            <a:r>
              <a:rPr lang="cs-CZ" sz="2800" dirty="0"/>
              <a:t>Pokud zadavatel o námitkách ve lhůtě podle § 245 odst. 1 ZZVZ nerozhodl, musí být návrh podle § 250 odst. 1 ZZVZ doručen Úřadu a zadavateli nejpozději do 25 dnů ode dne odeslání námitek stěžovatelem. </a:t>
            </a:r>
          </a:p>
        </p:txBody>
      </p:sp>
      <p:sp>
        <p:nvSpPr>
          <p:cNvPr id="4" name="Zástupný symbol pro číslo snímku 3">
            <a:extLst>
              <a:ext uri="{FF2B5EF4-FFF2-40B4-BE49-F238E27FC236}">
                <a16:creationId xmlns:a16="http://schemas.microsoft.com/office/drawing/2014/main" id="{8226C4EA-4829-8204-00F7-4188B61AEB9B}"/>
              </a:ext>
            </a:extLst>
          </p:cNvPr>
          <p:cNvSpPr>
            <a:spLocks noGrp="1"/>
          </p:cNvSpPr>
          <p:nvPr>
            <p:ph type="sldNum" sz="quarter" idx="12"/>
          </p:nvPr>
        </p:nvSpPr>
        <p:spPr>
          <a:xfrm>
            <a:off x="8755200" y="6300000"/>
            <a:ext cx="2743200" cy="365125"/>
          </a:xfrm>
        </p:spPr>
        <p:txBody>
          <a:bodyPr/>
          <a:lstStyle/>
          <a:p>
            <a:fld id="{1CF5A12E-3DFE-4C3E-9036-7893F29C52C1}" type="slidenum">
              <a:rPr lang="cs-CZ" smtClean="0"/>
              <a:pPr/>
              <a:t>51</a:t>
            </a:fld>
            <a:endParaRPr lang="cs-CZ"/>
          </a:p>
        </p:txBody>
      </p:sp>
    </p:spTree>
    <p:extLst>
      <p:ext uri="{BB962C8B-B14F-4D97-AF65-F5344CB8AC3E}">
        <p14:creationId xmlns:p14="http://schemas.microsoft.com/office/powerpoint/2010/main" val="3111321102"/>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466A69D-DF38-143F-2F54-B8FDF755B897}"/>
            </a:ext>
          </a:extLst>
        </p:cNvPr>
        <p:cNvGrpSpPr/>
        <p:nvPr/>
      </p:nvGrpSpPr>
      <p:grpSpPr>
        <a:xfrm>
          <a:off x="0" y="0"/>
          <a:ext cx="0" cy="0"/>
          <a:chOff x="0" y="0"/>
          <a:chExt cx="0" cy="0"/>
        </a:xfrm>
      </p:grpSpPr>
      <p:sp>
        <p:nvSpPr>
          <p:cNvPr id="16" name="Nadpis 15">
            <a:extLst>
              <a:ext uri="{FF2B5EF4-FFF2-40B4-BE49-F238E27FC236}">
                <a16:creationId xmlns:a16="http://schemas.microsoft.com/office/drawing/2014/main" id="{C077C0F1-7CF6-7991-4DBF-A4FAB5238895}"/>
              </a:ext>
            </a:extLst>
          </p:cNvPr>
          <p:cNvSpPr>
            <a:spLocks noGrp="1"/>
          </p:cNvSpPr>
          <p:nvPr>
            <p:ph type="title"/>
          </p:nvPr>
        </p:nvSpPr>
        <p:spPr>
          <a:xfrm>
            <a:off x="446314" y="619932"/>
            <a:ext cx="10137686" cy="871984"/>
          </a:xfrm>
        </p:spPr>
        <p:txBody>
          <a:bodyPr/>
          <a:lstStyle/>
          <a:p>
            <a:r>
              <a:rPr lang="cs-CZ" dirty="0"/>
              <a:t>Písemná zpráva zadavatele - § 217 ZZVZ</a:t>
            </a:r>
          </a:p>
        </p:txBody>
      </p:sp>
      <p:sp>
        <p:nvSpPr>
          <p:cNvPr id="17" name="Zástupný obsah 16">
            <a:extLst>
              <a:ext uri="{FF2B5EF4-FFF2-40B4-BE49-F238E27FC236}">
                <a16:creationId xmlns:a16="http://schemas.microsoft.com/office/drawing/2014/main" id="{3F59EDF9-11C0-3FF1-F580-85CE6800510E}"/>
              </a:ext>
            </a:extLst>
          </p:cNvPr>
          <p:cNvSpPr>
            <a:spLocks noGrp="1"/>
          </p:cNvSpPr>
          <p:nvPr>
            <p:ph idx="1"/>
          </p:nvPr>
        </p:nvSpPr>
        <p:spPr>
          <a:xfrm>
            <a:off x="446314" y="2021305"/>
            <a:ext cx="10137686" cy="4054216"/>
          </a:xfrm>
        </p:spPr>
        <p:txBody>
          <a:bodyPr/>
          <a:lstStyle/>
          <a:p>
            <a:pPr marL="0" indent="0" algn="just">
              <a:buNone/>
            </a:pPr>
            <a:r>
              <a:rPr lang="cs-CZ" sz="2800" dirty="0"/>
              <a:t>Zadavatel je povinen </a:t>
            </a:r>
            <a:r>
              <a:rPr lang="cs-CZ" sz="2800" b="1" dirty="0"/>
              <a:t>do 30 pracovních dnů od ukončení zadávacího řízení uveřejnit písemnou zprávu na profilu zadavatele</a:t>
            </a:r>
            <a:r>
              <a:rPr lang="cs-CZ" sz="2800" dirty="0"/>
              <a:t>. Tato povinnost a povinnost podle odstavce 1 se považuje za splněnou, pokud zadavatel na profilu zadavatele uveřejní údaje podle odstavce 2 ve strojově čitelném formátu.</a:t>
            </a:r>
          </a:p>
          <a:p>
            <a:endParaRPr lang="cs-CZ" dirty="0"/>
          </a:p>
        </p:txBody>
      </p:sp>
      <p:sp>
        <p:nvSpPr>
          <p:cNvPr id="4" name="Zástupný symbol pro číslo snímku 3">
            <a:extLst>
              <a:ext uri="{FF2B5EF4-FFF2-40B4-BE49-F238E27FC236}">
                <a16:creationId xmlns:a16="http://schemas.microsoft.com/office/drawing/2014/main" id="{1ED1C63E-C236-7360-4A59-1FC8A7A049CE}"/>
              </a:ext>
            </a:extLst>
          </p:cNvPr>
          <p:cNvSpPr>
            <a:spLocks noGrp="1"/>
          </p:cNvSpPr>
          <p:nvPr>
            <p:ph type="sldNum" sz="quarter" idx="12"/>
          </p:nvPr>
        </p:nvSpPr>
        <p:spPr>
          <a:xfrm>
            <a:off x="8755200" y="6300000"/>
            <a:ext cx="2743200" cy="365125"/>
          </a:xfrm>
        </p:spPr>
        <p:txBody>
          <a:bodyPr/>
          <a:lstStyle/>
          <a:p>
            <a:fld id="{1CF5A12E-3DFE-4C3E-9036-7893F29C52C1}" type="slidenum">
              <a:rPr lang="cs-CZ" smtClean="0"/>
              <a:pPr/>
              <a:t>52</a:t>
            </a:fld>
            <a:endParaRPr lang="cs-CZ"/>
          </a:p>
        </p:txBody>
      </p:sp>
    </p:spTree>
    <p:extLst>
      <p:ext uri="{BB962C8B-B14F-4D97-AF65-F5344CB8AC3E}">
        <p14:creationId xmlns:p14="http://schemas.microsoft.com/office/powerpoint/2010/main" val="1085274411"/>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FEAF241-00F1-17C3-91F6-BEE112EEA41F}"/>
            </a:ext>
          </a:extLst>
        </p:cNvPr>
        <p:cNvGrpSpPr/>
        <p:nvPr/>
      </p:nvGrpSpPr>
      <p:grpSpPr>
        <a:xfrm>
          <a:off x="0" y="0"/>
          <a:ext cx="0" cy="0"/>
          <a:chOff x="0" y="0"/>
          <a:chExt cx="0" cy="0"/>
        </a:xfrm>
      </p:grpSpPr>
      <p:sp>
        <p:nvSpPr>
          <p:cNvPr id="16" name="Nadpis 15">
            <a:extLst>
              <a:ext uri="{FF2B5EF4-FFF2-40B4-BE49-F238E27FC236}">
                <a16:creationId xmlns:a16="http://schemas.microsoft.com/office/drawing/2014/main" id="{968937A7-24A6-75BC-F82B-546EB10BA6DE}"/>
              </a:ext>
            </a:extLst>
          </p:cNvPr>
          <p:cNvSpPr>
            <a:spLocks noGrp="1"/>
          </p:cNvSpPr>
          <p:nvPr>
            <p:ph type="title"/>
          </p:nvPr>
        </p:nvSpPr>
        <p:spPr>
          <a:xfrm>
            <a:off x="446314" y="619932"/>
            <a:ext cx="10137686" cy="1224910"/>
          </a:xfrm>
        </p:spPr>
        <p:txBody>
          <a:bodyPr/>
          <a:lstStyle/>
          <a:p>
            <a:r>
              <a:rPr lang="cs-CZ" dirty="0"/>
              <a:t>Oznámení o výsledku zadávacího řízení -       § 126 ZZVZ</a:t>
            </a:r>
          </a:p>
        </p:txBody>
      </p:sp>
      <p:sp>
        <p:nvSpPr>
          <p:cNvPr id="17" name="Zástupný obsah 16">
            <a:extLst>
              <a:ext uri="{FF2B5EF4-FFF2-40B4-BE49-F238E27FC236}">
                <a16:creationId xmlns:a16="http://schemas.microsoft.com/office/drawing/2014/main" id="{8E649424-0D4F-7AE6-5FFF-5DE1DBC14BEA}"/>
              </a:ext>
            </a:extLst>
          </p:cNvPr>
          <p:cNvSpPr>
            <a:spLocks noGrp="1"/>
          </p:cNvSpPr>
          <p:nvPr>
            <p:ph idx="1"/>
          </p:nvPr>
        </p:nvSpPr>
        <p:spPr>
          <a:xfrm>
            <a:off x="446314" y="2021305"/>
            <a:ext cx="10137686" cy="4054216"/>
          </a:xfrm>
        </p:spPr>
        <p:txBody>
          <a:bodyPr/>
          <a:lstStyle/>
          <a:p>
            <a:pPr marL="0" indent="0" algn="just">
              <a:buNone/>
            </a:pPr>
            <a:r>
              <a:rPr lang="cs-CZ" sz="2800" dirty="0"/>
              <a:t>Zadavatel odešle oznámení o výsledku zadávacího řízení k uveřejnění způsobem podle § 212 ZZVZ </a:t>
            </a:r>
            <a:r>
              <a:rPr lang="cs-CZ" sz="2800" b="1" dirty="0"/>
              <a:t>do 30 dnů od uzavření smlouvy</a:t>
            </a:r>
            <a:r>
              <a:rPr lang="cs-CZ" sz="2800" dirty="0"/>
              <a:t>, rámcové dohody nebo zavedení dynamického nákupního systému</a:t>
            </a:r>
          </a:p>
        </p:txBody>
      </p:sp>
      <p:sp>
        <p:nvSpPr>
          <p:cNvPr id="4" name="Zástupný symbol pro číslo snímku 3">
            <a:extLst>
              <a:ext uri="{FF2B5EF4-FFF2-40B4-BE49-F238E27FC236}">
                <a16:creationId xmlns:a16="http://schemas.microsoft.com/office/drawing/2014/main" id="{DA6E98E4-2F54-1FAD-3FCE-DC12C882A56E}"/>
              </a:ext>
            </a:extLst>
          </p:cNvPr>
          <p:cNvSpPr>
            <a:spLocks noGrp="1"/>
          </p:cNvSpPr>
          <p:nvPr>
            <p:ph type="sldNum" sz="quarter" idx="12"/>
          </p:nvPr>
        </p:nvSpPr>
        <p:spPr>
          <a:xfrm>
            <a:off x="8755200" y="6300000"/>
            <a:ext cx="2743200" cy="365125"/>
          </a:xfrm>
        </p:spPr>
        <p:txBody>
          <a:bodyPr/>
          <a:lstStyle/>
          <a:p>
            <a:fld id="{1CF5A12E-3DFE-4C3E-9036-7893F29C52C1}" type="slidenum">
              <a:rPr lang="cs-CZ" smtClean="0"/>
              <a:pPr/>
              <a:t>53</a:t>
            </a:fld>
            <a:endParaRPr lang="cs-CZ"/>
          </a:p>
        </p:txBody>
      </p:sp>
    </p:spTree>
    <p:extLst>
      <p:ext uri="{BB962C8B-B14F-4D97-AF65-F5344CB8AC3E}">
        <p14:creationId xmlns:p14="http://schemas.microsoft.com/office/powerpoint/2010/main" val="1895782204"/>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68962E2-DDD3-C22F-D063-0FC3AFAE2072}"/>
            </a:ext>
          </a:extLst>
        </p:cNvPr>
        <p:cNvGrpSpPr/>
        <p:nvPr/>
      </p:nvGrpSpPr>
      <p:grpSpPr>
        <a:xfrm>
          <a:off x="0" y="0"/>
          <a:ext cx="0" cy="0"/>
          <a:chOff x="0" y="0"/>
          <a:chExt cx="0" cy="0"/>
        </a:xfrm>
      </p:grpSpPr>
      <p:sp>
        <p:nvSpPr>
          <p:cNvPr id="16" name="Nadpis 15">
            <a:extLst>
              <a:ext uri="{FF2B5EF4-FFF2-40B4-BE49-F238E27FC236}">
                <a16:creationId xmlns:a16="http://schemas.microsoft.com/office/drawing/2014/main" id="{81625C23-D173-5FA6-4415-82A4EFC7BF01}"/>
              </a:ext>
            </a:extLst>
          </p:cNvPr>
          <p:cNvSpPr>
            <a:spLocks noGrp="1"/>
          </p:cNvSpPr>
          <p:nvPr>
            <p:ph type="title"/>
          </p:nvPr>
        </p:nvSpPr>
        <p:spPr>
          <a:xfrm>
            <a:off x="446314" y="619932"/>
            <a:ext cx="10137686" cy="1224910"/>
          </a:xfrm>
        </p:spPr>
        <p:txBody>
          <a:bodyPr/>
          <a:lstStyle/>
          <a:p>
            <a:r>
              <a:rPr lang="cs-CZ" dirty="0"/>
              <a:t>Oznámení o výsledku zadávacího řízení</a:t>
            </a:r>
          </a:p>
        </p:txBody>
      </p:sp>
      <p:sp>
        <p:nvSpPr>
          <p:cNvPr id="17" name="Zástupný obsah 16">
            <a:extLst>
              <a:ext uri="{FF2B5EF4-FFF2-40B4-BE49-F238E27FC236}">
                <a16:creationId xmlns:a16="http://schemas.microsoft.com/office/drawing/2014/main" id="{CAF885C2-431C-481B-285D-4F9A01E222EF}"/>
              </a:ext>
            </a:extLst>
          </p:cNvPr>
          <p:cNvSpPr>
            <a:spLocks noGrp="1"/>
          </p:cNvSpPr>
          <p:nvPr>
            <p:ph idx="1"/>
          </p:nvPr>
        </p:nvSpPr>
        <p:spPr>
          <a:xfrm>
            <a:off x="446314" y="2021305"/>
            <a:ext cx="10137686" cy="4054216"/>
          </a:xfrm>
        </p:spPr>
        <p:txBody>
          <a:bodyPr/>
          <a:lstStyle/>
          <a:p>
            <a:pPr marL="0" indent="0" algn="just">
              <a:spcBef>
                <a:spcPts val="1200"/>
              </a:spcBef>
              <a:buNone/>
            </a:pPr>
            <a:r>
              <a:rPr lang="cs-CZ" sz="2800" dirty="0"/>
              <a:t>Zvláštní samostatná úprava oznámení o výsledku řízení je uvedena:</a:t>
            </a:r>
          </a:p>
          <a:p>
            <a:pPr algn="just">
              <a:spcBef>
                <a:spcPts val="1200"/>
              </a:spcBef>
              <a:buFontTx/>
              <a:buChar char="-"/>
            </a:pPr>
            <a:r>
              <a:rPr lang="cs-CZ" sz="2800" dirty="0"/>
              <a:t>v § 129a odst. 6 pro zjednodušený režim, </a:t>
            </a:r>
          </a:p>
          <a:p>
            <a:pPr algn="just">
              <a:spcBef>
                <a:spcPts val="1200"/>
              </a:spcBef>
              <a:buFontTx/>
              <a:buChar char="-"/>
            </a:pPr>
            <a:r>
              <a:rPr lang="cs-CZ" sz="2800" dirty="0"/>
              <a:t>v § 137 pro rámcové dohody, </a:t>
            </a:r>
          </a:p>
          <a:p>
            <a:pPr algn="just">
              <a:spcBef>
                <a:spcPts val="1200"/>
              </a:spcBef>
              <a:buFontTx/>
              <a:buChar char="-"/>
            </a:pPr>
            <a:r>
              <a:rPr lang="cs-CZ" sz="2800" dirty="0"/>
              <a:t>v § 150 odst. 1 pro oznámení o ukončení soutěže o návrh,</a:t>
            </a:r>
          </a:p>
          <a:p>
            <a:pPr algn="just">
              <a:spcBef>
                <a:spcPts val="1200"/>
              </a:spcBef>
              <a:buFontTx/>
              <a:buChar char="-"/>
            </a:pPr>
            <a:r>
              <a:rPr lang="cs-CZ" sz="2800" dirty="0"/>
              <a:t>v § 185 pro oznámení o výsledku koncesního řízení.</a:t>
            </a:r>
          </a:p>
        </p:txBody>
      </p:sp>
      <p:sp>
        <p:nvSpPr>
          <p:cNvPr id="4" name="Zástupný symbol pro číslo snímku 3">
            <a:extLst>
              <a:ext uri="{FF2B5EF4-FFF2-40B4-BE49-F238E27FC236}">
                <a16:creationId xmlns:a16="http://schemas.microsoft.com/office/drawing/2014/main" id="{6F9DC9FD-36B6-686F-BA2A-D80BD5C91547}"/>
              </a:ext>
            </a:extLst>
          </p:cNvPr>
          <p:cNvSpPr>
            <a:spLocks noGrp="1"/>
          </p:cNvSpPr>
          <p:nvPr>
            <p:ph type="sldNum" sz="quarter" idx="12"/>
          </p:nvPr>
        </p:nvSpPr>
        <p:spPr>
          <a:xfrm>
            <a:off x="8755200" y="6300000"/>
            <a:ext cx="2743200" cy="365125"/>
          </a:xfrm>
        </p:spPr>
        <p:txBody>
          <a:bodyPr/>
          <a:lstStyle/>
          <a:p>
            <a:fld id="{1CF5A12E-3DFE-4C3E-9036-7893F29C52C1}" type="slidenum">
              <a:rPr lang="cs-CZ" smtClean="0"/>
              <a:pPr/>
              <a:t>54</a:t>
            </a:fld>
            <a:endParaRPr lang="cs-CZ"/>
          </a:p>
        </p:txBody>
      </p:sp>
    </p:spTree>
    <p:extLst>
      <p:ext uri="{BB962C8B-B14F-4D97-AF65-F5344CB8AC3E}">
        <p14:creationId xmlns:p14="http://schemas.microsoft.com/office/powerpoint/2010/main" val="3855647345"/>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33274A3-4E2E-511A-D6F8-A7F84676D641}"/>
            </a:ext>
          </a:extLst>
        </p:cNvPr>
        <p:cNvGrpSpPr/>
        <p:nvPr/>
      </p:nvGrpSpPr>
      <p:grpSpPr>
        <a:xfrm>
          <a:off x="0" y="0"/>
          <a:ext cx="0" cy="0"/>
          <a:chOff x="0" y="0"/>
          <a:chExt cx="0" cy="0"/>
        </a:xfrm>
      </p:grpSpPr>
      <p:sp>
        <p:nvSpPr>
          <p:cNvPr id="16" name="Nadpis 15">
            <a:extLst>
              <a:ext uri="{FF2B5EF4-FFF2-40B4-BE49-F238E27FC236}">
                <a16:creationId xmlns:a16="http://schemas.microsoft.com/office/drawing/2014/main" id="{C1495FEA-0E0C-0467-8B7C-DE36576C4720}"/>
              </a:ext>
            </a:extLst>
          </p:cNvPr>
          <p:cNvSpPr>
            <a:spLocks noGrp="1"/>
          </p:cNvSpPr>
          <p:nvPr>
            <p:ph type="title"/>
          </p:nvPr>
        </p:nvSpPr>
        <p:spPr>
          <a:xfrm>
            <a:off x="446314" y="619932"/>
            <a:ext cx="10137686" cy="486973"/>
          </a:xfrm>
        </p:spPr>
        <p:txBody>
          <a:bodyPr/>
          <a:lstStyle/>
          <a:p>
            <a:r>
              <a:rPr lang="cs-CZ" dirty="0"/>
              <a:t>Uveřejnění smlouvy - § 219 ZZVZ</a:t>
            </a:r>
          </a:p>
        </p:txBody>
      </p:sp>
      <p:sp>
        <p:nvSpPr>
          <p:cNvPr id="17" name="Zástupný obsah 16">
            <a:extLst>
              <a:ext uri="{FF2B5EF4-FFF2-40B4-BE49-F238E27FC236}">
                <a16:creationId xmlns:a16="http://schemas.microsoft.com/office/drawing/2014/main" id="{577A1710-DC4A-C879-DB70-C15C85EB2FC5}"/>
              </a:ext>
            </a:extLst>
          </p:cNvPr>
          <p:cNvSpPr>
            <a:spLocks noGrp="1"/>
          </p:cNvSpPr>
          <p:nvPr>
            <p:ph idx="1"/>
          </p:nvPr>
        </p:nvSpPr>
        <p:spPr>
          <a:xfrm>
            <a:off x="446314" y="1251284"/>
            <a:ext cx="10137686" cy="4824237"/>
          </a:xfrm>
        </p:spPr>
        <p:txBody>
          <a:bodyPr/>
          <a:lstStyle/>
          <a:p>
            <a:pPr marL="0" indent="0" algn="just">
              <a:spcBef>
                <a:spcPts val="0"/>
              </a:spcBef>
              <a:spcAft>
                <a:spcPts val="0"/>
              </a:spcAft>
              <a:buNone/>
            </a:pPr>
            <a:r>
              <a:rPr lang="cs-CZ" sz="2200" dirty="0"/>
              <a:t>Veřejný zadavatel uveřejní na profilu zadavatele smlouvu uzavřenou na veřejnou zakázku včetně všech jejích změn a dodatků, a to do 30 dnů od jejich uzavření nebo od konce každého čtvrtletí v případě veřejných zakázek zadávaných na základě rámcové dohody nebo v dynamickém nákupním systému. To neplatí pro</a:t>
            </a:r>
          </a:p>
          <a:p>
            <a:pPr marL="0" indent="0" algn="just">
              <a:spcBef>
                <a:spcPts val="0"/>
              </a:spcBef>
              <a:spcAft>
                <a:spcPts val="0"/>
              </a:spcAft>
              <a:buNone/>
            </a:pPr>
            <a:r>
              <a:rPr lang="cs-CZ" sz="2200" dirty="0"/>
              <a:t> </a:t>
            </a:r>
          </a:p>
          <a:p>
            <a:pPr marL="0" indent="0" algn="just">
              <a:spcBef>
                <a:spcPts val="0"/>
              </a:spcBef>
              <a:spcAft>
                <a:spcPts val="0"/>
              </a:spcAft>
              <a:buNone/>
            </a:pPr>
            <a:r>
              <a:rPr lang="cs-CZ" sz="2200" dirty="0"/>
              <a:t>a) smlouvu, jejíž cena nepřesáhne 1 000 000 Kč bez daně z přidané hodnoty,</a:t>
            </a:r>
          </a:p>
          <a:p>
            <a:pPr marL="0" indent="0" algn="just">
              <a:spcBef>
                <a:spcPts val="0"/>
              </a:spcBef>
              <a:spcAft>
                <a:spcPts val="0"/>
              </a:spcAft>
              <a:buNone/>
            </a:pPr>
            <a:r>
              <a:rPr lang="cs-CZ" sz="2200" dirty="0"/>
              <a:t>b) smlouvu, u které veřejný zadavatel postupoval v souladu s § 29 odst. 1 písm. a) až c) nebo písm. l) bod 2, § 30 písm. l) až n),</a:t>
            </a:r>
          </a:p>
          <a:p>
            <a:pPr marL="0" indent="0" algn="just">
              <a:spcBef>
                <a:spcPts val="0"/>
              </a:spcBef>
              <a:spcAft>
                <a:spcPts val="0"/>
              </a:spcAft>
              <a:buNone/>
            </a:pPr>
            <a:r>
              <a:rPr lang="cs-CZ" sz="2200" dirty="0"/>
              <a:t>c) smlouvu, jejímž zadavatelem je Generální inspekce bezpečnostních sborů nebo zpravodajská služba, nebo</a:t>
            </a:r>
          </a:p>
          <a:p>
            <a:pPr marL="0" indent="0" algn="just">
              <a:spcBef>
                <a:spcPts val="0"/>
              </a:spcBef>
              <a:spcAft>
                <a:spcPts val="0"/>
              </a:spcAft>
              <a:buNone/>
            </a:pPr>
            <a:r>
              <a:rPr lang="cs-CZ" sz="2200" dirty="0"/>
              <a:t>d) smlouvu uveřejněnou v registru smluv,</a:t>
            </a:r>
          </a:p>
          <a:p>
            <a:pPr marL="0" indent="0" algn="just">
              <a:spcBef>
                <a:spcPts val="0"/>
              </a:spcBef>
              <a:spcAft>
                <a:spcPts val="0"/>
              </a:spcAft>
              <a:buNone/>
            </a:pPr>
            <a:r>
              <a:rPr lang="cs-CZ" sz="2200" dirty="0"/>
              <a:t>e) smlouvu uzavřenou za účelem zajišťování bezpečnosti nebo obrany České republiky, u níž není povinnost k jejímu uveřejnění podle zákona o registru smluv.</a:t>
            </a:r>
          </a:p>
          <a:p>
            <a:pPr marL="0" indent="0">
              <a:buNone/>
            </a:pPr>
            <a:endParaRPr lang="cs-CZ" dirty="0"/>
          </a:p>
        </p:txBody>
      </p:sp>
      <p:sp>
        <p:nvSpPr>
          <p:cNvPr id="4" name="Zástupný symbol pro číslo snímku 3">
            <a:extLst>
              <a:ext uri="{FF2B5EF4-FFF2-40B4-BE49-F238E27FC236}">
                <a16:creationId xmlns:a16="http://schemas.microsoft.com/office/drawing/2014/main" id="{830F5657-95EF-1DA0-054D-17BC9D04DC57}"/>
              </a:ext>
            </a:extLst>
          </p:cNvPr>
          <p:cNvSpPr>
            <a:spLocks noGrp="1"/>
          </p:cNvSpPr>
          <p:nvPr>
            <p:ph type="sldNum" sz="quarter" idx="12"/>
          </p:nvPr>
        </p:nvSpPr>
        <p:spPr>
          <a:xfrm>
            <a:off x="8755200" y="6300000"/>
            <a:ext cx="2743200" cy="365125"/>
          </a:xfrm>
        </p:spPr>
        <p:txBody>
          <a:bodyPr/>
          <a:lstStyle/>
          <a:p>
            <a:fld id="{1CF5A12E-3DFE-4C3E-9036-7893F29C52C1}" type="slidenum">
              <a:rPr lang="cs-CZ" smtClean="0"/>
              <a:pPr/>
              <a:t>55</a:t>
            </a:fld>
            <a:endParaRPr lang="cs-CZ"/>
          </a:p>
        </p:txBody>
      </p:sp>
    </p:spTree>
    <p:extLst>
      <p:ext uri="{BB962C8B-B14F-4D97-AF65-F5344CB8AC3E}">
        <p14:creationId xmlns:p14="http://schemas.microsoft.com/office/powerpoint/2010/main" val="1106144869"/>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FE12CB9-C854-0B7A-A4D8-66430A6F8D24}"/>
            </a:ext>
          </a:extLst>
        </p:cNvPr>
        <p:cNvGrpSpPr/>
        <p:nvPr/>
      </p:nvGrpSpPr>
      <p:grpSpPr>
        <a:xfrm>
          <a:off x="0" y="0"/>
          <a:ext cx="0" cy="0"/>
          <a:chOff x="0" y="0"/>
          <a:chExt cx="0" cy="0"/>
        </a:xfrm>
      </p:grpSpPr>
      <p:sp>
        <p:nvSpPr>
          <p:cNvPr id="16" name="Nadpis 15">
            <a:extLst>
              <a:ext uri="{FF2B5EF4-FFF2-40B4-BE49-F238E27FC236}">
                <a16:creationId xmlns:a16="http://schemas.microsoft.com/office/drawing/2014/main" id="{F0B81804-4061-F0AB-A609-B4DFE5A28051}"/>
              </a:ext>
            </a:extLst>
          </p:cNvPr>
          <p:cNvSpPr>
            <a:spLocks noGrp="1"/>
          </p:cNvSpPr>
          <p:nvPr>
            <p:ph type="title"/>
          </p:nvPr>
        </p:nvSpPr>
        <p:spPr>
          <a:xfrm>
            <a:off x="446314" y="619932"/>
            <a:ext cx="10137686" cy="486973"/>
          </a:xfrm>
        </p:spPr>
        <p:txBody>
          <a:bodyPr/>
          <a:lstStyle/>
          <a:p>
            <a:r>
              <a:rPr lang="cs-CZ" dirty="0"/>
              <a:t>Uveřejnění smlouvy - § 219 ZZVZ</a:t>
            </a:r>
          </a:p>
        </p:txBody>
      </p:sp>
      <p:sp>
        <p:nvSpPr>
          <p:cNvPr id="17" name="Zástupný obsah 16">
            <a:extLst>
              <a:ext uri="{FF2B5EF4-FFF2-40B4-BE49-F238E27FC236}">
                <a16:creationId xmlns:a16="http://schemas.microsoft.com/office/drawing/2014/main" id="{501BB68F-9602-5EEC-1FF3-EBDDB6183980}"/>
              </a:ext>
            </a:extLst>
          </p:cNvPr>
          <p:cNvSpPr>
            <a:spLocks noGrp="1"/>
          </p:cNvSpPr>
          <p:nvPr>
            <p:ph idx="1"/>
          </p:nvPr>
        </p:nvSpPr>
        <p:spPr>
          <a:xfrm>
            <a:off x="446314" y="1251284"/>
            <a:ext cx="10137686" cy="4824237"/>
          </a:xfrm>
        </p:spPr>
        <p:txBody>
          <a:bodyPr/>
          <a:lstStyle/>
          <a:p>
            <a:pPr marL="0" indent="0" algn="just">
              <a:spcBef>
                <a:spcPts val="0"/>
              </a:spcBef>
              <a:spcAft>
                <a:spcPts val="0"/>
              </a:spcAft>
              <a:buNone/>
            </a:pPr>
            <a:endParaRPr lang="cs-CZ" sz="2400" dirty="0"/>
          </a:p>
          <a:p>
            <a:pPr marL="0" indent="0" algn="just">
              <a:spcBef>
                <a:spcPts val="0"/>
              </a:spcBef>
              <a:spcAft>
                <a:spcPts val="0"/>
              </a:spcAft>
              <a:buNone/>
            </a:pPr>
            <a:endParaRPr lang="cs-CZ" sz="2400" dirty="0"/>
          </a:p>
          <a:p>
            <a:pPr marL="0" indent="0" algn="just">
              <a:spcBef>
                <a:spcPts val="0"/>
              </a:spcBef>
              <a:spcAft>
                <a:spcPts val="0"/>
              </a:spcAft>
              <a:buNone/>
            </a:pPr>
            <a:r>
              <a:rPr lang="cs-CZ" sz="2400" dirty="0"/>
              <a:t>Veřejný zadavatel uveřejní nejpozději do 3 měsíců od splnění smlouvy na profilu zadavatele výši skutečně uhrazené ceny za plnění smlouvy, na kterou se vztahuje povinnost uveřejnění podle 219 odst. 1 ZZVZ. U smlouvy, jejíž doba plnění přesahuje 1 rok, uveřejní veřejný zadavatel nejpozději do 31. března následujícího kalendářního roku cenu za plnění smlouvy v předchozím kalendářním roce.</a:t>
            </a:r>
          </a:p>
          <a:p>
            <a:pPr marL="0" indent="0">
              <a:buNone/>
            </a:pPr>
            <a:endParaRPr lang="cs-CZ" dirty="0"/>
          </a:p>
        </p:txBody>
      </p:sp>
      <p:sp>
        <p:nvSpPr>
          <p:cNvPr id="4" name="Zástupný symbol pro číslo snímku 3">
            <a:extLst>
              <a:ext uri="{FF2B5EF4-FFF2-40B4-BE49-F238E27FC236}">
                <a16:creationId xmlns:a16="http://schemas.microsoft.com/office/drawing/2014/main" id="{3AFBB850-73AD-BEF9-6582-57B7211FF605}"/>
              </a:ext>
            </a:extLst>
          </p:cNvPr>
          <p:cNvSpPr>
            <a:spLocks noGrp="1"/>
          </p:cNvSpPr>
          <p:nvPr>
            <p:ph type="sldNum" sz="quarter" idx="12"/>
          </p:nvPr>
        </p:nvSpPr>
        <p:spPr>
          <a:xfrm>
            <a:off x="8755200" y="6300000"/>
            <a:ext cx="2743200" cy="365125"/>
          </a:xfrm>
        </p:spPr>
        <p:txBody>
          <a:bodyPr/>
          <a:lstStyle/>
          <a:p>
            <a:fld id="{1CF5A12E-3DFE-4C3E-9036-7893F29C52C1}" type="slidenum">
              <a:rPr lang="cs-CZ" smtClean="0"/>
              <a:pPr/>
              <a:t>56</a:t>
            </a:fld>
            <a:endParaRPr lang="cs-CZ"/>
          </a:p>
        </p:txBody>
      </p:sp>
    </p:spTree>
    <p:extLst>
      <p:ext uri="{BB962C8B-B14F-4D97-AF65-F5344CB8AC3E}">
        <p14:creationId xmlns:p14="http://schemas.microsoft.com/office/powerpoint/2010/main" val="326385934"/>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9D127878-7249-41F4-8CBC-B5C81373ADD9}"/>
              </a:ext>
            </a:extLst>
          </p:cNvPr>
          <p:cNvSpPr>
            <a:spLocks noGrp="1"/>
          </p:cNvSpPr>
          <p:nvPr>
            <p:ph type="ctrTitle"/>
          </p:nvPr>
        </p:nvSpPr>
        <p:spPr>
          <a:xfrm>
            <a:off x="6300000" y="2116183"/>
            <a:ext cx="5400000" cy="1916866"/>
          </a:xfrm>
        </p:spPr>
        <p:txBody>
          <a:bodyPr/>
          <a:lstStyle/>
          <a:p>
            <a:r>
              <a:rPr lang="cs-CZ" dirty="0"/>
              <a:t>Děkuji</a:t>
            </a:r>
            <a:br>
              <a:rPr lang="cs-CZ" dirty="0"/>
            </a:br>
            <a:r>
              <a:rPr lang="cs-CZ" dirty="0"/>
              <a:t>za pozornost</a:t>
            </a:r>
          </a:p>
        </p:txBody>
      </p:sp>
      <p:sp>
        <p:nvSpPr>
          <p:cNvPr id="5" name="Zástupný symbol pro obsah 2">
            <a:extLst>
              <a:ext uri="{FF2B5EF4-FFF2-40B4-BE49-F238E27FC236}">
                <a16:creationId xmlns:a16="http://schemas.microsoft.com/office/drawing/2014/main" id="{78819B76-FCCF-20DD-93BA-079BCCC6451D}"/>
              </a:ext>
            </a:extLst>
          </p:cNvPr>
          <p:cNvSpPr>
            <a:spLocks noGrp="1"/>
          </p:cNvSpPr>
          <p:nvPr>
            <p:ph type="subTitle" idx="1"/>
          </p:nvPr>
        </p:nvSpPr>
        <p:spPr>
          <a:xfrm>
            <a:off x="6300000" y="4245429"/>
            <a:ext cx="5400000" cy="1968940"/>
          </a:xfrm>
        </p:spPr>
        <p:txBody>
          <a:bodyPr>
            <a:normAutofit/>
          </a:bodyPr>
          <a:lstStyle/>
          <a:p>
            <a:r>
              <a:rPr lang="cs-CZ" dirty="0"/>
              <a:t>Lenka Dudová</a:t>
            </a:r>
          </a:p>
          <a:p>
            <a:r>
              <a:rPr lang="cs-CZ" dirty="0">
                <a:solidFill>
                  <a:schemeClr val="accent5"/>
                </a:solidFill>
              </a:rPr>
              <a:t>lenka.dudova@mmr.gov.cz</a:t>
            </a:r>
          </a:p>
        </p:txBody>
      </p:sp>
    </p:spTree>
    <p:extLst>
      <p:ext uri="{BB962C8B-B14F-4D97-AF65-F5344CB8AC3E}">
        <p14:creationId xmlns:p14="http://schemas.microsoft.com/office/powerpoint/2010/main" val="272638702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DEBF454-C75B-A682-DFCA-8479034ED744}"/>
            </a:ext>
          </a:extLst>
        </p:cNvPr>
        <p:cNvGrpSpPr/>
        <p:nvPr/>
      </p:nvGrpSpPr>
      <p:grpSpPr>
        <a:xfrm>
          <a:off x="0" y="0"/>
          <a:ext cx="0" cy="0"/>
          <a:chOff x="0" y="0"/>
          <a:chExt cx="0" cy="0"/>
        </a:xfrm>
      </p:grpSpPr>
      <p:sp>
        <p:nvSpPr>
          <p:cNvPr id="16" name="Nadpis 15">
            <a:extLst>
              <a:ext uri="{FF2B5EF4-FFF2-40B4-BE49-F238E27FC236}">
                <a16:creationId xmlns:a16="http://schemas.microsoft.com/office/drawing/2014/main" id="{37FE176B-4BD8-5D54-DF02-4EE9D9A39AAC}"/>
              </a:ext>
            </a:extLst>
          </p:cNvPr>
          <p:cNvSpPr>
            <a:spLocks noGrp="1"/>
          </p:cNvSpPr>
          <p:nvPr>
            <p:ph type="title"/>
          </p:nvPr>
        </p:nvSpPr>
        <p:spPr>
          <a:xfrm>
            <a:off x="446314" y="619932"/>
            <a:ext cx="10137686" cy="1160742"/>
          </a:xfrm>
        </p:spPr>
        <p:txBody>
          <a:bodyPr/>
          <a:lstStyle/>
          <a:p>
            <a:r>
              <a:rPr lang="cs-CZ" dirty="0"/>
              <a:t>Lhůty pro podlimitní veřejné zakázky - § 54 ZZVZ</a:t>
            </a:r>
          </a:p>
        </p:txBody>
      </p:sp>
      <p:sp>
        <p:nvSpPr>
          <p:cNvPr id="17" name="Zástupný obsah 16">
            <a:extLst>
              <a:ext uri="{FF2B5EF4-FFF2-40B4-BE49-F238E27FC236}">
                <a16:creationId xmlns:a16="http://schemas.microsoft.com/office/drawing/2014/main" id="{E8BD1C7F-D3F4-AEE7-6573-A8A9CFAED165}"/>
              </a:ext>
            </a:extLst>
          </p:cNvPr>
          <p:cNvSpPr>
            <a:spLocks noGrp="1"/>
          </p:cNvSpPr>
          <p:nvPr>
            <p:ph idx="1"/>
          </p:nvPr>
        </p:nvSpPr>
        <p:spPr>
          <a:xfrm>
            <a:off x="446314" y="1780673"/>
            <a:ext cx="10137686" cy="4294847"/>
          </a:xfrm>
        </p:spPr>
        <p:txBody>
          <a:bodyPr/>
          <a:lstStyle/>
          <a:p>
            <a:pPr algn="just">
              <a:buFontTx/>
              <a:buChar char="-"/>
            </a:pPr>
            <a:r>
              <a:rPr lang="cs-CZ" sz="2800" dirty="0"/>
              <a:t>Lhůta v délce nejméně 15 pracovních dnů od zahájení zadávacího řízení nebo od odeslání výzvy k uveřejnění v případě:</a:t>
            </a:r>
          </a:p>
          <a:p>
            <a:r>
              <a:rPr lang="cs-CZ" sz="2800" dirty="0"/>
              <a:t>a) žádosti o účast v užším řízení nebo jednacím řízení s uveřejněním,</a:t>
            </a:r>
          </a:p>
          <a:p>
            <a:r>
              <a:rPr lang="cs-CZ" sz="2800" dirty="0"/>
              <a:t> b) předběžné nabídky v jednacím řízení s uveřejněním, nebo</a:t>
            </a:r>
          </a:p>
          <a:p>
            <a:r>
              <a:rPr lang="cs-CZ" sz="2800" dirty="0"/>
              <a:t> c) nabídky v užším řízení.</a:t>
            </a:r>
          </a:p>
          <a:p>
            <a:pPr marL="0" indent="0">
              <a:buNone/>
            </a:pPr>
            <a:endParaRPr lang="cs-CZ" sz="2200" dirty="0"/>
          </a:p>
        </p:txBody>
      </p:sp>
      <p:sp>
        <p:nvSpPr>
          <p:cNvPr id="4" name="Zástupný symbol pro číslo snímku 3">
            <a:extLst>
              <a:ext uri="{FF2B5EF4-FFF2-40B4-BE49-F238E27FC236}">
                <a16:creationId xmlns:a16="http://schemas.microsoft.com/office/drawing/2014/main" id="{5A26FA0D-2A48-D2F5-6B2C-D650F116A920}"/>
              </a:ext>
            </a:extLst>
          </p:cNvPr>
          <p:cNvSpPr>
            <a:spLocks noGrp="1"/>
          </p:cNvSpPr>
          <p:nvPr>
            <p:ph type="sldNum" sz="quarter" idx="12"/>
          </p:nvPr>
        </p:nvSpPr>
        <p:spPr>
          <a:xfrm>
            <a:off x="8755200" y="6300000"/>
            <a:ext cx="2743200" cy="365125"/>
          </a:xfrm>
        </p:spPr>
        <p:txBody>
          <a:bodyPr/>
          <a:lstStyle/>
          <a:p>
            <a:fld id="{1CF5A12E-3DFE-4C3E-9036-7893F29C52C1}" type="slidenum">
              <a:rPr lang="cs-CZ" smtClean="0"/>
              <a:pPr/>
              <a:t>6</a:t>
            </a:fld>
            <a:endParaRPr lang="cs-CZ"/>
          </a:p>
        </p:txBody>
      </p:sp>
    </p:spTree>
    <p:extLst>
      <p:ext uri="{BB962C8B-B14F-4D97-AF65-F5344CB8AC3E}">
        <p14:creationId xmlns:p14="http://schemas.microsoft.com/office/powerpoint/2010/main" val="59955959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E363139-D1E7-B5BF-8B8E-0C90FFCF3839}"/>
            </a:ext>
          </a:extLst>
        </p:cNvPr>
        <p:cNvGrpSpPr/>
        <p:nvPr/>
      </p:nvGrpSpPr>
      <p:grpSpPr>
        <a:xfrm>
          <a:off x="0" y="0"/>
          <a:ext cx="0" cy="0"/>
          <a:chOff x="0" y="0"/>
          <a:chExt cx="0" cy="0"/>
        </a:xfrm>
      </p:grpSpPr>
      <p:sp>
        <p:nvSpPr>
          <p:cNvPr id="16" name="Nadpis 15">
            <a:extLst>
              <a:ext uri="{FF2B5EF4-FFF2-40B4-BE49-F238E27FC236}">
                <a16:creationId xmlns:a16="http://schemas.microsoft.com/office/drawing/2014/main" id="{C51CBBBA-0FA3-E014-D342-BB4B996FB60D}"/>
              </a:ext>
            </a:extLst>
          </p:cNvPr>
          <p:cNvSpPr>
            <a:spLocks noGrp="1"/>
          </p:cNvSpPr>
          <p:nvPr>
            <p:ph type="title"/>
          </p:nvPr>
        </p:nvSpPr>
        <p:spPr>
          <a:xfrm>
            <a:off x="446314" y="619932"/>
            <a:ext cx="10137686" cy="1160742"/>
          </a:xfrm>
        </p:spPr>
        <p:txBody>
          <a:bodyPr/>
          <a:lstStyle/>
          <a:p>
            <a:r>
              <a:rPr lang="cs-CZ" dirty="0"/>
              <a:t>Lhůty pro podlimitní veřejné zakázky - § 54 ZZVZ</a:t>
            </a:r>
          </a:p>
        </p:txBody>
      </p:sp>
      <p:sp>
        <p:nvSpPr>
          <p:cNvPr id="17" name="Zástupný obsah 16">
            <a:extLst>
              <a:ext uri="{FF2B5EF4-FFF2-40B4-BE49-F238E27FC236}">
                <a16:creationId xmlns:a16="http://schemas.microsoft.com/office/drawing/2014/main" id="{CA6CEF45-2482-FE72-D702-D65DA3E01B23}"/>
              </a:ext>
            </a:extLst>
          </p:cNvPr>
          <p:cNvSpPr>
            <a:spLocks noGrp="1"/>
          </p:cNvSpPr>
          <p:nvPr>
            <p:ph idx="1"/>
          </p:nvPr>
        </p:nvSpPr>
        <p:spPr>
          <a:xfrm>
            <a:off x="446314" y="1780673"/>
            <a:ext cx="10137686" cy="4294847"/>
          </a:xfrm>
        </p:spPr>
        <p:txBody>
          <a:bodyPr/>
          <a:lstStyle/>
          <a:p>
            <a:pPr algn="just">
              <a:buFontTx/>
              <a:buChar char="-"/>
            </a:pPr>
            <a:endParaRPr lang="cs-CZ" sz="2400" dirty="0"/>
          </a:p>
          <a:p>
            <a:pPr algn="just">
              <a:buFontTx/>
              <a:buChar char="-"/>
            </a:pPr>
            <a:r>
              <a:rPr lang="cs-CZ" sz="2400" dirty="0"/>
              <a:t>Vysvětlení zadávací dokumentace zadavatel uveřejní nejméně </a:t>
            </a:r>
            <a:r>
              <a:rPr lang="cs-CZ" sz="2400" b="1" dirty="0"/>
              <a:t>4 pracovní dny</a:t>
            </a:r>
            <a:r>
              <a:rPr lang="cs-CZ" sz="2400" dirty="0"/>
              <a:t> před skončením lhůty pro podání nabídek.</a:t>
            </a:r>
          </a:p>
          <a:p>
            <a:pPr algn="just">
              <a:buFontTx/>
              <a:buChar char="-"/>
            </a:pPr>
            <a:r>
              <a:rPr lang="cs-CZ" sz="2400" b="1" dirty="0"/>
              <a:t>Dobu pro prohlídku místa plnění </a:t>
            </a:r>
            <a:r>
              <a:rPr lang="cs-CZ" sz="2400" dirty="0"/>
              <a:t>zadavatel určí tak, aby bylo možné prohlídku uskutečnit nejpozději </a:t>
            </a:r>
            <a:r>
              <a:rPr lang="cs-CZ" sz="2400" b="1" dirty="0"/>
              <a:t>5 pracovních dnů </a:t>
            </a:r>
            <a:r>
              <a:rPr lang="cs-CZ" sz="2400" dirty="0"/>
              <a:t>před skončením lhůty pro podání nabídek.</a:t>
            </a:r>
          </a:p>
        </p:txBody>
      </p:sp>
      <p:sp>
        <p:nvSpPr>
          <p:cNvPr id="4" name="Zástupný symbol pro číslo snímku 3">
            <a:extLst>
              <a:ext uri="{FF2B5EF4-FFF2-40B4-BE49-F238E27FC236}">
                <a16:creationId xmlns:a16="http://schemas.microsoft.com/office/drawing/2014/main" id="{3C5C60BF-85A6-FE32-8065-D20062621612}"/>
              </a:ext>
            </a:extLst>
          </p:cNvPr>
          <p:cNvSpPr>
            <a:spLocks noGrp="1"/>
          </p:cNvSpPr>
          <p:nvPr>
            <p:ph type="sldNum" sz="quarter" idx="12"/>
          </p:nvPr>
        </p:nvSpPr>
        <p:spPr>
          <a:xfrm>
            <a:off x="8755200" y="6300000"/>
            <a:ext cx="2743200" cy="365125"/>
          </a:xfrm>
        </p:spPr>
        <p:txBody>
          <a:bodyPr/>
          <a:lstStyle/>
          <a:p>
            <a:fld id="{1CF5A12E-3DFE-4C3E-9036-7893F29C52C1}" type="slidenum">
              <a:rPr lang="cs-CZ" smtClean="0"/>
              <a:pPr/>
              <a:t>7</a:t>
            </a:fld>
            <a:endParaRPr lang="cs-CZ"/>
          </a:p>
        </p:txBody>
      </p:sp>
    </p:spTree>
    <p:extLst>
      <p:ext uri="{BB962C8B-B14F-4D97-AF65-F5344CB8AC3E}">
        <p14:creationId xmlns:p14="http://schemas.microsoft.com/office/powerpoint/2010/main" val="177720202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E0B1325-2EC2-D6D7-CE0F-B4916C5CDA2B}"/>
            </a:ext>
          </a:extLst>
        </p:cNvPr>
        <p:cNvGrpSpPr/>
        <p:nvPr/>
      </p:nvGrpSpPr>
      <p:grpSpPr>
        <a:xfrm>
          <a:off x="0" y="0"/>
          <a:ext cx="0" cy="0"/>
          <a:chOff x="0" y="0"/>
          <a:chExt cx="0" cy="0"/>
        </a:xfrm>
      </p:grpSpPr>
      <p:sp>
        <p:nvSpPr>
          <p:cNvPr id="16" name="Nadpis 15">
            <a:extLst>
              <a:ext uri="{FF2B5EF4-FFF2-40B4-BE49-F238E27FC236}">
                <a16:creationId xmlns:a16="http://schemas.microsoft.com/office/drawing/2014/main" id="{E5DBA055-4BF6-D5E9-C020-47ECA5C44ABA}"/>
              </a:ext>
            </a:extLst>
          </p:cNvPr>
          <p:cNvSpPr>
            <a:spLocks noGrp="1"/>
          </p:cNvSpPr>
          <p:nvPr>
            <p:ph type="title"/>
          </p:nvPr>
        </p:nvSpPr>
        <p:spPr>
          <a:xfrm>
            <a:off x="446314" y="619932"/>
            <a:ext cx="10137686" cy="567184"/>
          </a:xfrm>
        </p:spPr>
        <p:txBody>
          <a:bodyPr/>
          <a:lstStyle/>
          <a:p>
            <a:r>
              <a:rPr lang="cs-CZ" dirty="0"/>
              <a:t>Lhůty v otevřeném řízení - § 57 ZZVZ</a:t>
            </a:r>
          </a:p>
        </p:txBody>
      </p:sp>
      <p:sp>
        <p:nvSpPr>
          <p:cNvPr id="17" name="Zástupný obsah 16">
            <a:extLst>
              <a:ext uri="{FF2B5EF4-FFF2-40B4-BE49-F238E27FC236}">
                <a16:creationId xmlns:a16="http://schemas.microsoft.com/office/drawing/2014/main" id="{10262C63-0193-0D37-1F80-EC083E8935CE}"/>
              </a:ext>
            </a:extLst>
          </p:cNvPr>
          <p:cNvSpPr>
            <a:spLocks noGrp="1"/>
          </p:cNvSpPr>
          <p:nvPr>
            <p:ph idx="1"/>
          </p:nvPr>
        </p:nvSpPr>
        <p:spPr>
          <a:xfrm>
            <a:off x="446314" y="1187117"/>
            <a:ext cx="10137686" cy="4888404"/>
          </a:xfrm>
        </p:spPr>
        <p:txBody>
          <a:bodyPr/>
          <a:lstStyle/>
          <a:p>
            <a:pPr algn="just">
              <a:buFontTx/>
              <a:buChar char="-"/>
            </a:pPr>
            <a:r>
              <a:rPr lang="cs-CZ" sz="2400" dirty="0"/>
              <a:t>Lhůta pro podání nabídek v otevřeném řízení - </a:t>
            </a:r>
            <a:r>
              <a:rPr lang="cs-CZ" sz="2400" b="1" dirty="0"/>
              <a:t>nejméně 30 dnů od zahájení zadávacího řízení</a:t>
            </a:r>
            <a:r>
              <a:rPr lang="cs-CZ" sz="2400" dirty="0"/>
              <a:t>. </a:t>
            </a:r>
          </a:p>
          <a:p>
            <a:pPr algn="just">
              <a:buFontTx/>
              <a:buChar char="-"/>
            </a:pPr>
            <a:r>
              <a:rPr lang="cs-CZ" sz="2400" dirty="0"/>
              <a:t>Lhůta pro podání nabídek musí být prodloužena</a:t>
            </a:r>
          </a:p>
          <a:p>
            <a:pPr algn="just">
              <a:buFontTx/>
              <a:buChar char="-"/>
            </a:pPr>
            <a:r>
              <a:rPr lang="cs-CZ" sz="2400" dirty="0"/>
              <a:t>a) o 5 dnů, jestliže zadavatel neumožní podávat nabídky prostřednictvím elektronického nástroje nebo zadávací podmínky vyžadují ve lhůtě pro podání nabídek předložení vzorků nebo modelů, které nemohou být předloženy za použití elektronické komunikace; to neplatí v případech zkrácení lhůt dle § 57 odst. 2 ZZVZ,</a:t>
            </a:r>
          </a:p>
          <a:p>
            <a:pPr algn="just">
              <a:buFontTx/>
              <a:buChar char="-"/>
            </a:pPr>
            <a:r>
              <a:rPr lang="cs-CZ" sz="2400" dirty="0"/>
              <a:t> b) o 5 dnů, jestliže zadavatel postupuje podle § 96 odst. 2 ZZVZ (zadávací dokumentaci nelze zpřístupnit na profilu zadavatele).</a:t>
            </a:r>
          </a:p>
          <a:p>
            <a:pPr marL="0" indent="0" algn="just">
              <a:buNone/>
            </a:pPr>
            <a:r>
              <a:rPr lang="cs-CZ" sz="2400" dirty="0"/>
              <a:t> </a:t>
            </a:r>
          </a:p>
        </p:txBody>
      </p:sp>
      <p:sp>
        <p:nvSpPr>
          <p:cNvPr id="4" name="Zástupný symbol pro číslo snímku 3">
            <a:extLst>
              <a:ext uri="{FF2B5EF4-FFF2-40B4-BE49-F238E27FC236}">
                <a16:creationId xmlns:a16="http://schemas.microsoft.com/office/drawing/2014/main" id="{07AD3FC8-8EF7-5BAD-EE4E-B43E551BF0C6}"/>
              </a:ext>
            </a:extLst>
          </p:cNvPr>
          <p:cNvSpPr>
            <a:spLocks noGrp="1"/>
          </p:cNvSpPr>
          <p:nvPr>
            <p:ph type="sldNum" sz="quarter" idx="12"/>
          </p:nvPr>
        </p:nvSpPr>
        <p:spPr>
          <a:xfrm>
            <a:off x="8755200" y="6300000"/>
            <a:ext cx="2743200" cy="365125"/>
          </a:xfrm>
        </p:spPr>
        <p:txBody>
          <a:bodyPr/>
          <a:lstStyle/>
          <a:p>
            <a:fld id="{1CF5A12E-3DFE-4C3E-9036-7893F29C52C1}" type="slidenum">
              <a:rPr lang="cs-CZ" smtClean="0"/>
              <a:pPr/>
              <a:t>8</a:t>
            </a:fld>
            <a:endParaRPr lang="cs-CZ"/>
          </a:p>
        </p:txBody>
      </p:sp>
    </p:spTree>
    <p:extLst>
      <p:ext uri="{BB962C8B-B14F-4D97-AF65-F5344CB8AC3E}">
        <p14:creationId xmlns:p14="http://schemas.microsoft.com/office/powerpoint/2010/main" val="331895405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97F0023-35E6-02C6-EB6A-134FF0014E14}"/>
            </a:ext>
          </a:extLst>
        </p:cNvPr>
        <p:cNvGrpSpPr/>
        <p:nvPr/>
      </p:nvGrpSpPr>
      <p:grpSpPr>
        <a:xfrm>
          <a:off x="0" y="0"/>
          <a:ext cx="0" cy="0"/>
          <a:chOff x="0" y="0"/>
          <a:chExt cx="0" cy="0"/>
        </a:xfrm>
      </p:grpSpPr>
      <p:sp>
        <p:nvSpPr>
          <p:cNvPr id="16" name="Nadpis 15">
            <a:extLst>
              <a:ext uri="{FF2B5EF4-FFF2-40B4-BE49-F238E27FC236}">
                <a16:creationId xmlns:a16="http://schemas.microsoft.com/office/drawing/2014/main" id="{0F6FB083-0CC3-1976-BEBB-603F74873662}"/>
              </a:ext>
            </a:extLst>
          </p:cNvPr>
          <p:cNvSpPr>
            <a:spLocks noGrp="1"/>
          </p:cNvSpPr>
          <p:nvPr>
            <p:ph type="title"/>
          </p:nvPr>
        </p:nvSpPr>
        <p:spPr>
          <a:xfrm>
            <a:off x="446314" y="619932"/>
            <a:ext cx="10137686" cy="567184"/>
          </a:xfrm>
        </p:spPr>
        <p:txBody>
          <a:bodyPr/>
          <a:lstStyle/>
          <a:p>
            <a:r>
              <a:rPr lang="cs-CZ" dirty="0"/>
              <a:t>Lhůty v otevřeném řízení - § 57 ZZVZ</a:t>
            </a:r>
          </a:p>
        </p:txBody>
      </p:sp>
      <p:sp>
        <p:nvSpPr>
          <p:cNvPr id="17" name="Zástupný obsah 16">
            <a:extLst>
              <a:ext uri="{FF2B5EF4-FFF2-40B4-BE49-F238E27FC236}">
                <a16:creationId xmlns:a16="http://schemas.microsoft.com/office/drawing/2014/main" id="{00943588-7284-2189-AE59-F263BD1A7788}"/>
              </a:ext>
            </a:extLst>
          </p:cNvPr>
          <p:cNvSpPr>
            <a:spLocks noGrp="1"/>
          </p:cNvSpPr>
          <p:nvPr>
            <p:ph idx="1"/>
          </p:nvPr>
        </p:nvSpPr>
        <p:spPr>
          <a:xfrm>
            <a:off x="446314" y="1187117"/>
            <a:ext cx="10137686" cy="4888404"/>
          </a:xfrm>
        </p:spPr>
        <p:txBody>
          <a:bodyPr/>
          <a:lstStyle/>
          <a:p>
            <a:pPr algn="just">
              <a:buFontTx/>
              <a:buChar char="-"/>
            </a:pPr>
            <a:r>
              <a:rPr lang="cs-CZ" sz="2500" dirty="0"/>
              <a:t>Lhůta pro podání nabídek může být u veřejných zakázek na dodávky nebo na služby zkrácena tak, aby činila nejméně 15 dnů, jestliže </a:t>
            </a:r>
          </a:p>
          <a:p>
            <a:pPr marL="846900" lvl="1" indent="-342900" algn="just">
              <a:buFont typeface="Arial" panose="020B0604020202020204" pitchFamily="34" charset="0"/>
              <a:buChar char="•"/>
            </a:pPr>
            <a:r>
              <a:rPr lang="cs-CZ" sz="2500" dirty="0"/>
              <a:t>zadavatel uveřejnil předběžné oznámení, které bylo odesláno k uveřejnění nejméně 35 dnů a nejvýše 12 měsíců přede dnem, kdy bylo odesláno oznámení o zahájení zadávacího řízení, nebo</a:t>
            </a:r>
          </a:p>
          <a:p>
            <a:pPr marL="846900" lvl="1" indent="-342900" algn="just">
              <a:buFont typeface="Arial" panose="020B0604020202020204" pitchFamily="34" charset="0"/>
              <a:buChar char="•"/>
            </a:pPr>
            <a:r>
              <a:rPr lang="cs-CZ" sz="2500" dirty="0"/>
              <a:t>naléhavé okolnosti znemožňují použití lhůty pro podání nabídek  nejméně 30 dnů od zahájení zadávacího řízení (zde není ani povinnost prodloužit lhůtu o 5 dnů);</a:t>
            </a:r>
          </a:p>
          <a:p>
            <a:pPr marL="846900" lvl="1" indent="-342900" algn="just">
              <a:buFont typeface="Arial" panose="020B0604020202020204" pitchFamily="34" charset="0"/>
              <a:buChar char="•"/>
            </a:pPr>
            <a:r>
              <a:rPr lang="cs-CZ" sz="2500" dirty="0"/>
              <a:t>naléhavost okolností zadavatel odůvodní v zadávací dokumentaci.</a:t>
            </a:r>
          </a:p>
        </p:txBody>
      </p:sp>
      <p:sp>
        <p:nvSpPr>
          <p:cNvPr id="4" name="Zástupný symbol pro číslo snímku 3">
            <a:extLst>
              <a:ext uri="{FF2B5EF4-FFF2-40B4-BE49-F238E27FC236}">
                <a16:creationId xmlns:a16="http://schemas.microsoft.com/office/drawing/2014/main" id="{7E6740AA-3080-029A-3B5A-836C9262BDF4}"/>
              </a:ext>
            </a:extLst>
          </p:cNvPr>
          <p:cNvSpPr>
            <a:spLocks noGrp="1"/>
          </p:cNvSpPr>
          <p:nvPr>
            <p:ph type="sldNum" sz="quarter" idx="12"/>
          </p:nvPr>
        </p:nvSpPr>
        <p:spPr>
          <a:xfrm>
            <a:off x="8755200" y="6300000"/>
            <a:ext cx="2743200" cy="365125"/>
          </a:xfrm>
        </p:spPr>
        <p:txBody>
          <a:bodyPr/>
          <a:lstStyle/>
          <a:p>
            <a:fld id="{1CF5A12E-3DFE-4C3E-9036-7893F29C52C1}" type="slidenum">
              <a:rPr lang="cs-CZ" smtClean="0"/>
              <a:pPr/>
              <a:t>9</a:t>
            </a:fld>
            <a:endParaRPr lang="cs-CZ"/>
          </a:p>
        </p:txBody>
      </p:sp>
    </p:spTree>
    <p:extLst>
      <p:ext uri="{BB962C8B-B14F-4D97-AF65-F5344CB8AC3E}">
        <p14:creationId xmlns:p14="http://schemas.microsoft.com/office/powerpoint/2010/main" val="1793697187"/>
      </p:ext>
    </p:extLst>
  </p:cSld>
  <p:clrMapOvr>
    <a:masterClrMapping/>
  </p:clrMapOvr>
</p:sld>
</file>

<file path=ppt/theme/theme1.xml><?xml version="1.0" encoding="utf-8"?>
<a:theme xmlns:a="http://schemas.openxmlformats.org/drawingml/2006/main" name="JVS PPT Dark">
  <a:themeElements>
    <a:clrScheme name="JVS barvy">
      <a:dk1>
        <a:srgbClr val="545860"/>
      </a:dk1>
      <a:lt1>
        <a:srgbClr val="FFFFFF"/>
      </a:lt1>
      <a:dk2>
        <a:srgbClr val="0C1838"/>
      </a:dk2>
      <a:lt2>
        <a:srgbClr val="A7A9B3"/>
      </a:lt2>
      <a:accent1>
        <a:srgbClr val="00459B"/>
      </a:accent1>
      <a:accent2>
        <a:srgbClr val="D70C0F"/>
      </a:accent2>
      <a:accent3>
        <a:srgbClr val="F7C1B9"/>
      </a:accent3>
      <a:accent4>
        <a:srgbClr val="690527"/>
      </a:accent4>
      <a:accent5>
        <a:srgbClr val="9DC8E9"/>
      </a:accent5>
      <a:accent6>
        <a:srgbClr val="878A95"/>
      </a:accent6>
      <a:hlink>
        <a:srgbClr val="008C99"/>
      </a:hlink>
      <a:folHlink>
        <a:srgbClr val="452E73"/>
      </a:folHlink>
    </a:clrScheme>
    <a:fontScheme name="Kancelář">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txDef>
      <a:spPr>
        <a:noFill/>
      </a:spPr>
      <a:bodyPr wrap="square" rtlCol="0">
        <a:spAutoFit/>
      </a:bodyPr>
      <a:lstStyle>
        <a:defPPr marL="288000" indent="-288000" algn="l">
          <a:spcAft>
            <a:spcPts val="1000"/>
          </a:spcAft>
          <a:buClr>
            <a:schemeClr val="accent5"/>
          </a:buClr>
          <a:buSzPct val="90000"/>
          <a:buFont typeface="Wingdings" pitchFamily="2" charset="2"/>
          <a:buChar char="§"/>
          <a:defRPr sz="2000" dirty="0">
            <a:solidFill>
              <a:schemeClr val="bg1"/>
            </a:solidFill>
            <a:latin typeface="Arial" panose="020B0604020202020204" pitchFamily="34" charset="0"/>
            <a:cs typeface="Arial" panose="020B0604020202020204" pitchFamily="34" charset="0"/>
          </a:defRPr>
        </a:defPPr>
      </a:lstStyle>
    </a:tx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JVS PPS Light">
  <a:themeElements>
    <a:clrScheme name="JVS UOSS 1">
      <a:dk1>
        <a:srgbClr val="545860"/>
      </a:dk1>
      <a:lt1>
        <a:srgbClr val="FFFFFF"/>
      </a:lt1>
      <a:dk2>
        <a:srgbClr val="0C1838"/>
      </a:dk2>
      <a:lt2>
        <a:srgbClr val="A7A9B3"/>
      </a:lt2>
      <a:accent1>
        <a:srgbClr val="00459B"/>
      </a:accent1>
      <a:accent2>
        <a:srgbClr val="D70C0F"/>
      </a:accent2>
      <a:accent3>
        <a:srgbClr val="F7C1B9"/>
      </a:accent3>
      <a:accent4>
        <a:srgbClr val="690527"/>
      </a:accent4>
      <a:accent5>
        <a:srgbClr val="9DC8E9"/>
      </a:accent5>
      <a:accent6>
        <a:srgbClr val="878A95"/>
      </a:accent6>
      <a:hlink>
        <a:srgbClr val="008C99"/>
      </a:hlink>
      <a:folHlink>
        <a:srgbClr val="452E73"/>
      </a:folHlink>
    </a:clrScheme>
    <a:fontScheme name="Kancelář">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txDef>
      <a:spPr>
        <a:noFill/>
      </a:spPr>
      <a:bodyPr wrap="square" rtlCol="0">
        <a:spAutoFit/>
      </a:bodyPr>
      <a:lstStyle>
        <a:defPPr marL="288000" indent="-288000" algn="l">
          <a:spcAft>
            <a:spcPts val="1000"/>
          </a:spcAft>
          <a:buClr>
            <a:schemeClr val="accent1"/>
          </a:buClr>
          <a:buSzPct val="90000"/>
          <a:buFont typeface="Wingdings" pitchFamily="2" charset="2"/>
          <a:buChar char="§"/>
          <a:defRPr sz="2000" dirty="0">
            <a:solidFill>
              <a:schemeClr val="tx1"/>
            </a:solidFill>
            <a:latin typeface="Arial" panose="020B0604020202020204" pitchFamily="34" charset="0"/>
            <a:cs typeface="Arial" panose="020B0604020202020204" pitchFamily="34" charset="0"/>
          </a:defRPr>
        </a:defPPr>
      </a:lstStyle>
    </a:tx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Motiv Office">
  <a:themeElements>
    <a:clrScheme name="Kancelář">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Kancelář">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kument" ma:contentTypeID="0x010100D49E6BE534F60E469CE8F6942E8CB243" ma:contentTypeVersion="3" ma:contentTypeDescription="Vytvoří nový dokument" ma:contentTypeScope="" ma:versionID="f016a36121c73f128f837a688d434fda">
  <xsd:schema xmlns:xsd="http://www.w3.org/2001/XMLSchema" xmlns:xs="http://www.w3.org/2001/XMLSchema" xmlns:p="http://schemas.microsoft.com/office/2006/metadata/properties" xmlns:ns2="46101490-013c-45ea-bf1a-4a68c9a652b7" targetNamespace="http://schemas.microsoft.com/office/2006/metadata/properties" ma:root="true" ma:fieldsID="34c1f9b9eddcae5283eef7731ea9b1bc" ns2:_="">
    <xsd:import namespace="46101490-013c-45ea-bf1a-4a68c9a652b7"/>
    <xsd:element name="properties">
      <xsd:complexType>
        <xsd:sequence>
          <xsd:element name="documentManagement">
            <xsd:complexType>
              <xsd:all>
                <xsd:element ref="ns2:MediaServiceMetadata" minOccurs="0"/>
                <xsd:element ref="ns2:MediaServiceFastMetadata"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6101490-013c-45ea-bf1a-4a68c9a652b7"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yp obsahu"/>
        <xsd:element ref="dc:title" minOccurs="0" maxOccurs="1" ma:index="4" ma:displayName="Nadpis"/>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CC91B0F1-BDD1-486A-BD8F-8AC4E1CC693A}">
  <ds:schemaRefs>
    <ds:schemaRef ds:uri="http://schemas.microsoft.com/sharepoint/v3/contenttype/forms"/>
  </ds:schemaRefs>
</ds:datastoreItem>
</file>

<file path=customXml/itemProps2.xml><?xml version="1.0" encoding="utf-8"?>
<ds:datastoreItem xmlns:ds="http://schemas.openxmlformats.org/officeDocument/2006/customXml" ds:itemID="{A76417A6-8771-430D-A2A0-70E5FBC37019}">
  <ds:schemaRefs>
    <ds:schemaRef ds:uri="46101490-013c-45ea-bf1a-4a68c9a652b7"/>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3.xml><?xml version="1.0" encoding="utf-8"?>
<ds:datastoreItem xmlns:ds="http://schemas.openxmlformats.org/officeDocument/2006/customXml" ds:itemID="{2D19C120-5274-443A-93A6-139E5591E124}">
  <ds:schemaRefs>
    <ds:schemaRef ds:uri="b42b3ace-cfc9-4323-a967-7cca6ffa24cc"/>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emplate/>
  <TotalTime>6427</TotalTime>
  <Words>5330</Words>
  <Application>Microsoft Office PowerPoint</Application>
  <PresentationFormat>Širokoúhlá obrazovka</PresentationFormat>
  <Paragraphs>284</Paragraphs>
  <Slides>57</Slides>
  <Notes>0</Notes>
  <HiddenSlides>0</HiddenSlides>
  <MMClips>0</MMClips>
  <ScaleCrop>false</ScaleCrop>
  <HeadingPairs>
    <vt:vector size="6" baseType="variant">
      <vt:variant>
        <vt:lpstr>Použitá písma</vt:lpstr>
      </vt:variant>
      <vt:variant>
        <vt:i4>2</vt:i4>
      </vt:variant>
      <vt:variant>
        <vt:lpstr>Motiv</vt:lpstr>
      </vt:variant>
      <vt:variant>
        <vt:i4>2</vt:i4>
      </vt:variant>
      <vt:variant>
        <vt:lpstr>Nadpisy snímků</vt:lpstr>
      </vt:variant>
      <vt:variant>
        <vt:i4>57</vt:i4>
      </vt:variant>
    </vt:vector>
  </HeadingPairs>
  <TitlesOfParts>
    <vt:vector size="61" baseType="lpstr">
      <vt:lpstr>Arial</vt:lpstr>
      <vt:lpstr>Wingdings</vt:lpstr>
      <vt:lpstr>JVS PPT Dark</vt:lpstr>
      <vt:lpstr>JVS PPS Light</vt:lpstr>
      <vt:lpstr>Lhůty v zadávacích řízeních</vt:lpstr>
      <vt:lpstr>Lhůty</vt:lpstr>
      <vt:lpstr>Lhůty</vt:lpstr>
      <vt:lpstr>Lhůty</vt:lpstr>
      <vt:lpstr>Lhůty pro podlimitní veřejné zakázky - § 54 ZZVZ</vt:lpstr>
      <vt:lpstr>Lhůty pro podlimitní veřejné zakázky - § 54 ZZVZ</vt:lpstr>
      <vt:lpstr>Lhůty pro podlimitní veřejné zakázky - § 54 ZZVZ</vt:lpstr>
      <vt:lpstr>Lhůty v otevřeném řízení - § 57 ZZVZ</vt:lpstr>
      <vt:lpstr>Lhůty v otevřeném řízení - § 57 ZZVZ</vt:lpstr>
      <vt:lpstr>Rozhodovací praxe ÚOHS</vt:lpstr>
      <vt:lpstr>Rozhodovací praxe ÚOHS</vt:lpstr>
      <vt:lpstr>Rozhodovací praxe ÚOHS</vt:lpstr>
      <vt:lpstr>Rozhodovací praxe ÚOHS</vt:lpstr>
      <vt:lpstr>Lhůty v užším řízení - § 59 ZZVZ</vt:lpstr>
      <vt:lpstr>Lhůty v užším řízení - § 59 ZZVZ</vt:lpstr>
      <vt:lpstr>Lhůty v užším řízení - § 59 ZZVZ</vt:lpstr>
      <vt:lpstr>Řízení se soutěžním dialogem- § 68 ZZVZ ZZVZ</vt:lpstr>
      <vt:lpstr>Řízení o inovačním partnerství - § 72 ZZVZ </vt:lpstr>
      <vt:lpstr>Zavedení dynamického nákupního systému – § 139 a násl. ZZVZ</vt:lpstr>
      <vt:lpstr>Zadávání veřejné zakázky v dynamickém nákupním systému – § 141 ZZVZ</vt:lpstr>
      <vt:lpstr>Otevřená soutěž o návrh - § 145 ZZVZ</vt:lpstr>
      <vt:lpstr>Užší soutěž o návrh - § 146 ZZVZ</vt:lpstr>
      <vt:lpstr>Zvláštní ustanovení pro užší řízení a jednací řízení s uveřejněním – § 136 ZZVZ</vt:lpstr>
      <vt:lpstr>Zvláštní ustanovení o lhůtách pro nadlimitní veřejné zakázky v oblasti obrany - § 201 ZZVZ </vt:lpstr>
      <vt:lpstr>Zvláštní ustanovení o lhůtách pro nadlimitní veřejné zakázky v oblasti obrany - § 201 ZZVZ </vt:lpstr>
      <vt:lpstr>Zvláštní ustanovení o lhůtách pro nadlimitní veřejné zakázky v oblasti obrany - § 201 ZZVZ </vt:lpstr>
      <vt:lpstr>Zvláštní ustanovení o lhůtách pro nadlimitní veřejné zakázky v oblasti obrany - § 201 ZZVZ </vt:lpstr>
      <vt:lpstr>Zvláštní ustanovení o lhůtách pro podlimitní veřejné zakázky v oblasti obrany - § 202 ZZVZ </vt:lpstr>
      <vt:lpstr>Prohlídka místa plnění - § 97 ZZVZ</vt:lpstr>
      <vt:lpstr>Rozhodovací praxe ÚOHS</vt:lpstr>
      <vt:lpstr>Zadávací lhůta - § 40 ZZVZ </vt:lpstr>
      <vt:lpstr>Rozhodovací praxe ÚOHS</vt:lpstr>
      <vt:lpstr>Rozhodovací praxe ÚOHS </vt:lpstr>
      <vt:lpstr>Rozhodovací praxe ÚOHS </vt:lpstr>
      <vt:lpstr>Jistota - § 41 ZZVZ  </vt:lpstr>
      <vt:lpstr>Rozhodovací praxe ÚOHS</vt:lpstr>
      <vt:lpstr>Vysvětlení zadávací dokumentace - § 98 ZZVZ</vt:lpstr>
      <vt:lpstr>Vysvětlení zadávací dokumentace - § 98 ZZVZ</vt:lpstr>
      <vt:lpstr>Vysvětlení zadávací dokumentace - § 98 ZZVZ</vt:lpstr>
      <vt:lpstr>Změna nebo doplnění zadávací dokumentace  - § 99 ZZVZ</vt:lpstr>
      <vt:lpstr>Rozhodovací praxe ÚOHS</vt:lpstr>
      <vt:lpstr>Rozhodovací praxe ÚOHS</vt:lpstr>
      <vt:lpstr>Změny kvalifikace účastníka zadávacího řízení- § 88 ZZVZ</vt:lpstr>
      <vt:lpstr>Otevírání nabídek v elektronické podobě –             § 109 ZZVZ</vt:lpstr>
      <vt:lpstr>Otevírání nabídek v elektronické podobě –             § 109 ZZVZ</vt:lpstr>
      <vt:lpstr>Uchovávání dokumentace o zadávacím řízení – § 216 ZZVZ </vt:lpstr>
      <vt:lpstr>Lhůty pro podání námitek - § 242 ZZVZ  </vt:lpstr>
      <vt:lpstr>Lhůty pro podání námitek - § 242  </vt:lpstr>
      <vt:lpstr>Lhůty pro podání námitek - § 242  </vt:lpstr>
      <vt:lpstr>Vyřízení námitek - § 245 ZZVZ </vt:lpstr>
      <vt:lpstr>Návrh na zahájení správního řízení - § 245 ZZVZ </vt:lpstr>
      <vt:lpstr>Písemná zpráva zadavatele - § 217 ZZVZ</vt:lpstr>
      <vt:lpstr>Oznámení o výsledku zadávacího řízení -       § 126 ZZVZ</vt:lpstr>
      <vt:lpstr>Oznámení o výsledku zadávacího řízení</vt:lpstr>
      <vt:lpstr>Uveřejnění smlouvy - § 219 ZZVZ</vt:lpstr>
      <vt:lpstr>Uveřejnění smlouvy - § 219 ZZVZ</vt:lpstr>
      <vt:lpstr>Děkuji za pozornost</vt:lpstr>
    </vt:vector>
  </TitlesOfParts>
  <Manager/>
  <Company>Jednotný vizuální styl</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Prezentace aplikace PowerPoint</dc:title>
  <dc:subject/>
  <dc:creator>Karel Drašnar</dc:creator>
  <cp:keywords/>
  <dc:description/>
  <cp:lastModifiedBy>Dudová Lenka</cp:lastModifiedBy>
  <cp:revision>14</cp:revision>
  <cp:lastPrinted>2025-10-24T08:31:40Z</cp:lastPrinted>
  <dcterms:created xsi:type="dcterms:W3CDTF">2025-01-29T13:36:29Z</dcterms:created>
  <dcterms:modified xsi:type="dcterms:W3CDTF">2026-06-29T10:11:25Z</dcterms:modified>
  <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0x010100D49E6BE534F60E469CE8F6942E8CB243</vt:lpwstr>
  </property>
  <property fmtid="{D5CDD505-2E9C-101B-9397-08002B2CF9AE}" pid="3" name="MediaServiceImageTags">
    <vt:lpwstr/>
  </property>
  <property fmtid="{D5CDD505-2E9C-101B-9397-08002B2CF9AE}" pid="4" name="MSIP_Label_b3564849-fbfc-4795-ad59-055bb350645f_Enabled">
    <vt:lpwstr>true</vt:lpwstr>
  </property>
  <property fmtid="{D5CDD505-2E9C-101B-9397-08002B2CF9AE}" pid="5" name="MSIP_Label_b3564849-fbfc-4795-ad59-055bb350645f_SetDate">
    <vt:lpwstr>2025-11-05T08:47:26Z</vt:lpwstr>
  </property>
  <property fmtid="{D5CDD505-2E9C-101B-9397-08002B2CF9AE}" pid="6" name="MSIP_Label_b3564849-fbfc-4795-ad59-055bb350645f_Method">
    <vt:lpwstr>Standard</vt:lpwstr>
  </property>
  <property fmtid="{D5CDD505-2E9C-101B-9397-08002B2CF9AE}" pid="7" name="MSIP_Label_b3564849-fbfc-4795-ad59-055bb350645f_Name">
    <vt:lpwstr>M102S01</vt:lpwstr>
  </property>
  <property fmtid="{D5CDD505-2E9C-101B-9397-08002B2CF9AE}" pid="8" name="MSIP_Label_b3564849-fbfc-4795-ad59-055bb350645f_SiteId">
    <vt:lpwstr>65154e19-ce31-44e2-97af-2480f4c17f95</vt:lpwstr>
  </property>
  <property fmtid="{D5CDD505-2E9C-101B-9397-08002B2CF9AE}" pid="9" name="MSIP_Label_b3564849-fbfc-4795-ad59-055bb350645f_ActionId">
    <vt:lpwstr>a46c3e65-4ee5-4762-a82b-3d1c88712a7f</vt:lpwstr>
  </property>
  <property fmtid="{D5CDD505-2E9C-101B-9397-08002B2CF9AE}" pid="10" name="MSIP_Label_b3564849-fbfc-4795-ad59-055bb350645f_ContentBits">
    <vt:lpwstr>0</vt:lpwstr>
  </property>
  <property fmtid="{D5CDD505-2E9C-101B-9397-08002B2CF9AE}" pid="11" name="MSIP_Label_b3564849-fbfc-4795-ad59-055bb350645f_Tag">
    <vt:lpwstr>10, 3, 0, 1</vt:lpwstr>
  </property>
  <property fmtid="{D5CDD505-2E9C-101B-9397-08002B2CF9AE}" pid="12" name="xd_ProgID">
    <vt:lpwstr/>
  </property>
  <property fmtid="{D5CDD505-2E9C-101B-9397-08002B2CF9AE}" pid="13" name="ComplianceAssetId">
    <vt:lpwstr/>
  </property>
  <property fmtid="{D5CDD505-2E9C-101B-9397-08002B2CF9AE}" pid="14" name="TemplateUrl">
    <vt:lpwstr/>
  </property>
  <property fmtid="{D5CDD505-2E9C-101B-9397-08002B2CF9AE}" pid="15" name="_ExtendedDescription">
    <vt:lpwstr/>
  </property>
  <property fmtid="{D5CDD505-2E9C-101B-9397-08002B2CF9AE}" pid="16" name="TriggerFlowInfo">
    <vt:lpwstr/>
  </property>
  <property fmtid="{D5CDD505-2E9C-101B-9397-08002B2CF9AE}" pid="17" name="xd_Signature">
    <vt:lpwstr/>
  </property>
</Properties>
</file>