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25"/>
  </p:notesMasterIdLst>
  <p:sldIdLst>
    <p:sldId id="322" r:id="rId6"/>
    <p:sldId id="440" r:id="rId7"/>
    <p:sldId id="460" r:id="rId8"/>
    <p:sldId id="461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69" r:id="rId17"/>
    <p:sldId id="470" r:id="rId18"/>
    <p:sldId id="471" r:id="rId19"/>
    <p:sldId id="472" r:id="rId20"/>
    <p:sldId id="473" r:id="rId21"/>
    <p:sldId id="474" r:id="rId22"/>
    <p:sldId id="475" r:id="rId23"/>
    <p:sldId id="321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39"/>
    <a:srgbClr val="FFAA00"/>
    <a:srgbClr val="FCF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867063-4799-40A6-A4AE-060A343E18FC}" v="75" dt="2026-06-15T17:47:20.7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2"/>
    <p:restoredTop sz="94684"/>
  </p:normalViewPr>
  <p:slideViewPr>
    <p:cSldViewPr snapToGrid="0">
      <p:cViewPr varScale="1">
        <p:scale>
          <a:sx n="75" d="100"/>
          <a:sy n="75" d="100"/>
        </p:scale>
        <p:origin x="107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vořák David" userId="c49284d9-0bfc-4e16-9ef4-cf194f991127" providerId="ADAL" clId="{467ACA5D-D159-416A-AE76-A5BEE5CE3B88}"/>
    <pc:docChg chg="undo redo custSel addSld delSld modSld sldOrd">
      <pc:chgData name="Dvořák David" userId="c49284d9-0bfc-4e16-9ef4-cf194f991127" providerId="ADAL" clId="{467ACA5D-D159-416A-AE76-A5BEE5CE3B88}" dt="2026-06-15T17:57:31.635" v="860" actId="20577"/>
      <pc:docMkLst>
        <pc:docMk/>
      </pc:docMkLst>
      <pc:sldChg chg="modSp mod">
        <pc:chgData name="Dvořák David" userId="c49284d9-0bfc-4e16-9ef4-cf194f991127" providerId="ADAL" clId="{467ACA5D-D159-416A-AE76-A5BEE5CE3B88}" dt="2026-06-15T16:05:10.081" v="104" actId="20577"/>
        <pc:sldMkLst>
          <pc:docMk/>
          <pc:sldMk cId="2726387024" sldId="321"/>
        </pc:sldMkLst>
        <pc:spChg chg="mod">
          <ac:chgData name="Dvořák David" userId="c49284d9-0bfc-4e16-9ef4-cf194f991127" providerId="ADAL" clId="{467ACA5D-D159-416A-AE76-A5BEE5CE3B88}" dt="2026-06-15T16:05:10.081" v="104" actId="20577"/>
          <ac:spMkLst>
            <pc:docMk/>
            <pc:sldMk cId="2726387024" sldId="321"/>
            <ac:spMk id="5" creationId="{78819B76-FCCF-20DD-93BA-079BCCC6451D}"/>
          </ac:spMkLst>
        </pc:spChg>
      </pc:sldChg>
      <pc:sldChg chg="modSp mod">
        <pc:chgData name="Dvořák David" userId="c49284d9-0bfc-4e16-9ef4-cf194f991127" providerId="ADAL" clId="{467ACA5D-D159-416A-AE76-A5BEE5CE3B88}" dt="2026-06-15T16:26:38.113" v="333" actId="14100"/>
        <pc:sldMkLst>
          <pc:docMk/>
          <pc:sldMk cId="2709259792" sldId="322"/>
        </pc:sldMkLst>
        <pc:spChg chg="mod">
          <ac:chgData name="Dvořák David" userId="c49284d9-0bfc-4e16-9ef4-cf194f991127" providerId="ADAL" clId="{467ACA5D-D159-416A-AE76-A5BEE5CE3B88}" dt="2026-06-15T16:26:31.356" v="332" actId="6549"/>
          <ac:spMkLst>
            <pc:docMk/>
            <pc:sldMk cId="2709259792" sldId="322"/>
            <ac:spMk id="2" creationId="{FD2FEACA-1020-20A3-E183-1CEB85D8DDD0}"/>
          </ac:spMkLst>
        </pc:spChg>
        <pc:spChg chg="mod">
          <ac:chgData name="Dvořák David" userId="c49284d9-0bfc-4e16-9ef4-cf194f991127" providerId="ADAL" clId="{467ACA5D-D159-416A-AE76-A5BEE5CE3B88}" dt="2026-06-15T16:26:38.113" v="333" actId="14100"/>
          <ac:spMkLst>
            <pc:docMk/>
            <pc:sldMk cId="2709259792" sldId="322"/>
            <ac:spMk id="3" creationId="{55F2B8E6-3E8B-6703-D17B-D3F0D3B656D0}"/>
          </ac:spMkLst>
        </pc:spChg>
        <pc:spChg chg="mod">
          <ac:chgData name="Dvořák David" userId="c49284d9-0bfc-4e16-9ef4-cf194f991127" providerId="ADAL" clId="{467ACA5D-D159-416A-AE76-A5BEE5CE3B88}" dt="2026-06-15T16:02:41.728" v="16" actId="20577"/>
          <ac:spMkLst>
            <pc:docMk/>
            <pc:sldMk cId="2709259792" sldId="322"/>
            <ac:spMk id="4" creationId="{86131F65-3A82-DFF0-E99A-6E04CBE1E18B}"/>
          </ac:spMkLst>
        </pc:spChg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3888294916" sldId="325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3200036555" sldId="329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2135072461" sldId="330"/>
        </pc:sldMkLst>
      </pc:sldChg>
      <pc:sldChg chg="del">
        <pc:chgData name="Dvořák David" userId="c49284d9-0bfc-4e16-9ef4-cf194f991127" providerId="ADAL" clId="{467ACA5D-D159-416A-AE76-A5BEE5CE3B88}" dt="2026-06-15T16:04:44.102" v="58" actId="47"/>
        <pc:sldMkLst>
          <pc:docMk/>
          <pc:sldMk cId="3280492807" sldId="337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1015490361" sldId="378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3321971888" sldId="385"/>
        </pc:sldMkLst>
      </pc:sldChg>
      <pc:sldChg chg="del ord">
        <pc:chgData name="Dvořák David" userId="c49284d9-0bfc-4e16-9ef4-cf194f991127" providerId="ADAL" clId="{467ACA5D-D159-416A-AE76-A5BEE5CE3B88}" dt="2026-06-15T16:26:06.870" v="308" actId="47"/>
        <pc:sldMkLst>
          <pc:docMk/>
          <pc:sldMk cId="4283596937" sldId="404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1196062097" sldId="405"/>
        </pc:sldMkLst>
      </pc:sldChg>
      <pc:sldChg chg="del">
        <pc:chgData name="Dvořák David" userId="c49284d9-0bfc-4e16-9ef4-cf194f991127" providerId="ADAL" clId="{467ACA5D-D159-416A-AE76-A5BEE5CE3B88}" dt="2026-06-15T16:02:10.817" v="1" actId="47"/>
        <pc:sldMkLst>
          <pc:docMk/>
          <pc:sldMk cId="4060672450" sldId="407"/>
        </pc:sldMkLst>
      </pc:sldChg>
      <pc:sldChg chg="del">
        <pc:chgData name="Dvořák David" userId="c49284d9-0bfc-4e16-9ef4-cf194f991127" providerId="ADAL" clId="{467ACA5D-D159-416A-AE76-A5BEE5CE3B88}" dt="2026-06-15T16:02:10.002" v="0" actId="47"/>
        <pc:sldMkLst>
          <pc:docMk/>
          <pc:sldMk cId="704820531" sldId="408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3253862173" sldId="437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3318473705" sldId="438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1117745825" sldId="439"/>
        </pc:sldMkLst>
      </pc:sldChg>
      <pc:sldChg chg="modSp mod ord">
        <pc:chgData name="Dvořák David" userId="c49284d9-0bfc-4e16-9ef4-cf194f991127" providerId="ADAL" clId="{467ACA5D-D159-416A-AE76-A5BEE5CE3B88}" dt="2026-06-15T17:50:46.441" v="848" actId="2711"/>
        <pc:sldMkLst>
          <pc:docMk/>
          <pc:sldMk cId="2476017312" sldId="440"/>
        </pc:sldMkLst>
        <pc:spChg chg="mod">
          <ac:chgData name="Dvořák David" userId="c49284d9-0bfc-4e16-9ef4-cf194f991127" providerId="ADAL" clId="{467ACA5D-D159-416A-AE76-A5BEE5CE3B88}" dt="2026-06-15T16:06:01.558" v="106" actId="14100"/>
          <ac:spMkLst>
            <pc:docMk/>
            <pc:sldMk cId="2476017312" sldId="440"/>
            <ac:spMk id="2" creationId="{3DD66B61-BBBD-AF49-F375-953349FDEF91}"/>
          </ac:spMkLst>
        </pc:spChg>
        <pc:spChg chg="mod">
          <ac:chgData name="Dvořák David" userId="c49284d9-0bfc-4e16-9ef4-cf194f991127" providerId="ADAL" clId="{467ACA5D-D159-416A-AE76-A5BEE5CE3B88}" dt="2026-06-15T17:50:46.441" v="848" actId="2711"/>
          <ac:spMkLst>
            <pc:docMk/>
            <pc:sldMk cId="2476017312" sldId="440"/>
            <ac:spMk id="3" creationId="{477B69E2-00F3-B453-11E1-D58E0C543C0D}"/>
          </ac:spMkLst>
        </pc:spChg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1268355243" sldId="442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3457245761" sldId="445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3767962426" sldId="446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2988880239" sldId="447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2471074611" sldId="449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735420055" sldId="454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3276281858" sldId="455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2050069038" sldId="456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466507913" sldId="457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709309179" sldId="458"/>
        </pc:sldMkLst>
      </pc:sldChg>
      <pc:sldChg chg="del">
        <pc:chgData name="Dvořák David" userId="c49284d9-0bfc-4e16-9ef4-cf194f991127" providerId="ADAL" clId="{467ACA5D-D159-416A-AE76-A5BEE5CE3B88}" dt="2026-06-15T16:26:06.870" v="308" actId="47"/>
        <pc:sldMkLst>
          <pc:docMk/>
          <pc:sldMk cId="3721794876" sldId="459"/>
        </pc:sldMkLst>
      </pc:sldChg>
      <pc:sldChg chg="modSp add mod">
        <pc:chgData name="Dvořák David" userId="c49284d9-0bfc-4e16-9ef4-cf194f991127" providerId="ADAL" clId="{467ACA5D-D159-416A-AE76-A5BEE5CE3B88}" dt="2026-06-15T16:07:58.438" v="117" actId="207"/>
        <pc:sldMkLst>
          <pc:docMk/>
          <pc:sldMk cId="1704448678" sldId="460"/>
        </pc:sldMkLst>
        <pc:spChg chg="mod">
          <ac:chgData name="Dvořák David" userId="c49284d9-0bfc-4e16-9ef4-cf194f991127" providerId="ADAL" clId="{467ACA5D-D159-416A-AE76-A5BEE5CE3B88}" dt="2026-06-15T16:07:28.573" v="115"/>
          <ac:spMkLst>
            <pc:docMk/>
            <pc:sldMk cId="1704448678" sldId="460"/>
            <ac:spMk id="2" creationId="{9C324860-0B3F-E023-DE0C-014477377A27}"/>
          </ac:spMkLst>
        </pc:spChg>
        <pc:spChg chg="mod">
          <ac:chgData name="Dvořák David" userId="c49284d9-0bfc-4e16-9ef4-cf194f991127" providerId="ADAL" clId="{467ACA5D-D159-416A-AE76-A5BEE5CE3B88}" dt="2026-06-15T16:07:58.438" v="117" actId="207"/>
          <ac:spMkLst>
            <pc:docMk/>
            <pc:sldMk cId="1704448678" sldId="460"/>
            <ac:spMk id="3" creationId="{73E393A2-93C5-F2DA-9710-2EDF22A34345}"/>
          </ac:spMkLst>
        </pc:spChg>
      </pc:sldChg>
      <pc:sldChg chg="modSp add mod">
        <pc:chgData name="Dvořák David" userId="c49284d9-0bfc-4e16-9ef4-cf194f991127" providerId="ADAL" clId="{467ACA5D-D159-416A-AE76-A5BEE5CE3B88}" dt="2026-06-15T16:09:15.304" v="144" actId="255"/>
        <pc:sldMkLst>
          <pc:docMk/>
          <pc:sldMk cId="2991428402" sldId="461"/>
        </pc:sldMkLst>
        <pc:spChg chg="mod">
          <ac:chgData name="Dvořák David" userId="c49284d9-0bfc-4e16-9ef4-cf194f991127" providerId="ADAL" clId="{467ACA5D-D159-416A-AE76-A5BEE5CE3B88}" dt="2026-06-15T16:08:26.190" v="120"/>
          <ac:spMkLst>
            <pc:docMk/>
            <pc:sldMk cId="2991428402" sldId="461"/>
            <ac:spMk id="2" creationId="{929FB06E-37B6-EAFD-6E16-50E576292F4C}"/>
          </ac:spMkLst>
        </pc:spChg>
        <pc:spChg chg="mod">
          <ac:chgData name="Dvořák David" userId="c49284d9-0bfc-4e16-9ef4-cf194f991127" providerId="ADAL" clId="{467ACA5D-D159-416A-AE76-A5BEE5CE3B88}" dt="2026-06-15T16:09:15.304" v="144" actId="255"/>
          <ac:spMkLst>
            <pc:docMk/>
            <pc:sldMk cId="2991428402" sldId="461"/>
            <ac:spMk id="3" creationId="{F13035E5-0520-185B-0183-5B5A981E65DB}"/>
          </ac:spMkLst>
        </pc:spChg>
      </pc:sldChg>
      <pc:sldChg chg="modSp add mod">
        <pc:chgData name="Dvořák David" userId="c49284d9-0bfc-4e16-9ef4-cf194f991127" providerId="ADAL" clId="{467ACA5D-D159-416A-AE76-A5BEE5CE3B88}" dt="2026-06-15T16:10:38.455" v="152" actId="207"/>
        <pc:sldMkLst>
          <pc:docMk/>
          <pc:sldMk cId="2401035973" sldId="462"/>
        </pc:sldMkLst>
        <pc:spChg chg="mod">
          <ac:chgData name="Dvořák David" userId="c49284d9-0bfc-4e16-9ef4-cf194f991127" providerId="ADAL" clId="{467ACA5D-D159-416A-AE76-A5BEE5CE3B88}" dt="2026-06-15T16:09:36.462" v="146" actId="20577"/>
          <ac:spMkLst>
            <pc:docMk/>
            <pc:sldMk cId="2401035973" sldId="462"/>
            <ac:spMk id="2" creationId="{ECC8F862-0B85-80AA-880F-36EE30947A16}"/>
          </ac:spMkLst>
        </pc:spChg>
        <pc:spChg chg="mod">
          <ac:chgData name="Dvořák David" userId="c49284d9-0bfc-4e16-9ef4-cf194f991127" providerId="ADAL" clId="{467ACA5D-D159-416A-AE76-A5BEE5CE3B88}" dt="2026-06-15T16:10:38.455" v="152" actId="207"/>
          <ac:spMkLst>
            <pc:docMk/>
            <pc:sldMk cId="2401035973" sldId="462"/>
            <ac:spMk id="3" creationId="{D0D12351-83C9-D7E5-5082-7EBB1440B1DE}"/>
          </ac:spMkLst>
        </pc:spChg>
      </pc:sldChg>
      <pc:sldChg chg="modSp add mod">
        <pc:chgData name="Dvořák David" userId="c49284d9-0bfc-4e16-9ef4-cf194f991127" providerId="ADAL" clId="{467ACA5D-D159-416A-AE76-A5BEE5CE3B88}" dt="2026-06-15T16:12:00.258" v="165" actId="20577"/>
        <pc:sldMkLst>
          <pc:docMk/>
          <pc:sldMk cId="1463411403" sldId="463"/>
        </pc:sldMkLst>
        <pc:spChg chg="mod">
          <ac:chgData name="Dvořák David" userId="c49284d9-0bfc-4e16-9ef4-cf194f991127" providerId="ADAL" clId="{467ACA5D-D159-416A-AE76-A5BEE5CE3B88}" dt="2026-06-15T16:12:00.258" v="165" actId="20577"/>
          <ac:spMkLst>
            <pc:docMk/>
            <pc:sldMk cId="1463411403" sldId="463"/>
            <ac:spMk id="2" creationId="{2263A08C-A6C7-4CBF-3AE5-AEA2FC53BC37}"/>
          </ac:spMkLst>
        </pc:spChg>
        <pc:spChg chg="mod">
          <ac:chgData name="Dvořák David" userId="c49284d9-0bfc-4e16-9ef4-cf194f991127" providerId="ADAL" clId="{467ACA5D-D159-416A-AE76-A5BEE5CE3B88}" dt="2026-06-15T16:11:45.710" v="164" actId="207"/>
          <ac:spMkLst>
            <pc:docMk/>
            <pc:sldMk cId="1463411403" sldId="463"/>
            <ac:spMk id="3" creationId="{93E4F934-F5C0-87AF-CEF5-574922F04F3A}"/>
          </ac:spMkLst>
        </pc:spChg>
      </pc:sldChg>
      <pc:sldChg chg="modSp add mod">
        <pc:chgData name="Dvořák David" userId="c49284d9-0bfc-4e16-9ef4-cf194f991127" providerId="ADAL" clId="{467ACA5D-D159-416A-AE76-A5BEE5CE3B88}" dt="2026-06-15T17:32:39.820" v="471" actId="207"/>
        <pc:sldMkLst>
          <pc:docMk/>
          <pc:sldMk cId="2095131094" sldId="464"/>
        </pc:sldMkLst>
        <pc:spChg chg="mod">
          <ac:chgData name="Dvořák David" userId="c49284d9-0bfc-4e16-9ef4-cf194f991127" providerId="ADAL" clId="{467ACA5D-D159-416A-AE76-A5BEE5CE3B88}" dt="2026-06-15T16:12:23.633" v="168"/>
          <ac:spMkLst>
            <pc:docMk/>
            <pc:sldMk cId="2095131094" sldId="464"/>
            <ac:spMk id="2" creationId="{BB6FFDD9-44D3-A76F-7B30-3971F1478AE2}"/>
          </ac:spMkLst>
        </pc:spChg>
        <pc:spChg chg="mod">
          <ac:chgData name="Dvořák David" userId="c49284d9-0bfc-4e16-9ef4-cf194f991127" providerId="ADAL" clId="{467ACA5D-D159-416A-AE76-A5BEE5CE3B88}" dt="2026-06-15T17:32:39.820" v="471" actId="207"/>
          <ac:spMkLst>
            <pc:docMk/>
            <pc:sldMk cId="2095131094" sldId="464"/>
            <ac:spMk id="3" creationId="{BFBFF97A-DC81-B14F-F5AE-E1F8BE066877}"/>
          </ac:spMkLst>
        </pc:spChg>
      </pc:sldChg>
      <pc:sldChg chg="modSp add mod">
        <pc:chgData name="Dvořák David" userId="c49284d9-0bfc-4e16-9ef4-cf194f991127" providerId="ADAL" clId="{467ACA5D-D159-416A-AE76-A5BEE5CE3B88}" dt="2026-06-15T17:53:31.098" v="856" actId="20577"/>
        <pc:sldMkLst>
          <pc:docMk/>
          <pc:sldMk cId="2952624706" sldId="465"/>
        </pc:sldMkLst>
        <pc:spChg chg="mod">
          <ac:chgData name="Dvořák David" userId="c49284d9-0bfc-4e16-9ef4-cf194f991127" providerId="ADAL" clId="{467ACA5D-D159-416A-AE76-A5BEE5CE3B88}" dt="2026-06-15T16:13:19.488" v="175"/>
          <ac:spMkLst>
            <pc:docMk/>
            <pc:sldMk cId="2952624706" sldId="465"/>
            <ac:spMk id="2" creationId="{CB065874-71B9-54EF-058B-8A5185EAA3A9}"/>
          </ac:spMkLst>
        </pc:spChg>
        <pc:spChg chg="mod">
          <ac:chgData name="Dvořák David" userId="c49284d9-0bfc-4e16-9ef4-cf194f991127" providerId="ADAL" clId="{467ACA5D-D159-416A-AE76-A5BEE5CE3B88}" dt="2026-06-15T17:53:31.098" v="856" actId="20577"/>
          <ac:spMkLst>
            <pc:docMk/>
            <pc:sldMk cId="2952624706" sldId="465"/>
            <ac:spMk id="3" creationId="{B6BF92CF-5D1B-74F7-C34F-E632B203AAF2}"/>
          </ac:spMkLst>
        </pc:spChg>
      </pc:sldChg>
      <pc:sldChg chg="modSp add mod">
        <pc:chgData name="Dvořák David" userId="c49284d9-0bfc-4e16-9ef4-cf194f991127" providerId="ADAL" clId="{467ACA5D-D159-416A-AE76-A5BEE5CE3B88}" dt="2026-06-15T17:54:18.817" v="857" actId="113"/>
        <pc:sldMkLst>
          <pc:docMk/>
          <pc:sldMk cId="2247822736" sldId="466"/>
        </pc:sldMkLst>
        <pc:spChg chg="mod">
          <ac:chgData name="Dvořák David" userId="c49284d9-0bfc-4e16-9ef4-cf194f991127" providerId="ADAL" clId="{467ACA5D-D159-416A-AE76-A5BEE5CE3B88}" dt="2026-06-15T16:14:41.532" v="185"/>
          <ac:spMkLst>
            <pc:docMk/>
            <pc:sldMk cId="2247822736" sldId="466"/>
            <ac:spMk id="2" creationId="{EC70272E-B518-1286-C32E-77BAB5C4D0CD}"/>
          </ac:spMkLst>
        </pc:spChg>
        <pc:spChg chg="mod">
          <ac:chgData name="Dvořák David" userId="c49284d9-0bfc-4e16-9ef4-cf194f991127" providerId="ADAL" clId="{467ACA5D-D159-416A-AE76-A5BEE5CE3B88}" dt="2026-06-15T17:54:18.817" v="857" actId="113"/>
          <ac:spMkLst>
            <pc:docMk/>
            <pc:sldMk cId="2247822736" sldId="466"/>
            <ac:spMk id="3" creationId="{9F15EC81-121A-E598-E75E-E735E62D04EB}"/>
          </ac:spMkLst>
        </pc:spChg>
      </pc:sldChg>
      <pc:sldChg chg="modSp add mod">
        <pc:chgData name="Dvořák David" userId="c49284d9-0bfc-4e16-9ef4-cf194f991127" providerId="ADAL" clId="{467ACA5D-D159-416A-AE76-A5BEE5CE3B88}" dt="2026-06-15T16:16:35.591" v="212" actId="207"/>
        <pc:sldMkLst>
          <pc:docMk/>
          <pc:sldMk cId="1098725221" sldId="467"/>
        </pc:sldMkLst>
        <pc:spChg chg="mod">
          <ac:chgData name="Dvořák David" userId="c49284d9-0bfc-4e16-9ef4-cf194f991127" providerId="ADAL" clId="{467ACA5D-D159-416A-AE76-A5BEE5CE3B88}" dt="2026-06-15T16:15:47.781" v="196"/>
          <ac:spMkLst>
            <pc:docMk/>
            <pc:sldMk cId="1098725221" sldId="467"/>
            <ac:spMk id="2" creationId="{D537016C-7C43-99B2-377E-0F10CA3288C6}"/>
          </ac:spMkLst>
        </pc:spChg>
        <pc:spChg chg="mod">
          <ac:chgData name="Dvořák David" userId="c49284d9-0bfc-4e16-9ef4-cf194f991127" providerId="ADAL" clId="{467ACA5D-D159-416A-AE76-A5BEE5CE3B88}" dt="2026-06-15T16:16:35.591" v="212" actId="207"/>
          <ac:spMkLst>
            <pc:docMk/>
            <pc:sldMk cId="1098725221" sldId="467"/>
            <ac:spMk id="3" creationId="{6832E9AC-30FB-B8A1-EFCF-2C7F6355C38A}"/>
          </ac:spMkLst>
        </pc:spChg>
      </pc:sldChg>
      <pc:sldChg chg="modSp add mod">
        <pc:chgData name="Dvořák David" userId="c49284d9-0bfc-4e16-9ef4-cf194f991127" providerId="ADAL" clId="{467ACA5D-D159-416A-AE76-A5BEE5CE3B88}" dt="2026-06-15T16:17:38.036" v="224" actId="6549"/>
        <pc:sldMkLst>
          <pc:docMk/>
          <pc:sldMk cId="3369723650" sldId="468"/>
        </pc:sldMkLst>
        <pc:spChg chg="mod">
          <ac:chgData name="Dvořák David" userId="c49284d9-0bfc-4e16-9ef4-cf194f991127" providerId="ADAL" clId="{467ACA5D-D159-416A-AE76-A5BEE5CE3B88}" dt="2026-06-15T16:17:02.237" v="214"/>
          <ac:spMkLst>
            <pc:docMk/>
            <pc:sldMk cId="3369723650" sldId="468"/>
            <ac:spMk id="2" creationId="{2F9DC308-0D3F-E33C-2657-9F06B3BF4326}"/>
          </ac:spMkLst>
        </pc:spChg>
        <pc:spChg chg="mod">
          <ac:chgData name="Dvořák David" userId="c49284d9-0bfc-4e16-9ef4-cf194f991127" providerId="ADAL" clId="{467ACA5D-D159-416A-AE76-A5BEE5CE3B88}" dt="2026-06-15T16:17:38.036" v="224" actId="6549"/>
          <ac:spMkLst>
            <pc:docMk/>
            <pc:sldMk cId="3369723650" sldId="468"/>
            <ac:spMk id="3" creationId="{651B75E2-73D4-9987-3FAD-4EA471EB37BD}"/>
          </ac:spMkLst>
        </pc:spChg>
      </pc:sldChg>
      <pc:sldChg chg="modSp add mod">
        <pc:chgData name="Dvořák David" userId="c49284d9-0bfc-4e16-9ef4-cf194f991127" providerId="ADAL" clId="{467ACA5D-D159-416A-AE76-A5BEE5CE3B88}" dt="2026-06-15T16:19:14.647" v="242" actId="207"/>
        <pc:sldMkLst>
          <pc:docMk/>
          <pc:sldMk cId="750868930" sldId="469"/>
        </pc:sldMkLst>
        <pc:spChg chg="mod">
          <ac:chgData name="Dvořák David" userId="c49284d9-0bfc-4e16-9ef4-cf194f991127" providerId="ADAL" clId="{467ACA5D-D159-416A-AE76-A5BEE5CE3B88}" dt="2026-06-15T16:18:46.565" v="234" actId="14100"/>
          <ac:spMkLst>
            <pc:docMk/>
            <pc:sldMk cId="750868930" sldId="469"/>
            <ac:spMk id="2" creationId="{E5F93F7F-485E-F4CF-ACB7-0B7CC4310BF9}"/>
          </ac:spMkLst>
        </pc:spChg>
        <pc:spChg chg="mod">
          <ac:chgData name="Dvořák David" userId="c49284d9-0bfc-4e16-9ef4-cf194f991127" providerId="ADAL" clId="{467ACA5D-D159-416A-AE76-A5BEE5CE3B88}" dt="2026-06-15T16:19:14.647" v="242" actId="207"/>
          <ac:spMkLst>
            <pc:docMk/>
            <pc:sldMk cId="750868930" sldId="469"/>
            <ac:spMk id="3" creationId="{A1292EE9-F423-1A99-DE51-BF616B69F89F}"/>
          </ac:spMkLst>
        </pc:spChg>
      </pc:sldChg>
      <pc:sldChg chg="modSp add del">
        <pc:chgData name="Dvořák David" userId="c49284d9-0bfc-4e16-9ef4-cf194f991127" providerId="ADAL" clId="{467ACA5D-D159-416A-AE76-A5BEE5CE3B88}" dt="2026-06-15T16:19:46.579" v="246" actId="47"/>
        <pc:sldMkLst>
          <pc:docMk/>
          <pc:sldMk cId="2310548254" sldId="470"/>
        </pc:sldMkLst>
        <pc:spChg chg="mod">
          <ac:chgData name="Dvořák David" userId="c49284d9-0bfc-4e16-9ef4-cf194f991127" providerId="ADAL" clId="{467ACA5D-D159-416A-AE76-A5BEE5CE3B88}" dt="2026-06-15T16:19:40.182" v="245"/>
          <ac:spMkLst>
            <pc:docMk/>
            <pc:sldMk cId="2310548254" sldId="470"/>
            <ac:spMk id="2" creationId="{F7A7F66F-527D-44D5-6B72-0BF7FA280781}"/>
          </ac:spMkLst>
        </pc:spChg>
      </pc:sldChg>
      <pc:sldChg chg="modSp add mod ord">
        <pc:chgData name="Dvořák David" userId="c49284d9-0bfc-4e16-9ef4-cf194f991127" providerId="ADAL" clId="{467ACA5D-D159-416A-AE76-A5BEE5CE3B88}" dt="2026-06-15T17:44:54.795" v="788" actId="207"/>
        <pc:sldMkLst>
          <pc:docMk/>
          <pc:sldMk cId="4169678943" sldId="470"/>
        </pc:sldMkLst>
        <pc:spChg chg="mod">
          <ac:chgData name="Dvořák David" userId="c49284d9-0bfc-4e16-9ef4-cf194f991127" providerId="ADAL" clId="{467ACA5D-D159-416A-AE76-A5BEE5CE3B88}" dt="2026-06-15T16:19:57.048" v="250"/>
          <ac:spMkLst>
            <pc:docMk/>
            <pc:sldMk cId="4169678943" sldId="470"/>
            <ac:spMk id="2" creationId="{6D9627C4-0B92-D24F-9DE4-7F2271603A78}"/>
          </ac:spMkLst>
        </pc:spChg>
        <pc:spChg chg="mod">
          <ac:chgData name="Dvořák David" userId="c49284d9-0bfc-4e16-9ef4-cf194f991127" providerId="ADAL" clId="{467ACA5D-D159-416A-AE76-A5BEE5CE3B88}" dt="2026-06-15T17:44:54.795" v="788" actId="207"/>
          <ac:spMkLst>
            <pc:docMk/>
            <pc:sldMk cId="4169678943" sldId="470"/>
            <ac:spMk id="3" creationId="{7D06273E-A08A-C2F0-1CEF-F9FF369DB24A}"/>
          </ac:spMkLst>
        </pc:spChg>
      </pc:sldChg>
      <pc:sldChg chg="modSp add mod">
        <pc:chgData name="Dvořák David" userId="c49284d9-0bfc-4e16-9ef4-cf194f991127" providerId="ADAL" clId="{467ACA5D-D159-416A-AE76-A5BEE5CE3B88}" dt="2026-06-15T17:56:16.888" v="858" actId="6549"/>
        <pc:sldMkLst>
          <pc:docMk/>
          <pc:sldMk cId="2681761862" sldId="471"/>
        </pc:sldMkLst>
        <pc:spChg chg="mod">
          <ac:chgData name="Dvořák David" userId="c49284d9-0bfc-4e16-9ef4-cf194f991127" providerId="ADAL" clId="{467ACA5D-D159-416A-AE76-A5BEE5CE3B88}" dt="2026-06-15T16:21:31.291" v="260" actId="20577"/>
          <ac:spMkLst>
            <pc:docMk/>
            <pc:sldMk cId="2681761862" sldId="471"/>
            <ac:spMk id="2" creationId="{F2EBF618-34A9-588A-40F9-581BB6BE5322}"/>
          </ac:spMkLst>
        </pc:spChg>
        <pc:spChg chg="mod">
          <ac:chgData name="Dvořák David" userId="c49284d9-0bfc-4e16-9ef4-cf194f991127" providerId="ADAL" clId="{467ACA5D-D159-416A-AE76-A5BEE5CE3B88}" dt="2026-06-15T17:56:16.888" v="858" actId="6549"/>
          <ac:spMkLst>
            <pc:docMk/>
            <pc:sldMk cId="2681761862" sldId="471"/>
            <ac:spMk id="3" creationId="{40850966-A8BE-702F-1E8E-A6E9B548663D}"/>
          </ac:spMkLst>
        </pc:spChg>
      </pc:sldChg>
      <pc:sldChg chg="modSp add mod">
        <pc:chgData name="Dvořák David" userId="c49284d9-0bfc-4e16-9ef4-cf194f991127" providerId="ADAL" clId="{467ACA5D-D159-416A-AE76-A5BEE5CE3B88}" dt="2026-06-15T17:47:29.375" v="846" actId="207"/>
        <pc:sldMkLst>
          <pc:docMk/>
          <pc:sldMk cId="385369479" sldId="472"/>
        </pc:sldMkLst>
        <pc:spChg chg="mod">
          <ac:chgData name="Dvořák David" userId="c49284d9-0bfc-4e16-9ef4-cf194f991127" providerId="ADAL" clId="{467ACA5D-D159-416A-AE76-A5BEE5CE3B88}" dt="2026-06-15T16:22:29.996" v="266" actId="20577"/>
          <ac:spMkLst>
            <pc:docMk/>
            <pc:sldMk cId="385369479" sldId="472"/>
            <ac:spMk id="2" creationId="{5A719AD8-A88E-F1D4-A15F-085A5C5D532B}"/>
          </ac:spMkLst>
        </pc:spChg>
        <pc:spChg chg="mod">
          <ac:chgData name="Dvořák David" userId="c49284d9-0bfc-4e16-9ef4-cf194f991127" providerId="ADAL" clId="{467ACA5D-D159-416A-AE76-A5BEE5CE3B88}" dt="2026-06-15T17:47:29.375" v="846" actId="207"/>
          <ac:spMkLst>
            <pc:docMk/>
            <pc:sldMk cId="385369479" sldId="472"/>
            <ac:spMk id="3" creationId="{AED6EA71-2DB9-00FE-4787-F0FA9AD290CE}"/>
          </ac:spMkLst>
        </pc:spChg>
      </pc:sldChg>
      <pc:sldChg chg="modSp add mod">
        <pc:chgData name="Dvořák David" userId="c49284d9-0bfc-4e16-9ef4-cf194f991127" providerId="ADAL" clId="{467ACA5D-D159-416A-AE76-A5BEE5CE3B88}" dt="2026-06-15T17:56:58.919" v="859" actId="20577"/>
        <pc:sldMkLst>
          <pc:docMk/>
          <pc:sldMk cId="3990947890" sldId="473"/>
        </pc:sldMkLst>
        <pc:spChg chg="mod">
          <ac:chgData name="Dvořák David" userId="c49284d9-0bfc-4e16-9ef4-cf194f991127" providerId="ADAL" clId="{467ACA5D-D159-416A-AE76-A5BEE5CE3B88}" dt="2026-06-15T16:23:42.097" v="285" actId="20577"/>
          <ac:spMkLst>
            <pc:docMk/>
            <pc:sldMk cId="3990947890" sldId="473"/>
            <ac:spMk id="2" creationId="{05FD8AD4-7DE4-C923-24C4-549707FF3D72}"/>
          </ac:spMkLst>
        </pc:spChg>
        <pc:spChg chg="mod">
          <ac:chgData name="Dvořák David" userId="c49284d9-0bfc-4e16-9ef4-cf194f991127" providerId="ADAL" clId="{467ACA5D-D159-416A-AE76-A5BEE5CE3B88}" dt="2026-06-15T17:56:58.919" v="859" actId="20577"/>
          <ac:spMkLst>
            <pc:docMk/>
            <pc:sldMk cId="3990947890" sldId="473"/>
            <ac:spMk id="3" creationId="{5E758BE6-B81E-3F8B-0793-02901255FAD2}"/>
          </ac:spMkLst>
        </pc:spChg>
      </pc:sldChg>
      <pc:sldChg chg="modSp add mod">
        <pc:chgData name="Dvořák David" userId="c49284d9-0bfc-4e16-9ef4-cf194f991127" providerId="ADAL" clId="{467ACA5D-D159-416A-AE76-A5BEE5CE3B88}" dt="2026-06-15T16:24:42.516" v="298" actId="207"/>
        <pc:sldMkLst>
          <pc:docMk/>
          <pc:sldMk cId="1772749062" sldId="474"/>
        </pc:sldMkLst>
        <pc:spChg chg="mod">
          <ac:chgData name="Dvořák David" userId="c49284d9-0bfc-4e16-9ef4-cf194f991127" providerId="ADAL" clId="{467ACA5D-D159-416A-AE76-A5BEE5CE3B88}" dt="2026-06-15T16:24:22.586" v="291"/>
          <ac:spMkLst>
            <pc:docMk/>
            <pc:sldMk cId="1772749062" sldId="474"/>
            <ac:spMk id="2" creationId="{5A5D8B4C-1A61-E2C9-FA0C-73EE2E8A5944}"/>
          </ac:spMkLst>
        </pc:spChg>
        <pc:spChg chg="mod">
          <ac:chgData name="Dvořák David" userId="c49284d9-0bfc-4e16-9ef4-cf194f991127" providerId="ADAL" clId="{467ACA5D-D159-416A-AE76-A5BEE5CE3B88}" dt="2026-06-15T16:24:42.516" v="298" actId="207"/>
          <ac:spMkLst>
            <pc:docMk/>
            <pc:sldMk cId="1772749062" sldId="474"/>
            <ac:spMk id="3" creationId="{DED96A0C-4B73-ED47-1BE7-41DB62393B32}"/>
          </ac:spMkLst>
        </pc:spChg>
      </pc:sldChg>
      <pc:sldChg chg="modSp add mod">
        <pc:chgData name="Dvořák David" userId="c49284d9-0bfc-4e16-9ef4-cf194f991127" providerId="ADAL" clId="{467ACA5D-D159-416A-AE76-A5BEE5CE3B88}" dt="2026-06-15T17:57:31.635" v="860" actId="20577"/>
        <pc:sldMkLst>
          <pc:docMk/>
          <pc:sldMk cId="71669559" sldId="475"/>
        </pc:sldMkLst>
        <pc:spChg chg="mod">
          <ac:chgData name="Dvořák David" userId="c49284d9-0bfc-4e16-9ef4-cf194f991127" providerId="ADAL" clId="{467ACA5D-D159-416A-AE76-A5BEE5CE3B88}" dt="2026-06-15T16:25:07.908" v="300"/>
          <ac:spMkLst>
            <pc:docMk/>
            <pc:sldMk cId="71669559" sldId="475"/>
            <ac:spMk id="2" creationId="{994ABCDC-9843-A393-A5D3-9DBBA97475B5}"/>
          </ac:spMkLst>
        </pc:spChg>
        <pc:spChg chg="mod">
          <ac:chgData name="Dvořák David" userId="c49284d9-0bfc-4e16-9ef4-cf194f991127" providerId="ADAL" clId="{467ACA5D-D159-416A-AE76-A5BEE5CE3B88}" dt="2026-06-15T17:57:31.635" v="860" actId="20577"/>
          <ac:spMkLst>
            <pc:docMk/>
            <pc:sldMk cId="71669559" sldId="475"/>
            <ac:spMk id="3" creationId="{1401DCFD-B6C8-3520-8FA5-9A4663AE40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EE7B8BB-D9D6-467F-9994-F012167BAEAE}" type="datetimeFigureOut">
              <a:rPr lang="cs-CZ" smtClean="0"/>
              <a:pPr/>
              <a:t>15.06.2026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658EE2B-939F-47CD-9BC5-5FD16CEF39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21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288C4D31-3818-C91C-120D-4CB29985D93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84000" y="648000"/>
            <a:ext cx="3363081" cy="15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1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010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283850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47666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217DFE5-4AB5-CB80-1E80-AF1A38727F6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102232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4BF51896-151D-3843-DB7C-41BB6E22FE4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60477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06D5A9D-5B24-E761-D1A3-27947B1C890A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170585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číslo snímku 5">
            <a:extLst>
              <a:ext uri="{FF2B5EF4-FFF2-40B4-BE49-F238E27FC236}">
                <a16:creationId xmlns:a16="http://schemas.microsoft.com/office/drawing/2014/main" id="{C2D358F0-6A79-42DF-456E-F8DBAF212B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34631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99000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6362B212-FD62-9F50-CE3D-DFF199FD57C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683013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6B0AA4C-B328-7C47-A4DA-F8ED2EFC47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3853" cy="30112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22E6FE-C4C5-B012-E7A4-C906162897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3853" cy="301120"/>
          </a:xfrm>
          <a:prstGeom prst="rect">
            <a:avLst/>
          </a:prstGeom>
        </p:spPr>
      </p:pic>
      <p:sp>
        <p:nvSpPr>
          <p:cNvPr id="13" name="Zástupný text 8">
            <a:extLst>
              <a:ext uri="{FF2B5EF4-FFF2-40B4-BE49-F238E27FC236}">
                <a16:creationId xmlns:a16="http://schemas.microsoft.com/office/drawing/2014/main" id="{E61F4B55-11B4-1167-283D-55E922C634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Zástupný symbol pro číslo snímku 5">
            <a:extLst>
              <a:ext uri="{FF2B5EF4-FFF2-40B4-BE49-F238E27FC236}">
                <a16:creationId xmlns:a16="http://schemas.microsoft.com/office/drawing/2014/main" id="{82C2015C-6855-8BFE-A304-EDB16134EE6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907722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E6FDC1DE-B4B0-083B-CF86-1E57EC819B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2547428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indent="0"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60B77F-477A-D5FB-8405-23971B2738B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71284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166930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0E9E0BDC-B470-B4BC-892A-7CD72300D49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5201656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7556DA22-95D2-B84C-8D36-C93C88F1A7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998650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6068FBD-80A0-A131-94EA-3F77B4064DB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233842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75418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979A1C8-AB56-208C-E695-4985A095C3C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FB432D-C3B5-D43F-DAB7-52E395EF4C4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026077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66658BE-27EF-DD53-8F17-938260B54B8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E903755D-63C9-7F62-34B8-C0C2AFB43970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6520197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4D3900D-FEF7-DC42-A070-58AF49658B8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0792740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063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DA6-D629-44E6-B234-A73E9F4FF4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5577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accent5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25495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1000"/>
              </a:spcAft>
              <a:defRPr sz="1800"/>
            </a:lvl2pPr>
            <a:lvl3pPr marL="720000" indent="-216000">
              <a:spcAft>
                <a:spcPts val="1000"/>
              </a:spcAft>
              <a:defRPr>
                <a:solidFill>
                  <a:schemeClr val="accent2"/>
                </a:solidFill>
              </a:defRPr>
            </a:lvl3pPr>
            <a:lvl4pPr marL="936000" indent="-216000">
              <a:spcAft>
                <a:spcPts val="1000"/>
              </a:spcAft>
              <a:defRPr/>
            </a:lvl4pPr>
            <a:lvl5pPr marL="1152000" indent="-216000">
              <a:spcAft>
                <a:spcPts val="1000"/>
              </a:spcAft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39801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A60389E6-721D-E56F-59B1-B75533A6FA6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84000" y="648000"/>
            <a:ext cx="3363081" cy="15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050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388244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0832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C63B8EDC-7F1F-3C09-E76A-D5B19D3D53A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84000" y="648000"/>
            <a:ext cx="3366847" cy="15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93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13178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B90272BE-40A8-FF09-B72B-2D0BA2A4EF6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84000" y="648000"/>
            <a:ext cx="3366847" cy="15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04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/>
          <a:lstStyle>
            <a:lvl1pPr marL="288000" indent="-288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2000"/>
            </a:lvl1pPr>
            <a:lvl2pPr marL="288000" indent="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1800"/>
            </a:lvl2pPr>
            <a:lvl3pPr marL="720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3pPr>
            <a:lvl4pPr marL="936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4pPr>
            <a:lvl5pPr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5514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833162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BBC0884-F87E-1907-FF5F-2AB324A5C47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816794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84905BBB-F9FE-9FBF-15BB-B1658C5A09F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785083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93163992-C525-2C66-6CAF-F1C6D7A2FF4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00737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klad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49276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749703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8568647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6809195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Aft>
                <a:spcPts val="1000"/>
              </a:spcAft>
              <a:buSzPct val="90000"/>
              <a:buFont typeface="Wingdings" pitchFamily="2" charset="2"/>
              <a:buChar char="§"/>
              <a:tabLst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2C7EEF15-9663-FDF8-3786-E9D1170BC09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941029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2843CF9-B3FD-9E68-3D7A-392FEBCB4FE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266427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1A2E329E-B047-5BCC-C0F2-88F14A418F05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1820280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B9A68AD-FB4B-8978-5212-ECDC03A6FB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355645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C1C452-BE80-BC5C-7921-09A8FE89B9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288470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46803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2A3086D1-EC65-B74C-A8BB-C58567182B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0717" cy="30112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CAAABE1A-E3F7-8D77-4BC1-22DA8776E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0717" cy="301120"/>
          </a:xfrm>
          <a:prstGeom prst="rect">
            <a:avLst/>
          </a:prstGeom>
        </p:spPr>
      </p:pic>
      <p:sp>
        <p:nvSpPr>
          <p:cNvPr id="21" name="Zástupný text 8">
            <a:extLst>
              <a:ext uri="{FF2B5EF4-FFF2-40B4-BE49-F238E27FC236}">
                <a16:creationId xmlns:a16="http://schemas.microsoft.com/office/drawing/2014/main" id="{EE858B53-D403-C768-50C6-B820DCD4E5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22" name="Zástupný symbol pro číslo snímku 5">
            <a:extLst>
              <a:ext uri="{FF2B5EF4-FFF2-40B4-BE49-F238E27FC236}">
                <a16:creationId xmlns:a16="http://schemas.microsoft.com/office/drawing/2014/main" id="{7BDEE34E-2AD1-D45A-CDC5-B7356B87F96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9224858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96F11FE-78A2-69C8-0643-BE729D4F1FD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4406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34D6FE-BA08-8A8E-D5AE-55D3E75626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61014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63824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6BCC6951-FCF3-7B03-5562-7840A02525D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7689181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93E901C-6AA0-0F75-C9B1-BE19FABFC393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58338000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C3AB57E5-30E5-1721-7ABB-F3BD27E78527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1508938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65625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F692555-6195-4F09-FB48-4EF6E638FA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80B733-56AF-86CD-D756-629084A16536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61182848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AA2B79E-EBDF-2530-1330-B70DF2E98A5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0CAAE527-231E-9248-0A0C-52E8BA0AF60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6572456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>
            <a:noAutofit/>
          </a:bodyPr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tx1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630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1A0C973-C08E-95A7-04DC-A227455E46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8955910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98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549922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87EABB6-9EA1-4F27-1C21-C571E0100C5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767757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5547E9F-BA9C-9C4B-9DF5-F81989FE809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562001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667C9E67-68A9-C008-6034-D232C1AF11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407055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slideLayout" Target="../slideLayouts/slideLayout46.xml"/><Relationship Id="rId26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49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5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slideLayout" Target="../slideLayouts/slideLayout48.xml"/><Relationship Id="rId29" Type="http://schemas.openxmlformats.org/officeDocument/2006/relationships/slideLayout" Target="../slideLayouts/slideLayout57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2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23" Type="http://schemas.openxmlformats.org/officeDocument/2006/relationships/slideLayout" Target="../slideLayouts/slideLayout51.xml"/><Relationship Id="rId28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47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slideLayout" Target="../slideLayouts/slideLayout50.xml"/><Relationship Id="rId27" Type="http://schemas.openxmlformats.org/officeDocument/2006/relationships/slideLayout" Target="../slideLayouts/slideLayout55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DF67F3F1-F3D2-EC43-5EB5-2BB7ED887C96}"/>
              </a:ext>
            </a:extLst>
          </p:cNvPr>
          <p:cNvPicPr>
            <a:picLocks noChangeAspect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2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60" r:id="rId3"/>
    <p:sldLayoutId id="2147483718" r:id="rId4"/>
    <p:sldLayoutId id="2147483650" r:id="rId5"/>
    <p:sldLayoutId id="2147483676" r:id="rId6"/>
    <p:sldLayoutId id="2147483677" r:id="rId7"/>
    <p:sldLayoutId id="2147483678" r:id="rId8"/>
    <p:sldLayoutId id="2147483679" r:id="rId9"/>
    <p:sldLayoutId id="2147483651" r:id="rId10"/>
    <p:sldLayoutId id="2147483680" r:id="rId11"/>
    <p:sldLayoutId id="2147483681" r:id="rId12"/>
    <p:sldLayoutId id="2147483682" r:id="rId13"/>
    <p:sldLayoutId id="2147483652" r:id="rId14"/>
    <p:sldLayoutId id="2147483683" r:id="rId15"/>
    <p:sldLayoutId id="2147483684" r:id="rId16"/>
    <p:sldLayoutId id="2147483685" r:id="rId17"/>
    <p:sldLayoutId id="2147483686" r:id="rId18"/>
    <p:sldLayoutId id="2147483687" r:id="rId19"/>
    <p:sldLayoutId id="2147483688" r:id="rId20"/>
    <p:sldLayoutId id="2147483689" r:id="rId21"/>
    <p:sldLayoutId id="2147483690" r:id="rId22"/>
    <p:sldLayoutId id="2147483716" r:id="rId23"/>
    <p:sldLayoutId id="2147483691" r:id="rId24"/>
    <p:sldLayoutId id="2147483654" r:id="rId25"/>
    <p:sldLayoutId id="2147483655" r:id="rId26"/>
    <p:sldLayoutId id="2147483721" r:id="rId27"/>
    <p:sldLayoutId id="2147483719" r:id="rId2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4" name="Obrázek 3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025FCB21-8AB5-EA3D-1803-9CBD8B12DF84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1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9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7" r:id="rId25"/>
    <p:sldLayoutId id="2147483713" r:id="rId26"/>
    <p:sldLayoutId id="2147483720" r:id="rId27"/>
    <p:sldLayoutId id="2147483714" r:id="rId28"/>
    <p:sldLayoutId id="2147483715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41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FEACA-1020-20A3-E183-1CEB85D8D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3600" y="2109600"/>
            <a:ext cx="7026400" cy="1916866"/>
          </a:xfrm>
        </p:spPr>
        <p:txBody>
          <a:bodyPr/>
          <a:lstStyle/>
          <a:p>
            <a:r>
              <a:rPr lang="cs-CZ" dirty="0"/>
              <a:t>Jednací řízení s uveřejněním, vč. právních a praktických problémů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F2B8E6-3E8B-6703-D17B-D3F0D3B65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3600" y="4237200"/>
            <a:ext cx="7026400" cy="1968940"/>
          </a:xfrm>
        </p:spPr>
        <p:txBody>
          <a:bodyPr/>
          <a:lstStyle/>
          <a:p>
            <a:r>
              <a:rPr lang="cs-CZ" dirty="0"/>
              <a:t>David Dvořák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131F65-3A82-DFF0-E99A-6E04CBE1E18B}"/>
              </a:ext>
            </a:extLst>
          </p:cNvPr>
          <p:cNvSpPr txBox="1">
            <a:spLocks/>
          </p:cNvSpPr>
          <p:nvPr/>
        </p:nvSpPr>
        <p:spPr>
          <a:xfrm>
            <a:off x="720000" y="5976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latin typeface="Arial"/>
                <a:cs typeface="Arial"/>
              </a:rPr>
              <a:t>17. 6. 2026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9259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604A7-1F6B-3985-9CB2-B0DBF4963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7016C-7C43-99B2-377E-0F10CA328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Fáze podání předběžných nabídek (§ 61/6)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32E9AC-30FB-B8A1-EFCF-2C7F6355C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pouze vyzvaní účastníci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nelze podat společnou předběžnou nabídku </a:t>
            </a: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(</a:t>
            </a: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neplatí nově pro systém kvalifikace</a:t>
            </a: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k předběžným nabídkám v rozporu s pravidly ↑ se nepřihlíží (§ 61/7)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výzva dle přílohy č. 6 ZZVZ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lhůta pro podání</a:t>
            </a:r>
            <a:r>
              <a:rPr kumimoji="0" lang="cs-CZ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:</a:t>
            </a:r>
          </a:p>
          <a:p>
            <a:pPr marL="74295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nadlimitní VZ - min. 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25 dní</a:t>
            </a:r>
          </a:p>
          <a:p>
            <a:pPr marL="74295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pro prodloužení a zkrácení – </a:t>
            </a:r>
            <a:r>
              <a:rPr kumimoji="0" lang="cs-CZ" sz="2000" b="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přiměřené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 použití § 59/2-5 (</a:t>
            </a:r>
            <a:r>
              <a:rPr kumimoji="0" lang="cs-CZ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subcentrální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 Z se souhlasem účastníků - lhůta pro podání </a:t>
            </a:r>
            <a:r>
              <a:rPr kumimoji="0" lang="cs-CZ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předb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nabídek min. 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10 dnů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;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zkrácení lhůty z naléhavých okolností – 15 dní žádost, 10 dní </a:t>
            </a:r>
            <a:r>
              <a:rPr kumimoji="0" lang="cs-CZ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předb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nabídky)</a:t>
            </a:r>
          </a:p>
          <a:p>
            <a:pPr marL="74295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podlimitní VZ - 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15 </a:t>
            </a:r>
            <a:r>
              <a:rPr kumimoji="0" lang="cs-CZ" sz="20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prac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dní</a:t>
            </a:r>
          </a:p>
          <a:p>
            <a:pPr marL="74295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sektorová VZ dle dohody s účastníky, jinak 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min. 10 dní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  <a:sym typeface="Wingdings"/>
              </a:rPr>
              <a:t>§ 242/4 - novelou 2023 vypuštěna speciální lhůta pro podání námitek proti zadávacím podmínkám (koncem lhůty pro podání předběžných nabídek); nově platí až koncem lhůty pro podání nabídek</a:t>
            </a:r>
            <a:endParaRPr kumimoji="0" lang="cs-CZ" b="0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3DC56AE-F0E3-A482-CE4E-AE4E2BB46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725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A0449-38EC-912E-78B1-212C5A4A9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9DC308-0D3F-E33C-2657-9F06B3BF4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Předběžné nabídky (PN)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1B75E2-73D4-9987-3FAD-4EA471EB3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nejsou závazné („</a:t>
            </a: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základ pro následná jednání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“… „</a:t>
            </a: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dosáhli zlepšení obsahu nabídek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“, čl. 29 klasické směrnice)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výslovné oprávnění účastníka měnit předběžnou nabídku v rámci jednání (§ 61/6)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obsah nabídek stanoví zadavatel (nemusí se 100% krýt s konečnými nabídkami, pokud není výhrada dle § 61/9)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není veřejné otevírání (ani u listinné formy)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není možnost stanovit zadávací lhůtu a požadovat jistotu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otázka posuzování nabídek a vyloučení pro nesoulad se ZP – spíše v rozporu se smyslem JŘSU, ale zadavatel zřejmě může stanovit (?)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cs-CZ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8C906F-6F0A-B05D-E48B-1A4BC076E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972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D6F28-5575-C68A-916E-E85714ED4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F93F7F-485E-F4CF-ACB7-0B7CC4310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25988"/>
          </a:xfrm>
        </p:spPr>
        <p:txBody>
          <a:bodyPr/>
          <a:lstStyle/>
          <a:p>
            <a:r>
              <a:rPr lang="cs-CZ" dirty="0"/>
              <a:t>Zadání bez jednání o předběžných nabídkách (§ 61/8)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292EE9-F423-1A99-DE51-BF616B69F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798320"/>
            <a:ext cx="10695200" cy="42772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možnost výhrady v ZD zadání bez jednání o předběžných nabídkách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zadání na základě předběžné nabídky (motivace pro dodavatele, aby nabídli hned výhodné podmínky)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zadavatel následně může/nemusí využít (</a:t>
            </a: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do kdy se musí rozhodnout? jak je povinen sdělit účastníkům?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původně veřejné otevírání obálek (díky elektronizaci už není)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předběžné nabídky musí splňovat cele ZP, nelze měnit nad rámec § 46 → zřejmě využitelné jen pro jednodušší VZ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nelze vyžadovat jistotu ani stanovit zadávací lhůtu!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možnost zkombinovat s el. aukcí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</a:rPr>
              <a:t>ÚOHS R0163/2018 – Z nemusí zdůvodňovat, proč k jednání nepřistoupil; nesmí však vzbudit legitimní očekávání, že jednat bude</a:t>
            </a:r>
            <a:endParaRPr kumimoji="0" lang="cs-CZ" sz="445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cs-CZ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D1A1754-1564-EEEA-E7C6-B0971781E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868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6EC52-4C45-356B-DE05-47C16BF6A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9627C4-0B92-D24F-9DE4-7F2271603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Jednání o předběžných nabídkách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06273E-A08A-C2F0-1CEF-F9FF369DB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§ 61/8,10,11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výzva k jednání (obsah není ZZVZ stanoven)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jednání probíhá osobně; lze i písemně (pak elektronicky)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postup v jednání stanoví zadavatel (§ 39/1), lze jednat ve více kolech, požadovat doplněné předběžné nabídky či jejich části (není povinnost přesně předem specifikovat)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možnost jednat o „všem“ (mimo min. tech. podmínky a pravidla hodnocení); cílem zlepšit ve prospěch zadavatele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otázka zhoršení parametrů PN (obecně ne, ale nutno zohlednit vazbu hodnotících kritérií – lepší technické řešení = vyšší cena) </a:t>
            </a:r>
          </a:p>
          <a:p>
            <a:pPr marL="342900" lvl="0" indent="-342900"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cs-CZ" kern="0" dirty="0"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jednání může vést:</a:t>
            </a:r>
          </a:p>
          <a:p>
            <a:pPr marL="742950" lvl="1" indent="-342900">
              <a:lnSpc>
                <a:spcPct val="100000"/>
              </a:lnSpc>
              <a:spcAft>
                <a:spcPts val="0"/>
              </a:spcAft>
              <a:buClr>
                <a:srgbClr val="4F81BD"/>
              </a:buClr>
              <a:buFont typeface="Arial" panose="020B0604020202020204" pitchFamily="34" charset="0"/>
              <a:buChar char="•"/>
              <a:defRPr/>
            </a:pPr>
            <a:r>
              <a:rPr lang="cs-CZ" sz="2000" kern="0" dirty="0"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ke změně parametrů nabídky; nebo</a:t>
            </a:r>
          </a:p>
          <a:p>
            <a:pPr marL="742950" lvl="1" indent="-342900">
              <a:lnSpc>
                <a:spcPct val="100000"/>
              </a:lnSpc>
              <a:spcAft>
                <a:spcPts val="0"/>
              </a:spcAft>
              <a:buClr>
                <a:srgbClr val="4F81BD"/>
              </a:buClr>
              <a:buFont typeface="Arial" panose="020B0604020202020204" pitchFamily="34" charset="0"/>
              <a:buChar char="•"/>
              <a:defRPr/>
            </a:pPr>
            <a:r>
              <a:rPr lang="cs-CZ" sz="2000" kern="0" dirty="0"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ke změně ZP</a:t>
            </a:r>
            <a:endParaRPr lang="cs-CZ" kern="0" dirty="0">
              <a:latin typeface="Calibri"/>
              <a:cs typeface="+mn-cs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ÚOHS S1074/2024 – průběh jednání s jednotlivými dodavateli se může lišit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7413B0B-07A1-C9F5-8A35-D809B230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9678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E37DA-65A2-3F53-FA7F-D7F7AAD31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EBF618-34A9-588A-40F9-581BB6BE5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Jednání o předběžných nabídkách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850966-A8BE-702F-1E8E-A6E9B5486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zákaz měnit minimální technické podmínky a (po novele 2023) také pravidla pro hodnocení nabídek dle § 115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jinak možno měnit vše, ZP však musí splňovat podmínky pro použití JŘSU (dodavatelé s tím musí počítat, změna neovlivňuje rozhodnutí o účasti)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změna ZP mimo lhůtu pro podání PN – dopad na lhůty ?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při změně ZP – písemné informování účastníků a přiměřená doba pro úpravu PN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poskytování informací během jednání – nediskriminačně; důvěrné informace jen na základě písemného souhlasu dotčeného účastníka uděleného ke konkrétní informaci </a:t>
            </a:r>
            <a:endParaRPr kumimoji="0" lang="cs-CZ" sz="445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F10C275-9348-6CD5-745D-C4F9ED01F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1761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5FE59-2CFD-51FB-8344-452BAFFD5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719AD8-A88E-F1D4-A15F-085A5C5D5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Jednání o předběžných nabídkách (3)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D6EA71-2DB9-00FE-4787-F0FA9AD29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 lnSpcReduction="10000"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případné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cs-CZ" sz="2000" b="1" i="0" u="sng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snižování počtu předběžných nabídek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(§ 112):</a:t>
            </a:r>
          </a:p>
          <a:p>
            <a:pPr marL="628650" marR="0" lvl="1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zadavatel musí předem vyhradit</a:t>
            </a:r>
          </a:p>
          <a:p>
            <a:pPr marL="628650" marR="0" lvl="1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dle kvalitativních kritérií (ne ceny!)</a:t>
            </a:r>
          </a:p>
          <a:p>
            <a:pPr marL="628650" marR="0" lvl="1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min. počet – musí být zajištěna hospodářská soutěž, min. 3, pokud je dostatek nabídek; jinak může pokračovat i s nižším počtem, ale nemůže už snižovat</a:t>
            </a:r>
          </a:p>
          <a:p>
            <a:pPr marL="628650" marR="0" lvl="1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lze aplikovat § 112 před jednáním? § 61/8: „V rámci jednání …“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  <a:sym typeface="Wingdings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§ 211/3 – povinnost v dostatečné míře zdokumentovat ústní komunikaci – zápisy, zvukové záznamy, souhrn hlavních prvků komunikace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  <a:sym typeface="Wingdings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  <a:sym typeface="Wingdings"/>
              </a:rPr>
              <a:t>změna zadávacích podmínek v průběhu jednání – pro podání námitek platí lhůta dle § 242/2 (od oznámení) – viz ÚOHS S360/2020 a R107/2020 (S0085/2020); ale otázka dopadu novely 2023?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cs-CZ" i="1" kern="0" dirty="0">
                <a:solidFill>
                  <a:srgbClr val="0070C0"/>
                </a:solidFill>
                <a:latin typeface="Calibri"/>
                <a:cs typeface="Segoe UI" panose="020B0502040204020203" pitchFamily="34" charset="0"/>
                <a:sym typeface="Wingdings"/>
              </a:rPr>
              <a:t>ÚOHS R0110/2025 - poddodavatel je v pokročilejších fázích JŘSU aktivně legitimovaný pouze prostřednictvím „hlavního“ dodavatele; změny zadávacích podmínek v jednací fázi mohou napadat pouze účastníci ZŘ</a:t>
            </a:r>
            <a:endParaRPr kumimoji="0" lang="cs-CZ" sz="2000" b="0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1AA8F5D-1BB5-3E5A-7895-1EDBE791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69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48BD5-CC09-1A58-9DAC-EFAE6CB38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FD8AD4-7DE4-C923-24C4-549707FF3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Jednání o předběžných nabídkách (4)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758BE6-B81E-3F8B-0793-02901255F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cs-CZ" sz="2000" b="0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  <a:sym typeface="Wingdings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otázka závaznosti dohod z jednání pro následná kola/konečnou nabídku – možnost stanovit dle § 39/1 (?); rozdíl, zda se snižuje počet PN či ne (?)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  <a:sym typeface="Wingdings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povinnost transparentně stanovit konec jednání (např. stanovením přesného postupu, před posledním kolem nebo dohodou se všemi)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  <a:sym typeface="Wingdings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 ukončení jednání → výzva k podání (konečných) nabídek (</a:t>
            </a:r>
            <a:r>
              <a:rPr kumimoji="0" lang="cs-CZ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příl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č. 6 ZZVZ)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Segoe UI" panose="020B0502040204020203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3E7B5F7-4DD9-A73A-D40A-409B3B1B7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0947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CD059-367B-565A-969C-B7FDD12C0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5D8B4C-1A61-E2C9-FA0C-73EE2E8A5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Podání (konečných) nabídek (§ 61/12)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96A0C-4B73-ED47-1BE7-41DB62393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podání konečných nabídek </a:t>
            </a:r>
            <a:r>
              <a:rPr kumimoji="0" lang="cs-CZ" sz="2000" b="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není povinné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lhůta pro podání - přiměřená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lze požadovat jistotu a stanovit zadávací lhůtu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(konečné) nabídky jsou již neměnné a závazné, nelze o nich jednat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původně veřejné otevírání (dle § 109 již není)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následuje standardní posouzení podmínek účasti (mimo kvalifikace) a hodnocení (resp. předřazené hodnocení)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Segoe UI" panose="020B0502040204020203" pitchFamily="34" charset="0"/>
              </a:rPr>
              <a:t>otázka nerespektování dohod z jednání v (konečné) nabídce – ZZVZ neřeší, je třeba dopady upravit v ZP, nejpozději ve výzvě k jednání o nabídkách</a:t>
            </a:r>
            <a:endParaRPr kumimoji="0" lang="cs-CZ" sz="2000" b="0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lze navázat el. aukcí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standardní ukončení dle § 122 </a:t>
            </a:r>
            <a:r>
              <a:rPr kumimoji="0" lang="cs-CZ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an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. ZZVZ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nakolik lze přesunout kvalifikaci do podmínek pro uzavření smlouvy?</a:t>
            </a:r>
            <a:endParaRPr kumimoji="0" lang="cs-CZ" sz="20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6C3A554-9577-828B-D4BF-4978D045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2749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C58FB-CF90-BF3F-88FE-CDF71299D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ABCDC-9843-A393-A5D3-9DBBA9747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JŘSU ve specifickém případě (§ 60/2)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01DCFD-B6C8-3520-8FA5-9A4663AE4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1" indent="-342900" algn="l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1" i="0" u="none" strike="noStrike" kern="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marR="0" lvl="1" indent="-342900" algn="l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podmínka 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použití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- předchozí OŘ/UŘ bylo zrušeno dle § 127/1 (v ZŘ nezůstal žádný účastník) – pak lze použít:</a:t>
            </a:r>
          </a:p>
          <a:p>
            <a:pPr marL="742950" marR="0" lvl="2" indent="-342900" algn="l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standardní JŘSU, nebo</a:t>
            </a:r>
          </a:p>
          <a:p>
            <a:pPr marL="742950" marR="0" lvl="2" indent="-342900" algn="l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uzavřené navazující JŘSU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(§ 61/3):</a:t>
            </a:r>
          </a:p>
          <a:p>
            <a:pPr marL="1200150" marR="0" lvl="3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podmínkou odeslání výzvy k podání předběžné nabídky </a:t>
            </a:r>
            <a:r>
              <a:rPr kumimoji="0" lang="cs-CZ" sz="2000" b="0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všem (a pouze těm) účastníkům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, kteří podali nabídku a prokázali kvalifikaci v předchozím OŘ/UŘ</a:t>
            </a:r>
          </a:p>
          <a:p>
            <a:pPr marL="1200150" marR="0" lvl="3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pouze pokud zadavatel v předchozím ZŘ posuzoval kvalifikaci; nepoužije se ustanovení § 60/4 (min. tech. podmínky) </a:t>
            </a:r>
          </a:p>
          <a:p>
            <a:pPr marL="342900" marR="0" lvl="1" indent="-342900" algn="l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oproti ZVZ 2006 není stanoven zákaz podstatné změny podmínek – je třeba dodržet kvůli základním zásadám?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cs-CZ" sz="2000" b="1" i="0" u="none" strike="noStrike" kern="0" cap="none" spc="0" normalizeH="0" baseline="0" noProof="0" dirty="0">
              <a:ln>
                <a:noFill/>
              </a:ln>
              <a:solidFill>
                <a:srgbClr val="014EA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E3E702-63C1-152B-0678-B65739DB3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669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27878-7249-41F4-8CBC-B5C81373A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116183"/>
            <a:ext cx="5400000" cy="1916866"/>
          </a:xfrm>
        </p:spPr>
        <p:txBody>
          <a:bodyPr/>
          <a:lstStyle/>
          <a:p>
            <a:r>
              <a:rPr lang="cs-CZ" dirty="0"/>
              <a:t>Děkuji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78819B76-FCCF-20DD-93BA-079BCCC64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0000" y="4245429"/>
            <a:ext cx="5400000" cy="1968940"/>
          </a:xfrm>
        </p:spPr>
        <p:txBody>
          <a:bodyPr>
            <a:normAutofit/>
          </a:bodyPr>
          <a:lstStyle/>
          <a:p>
            <a:r>
              <a:rPr lang="cs-CZ" dirty="0"/>
              <a:t>Mgr. David Dvořák, LL.M., Ph.D.</a:t>
            </a:r>
          </a:p>
          <a:p>
            <a:r>
              <a:rPr lang="cs-CZ" dirty="0">
                <a:solidFill>
                  <a:schemeClr val="accent5"/>
                </a:solidFill>
              </a:rPr>
              <a:t>david.dvorak@mmr.gov.cz</a:t>
            </a:r>
          </a:p>
        </p:txBody>
      </p:sp>
    </p:spTree>
    <p:extLst>
      <p:ext uri="{BB962C8B-B14F-4D97-AF65-F5344CB8AC3E}">
        <p14:creationId xmlns:p14="http://schemas.microsoft.com/office/powerpoint/2010/main" val="272638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Podmínky použití JŘSU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nadlimitní režim (§ 60/1)(shodné s ŘSSD)</a:t>
            </a:r>
            <a:r>
              <a:rPr lang="cs-CZ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marL="628650" lvl="1" indent="-342900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potřeby zadavatele nelze uspokojit bez úpravy na trhu dostupných řešení</a:t>
            </a:r>
          </a:p>
          <a:p>
            <a:pPr marL="628650" lvl="1" indent="-342900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součástí plnění VZ je návrh řešení či inovativní řešení</a:t>
            </a:r>
          </a:p>
          <a:p>
            <a:pPr marL="628650" lvl="1" indent="-342900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VZ nemůže být zadána bez jednání z důvodu zvláštních okolností vyplývajících z povahy, složitosti nebo právních či finančních podmínek spojených s předmětem VZ</a:t>
            </a:r>
          </a:p>
          <a:p>
            <a:pPr marL="628650" lvl="1" indent="-342900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nelze stanovit technické podmínky odkazem na dokumenty dle § 90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podlimitní režim </a:t>
            </a:r>
            <a:r>
              <a:rPr lang="en-US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§ 52/b)/1</a:t>
            </a:r>
            <a:r>
              <a:rPr lang="en-US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]</a:t>
            </a:r>
            <a:r>
              <a:rPr lang="cs-CZ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cs-CZ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při zadávání </a:t>
            </a:r>
            <a:r>
              <a:rPr lang="cs-CZ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sektorové VZ (§ 161) </a:t>
            </a:r>
            <a:r>
              <a:rPr lang="cs-CZ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a </a:t>
            </a:r>
            <a:r>
              <a:rPr lang="cs-CZ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v oblasti obrany nebo bezpečnosti (§ 199) </a:t>
            </a:r>
            <a:r>
              <a:rPr lang="cs-CZ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možno použít </a:t>
            </a:r>
            <a:r>
              <a:rPr lang="cs-CZ" u="sng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i bez splnění podmínek </a:t>
            </a:r>
          </a:p>
          <a:p>
            <a:pPr marL="342900" indent="-342900" algn="just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0070C0"/>
                </a:solidFill>
                <a:latin typeface="+mn-lt"/>
              </a:rPr>
              <a:t>pro námitky proti volbě druhu ZŘ platí § 242/2 – lhůta plyne od uveřejnění oznámení o zahájení ZŘ (</a:t>
            </a:r>
            <a:r>
              <a:rPr lang="cs-CZ" i="1" dirty="0">
                <a:solidFill>
                  <a:srgbClr val="0070C0"/>
                </a:solidFill>
                <a:latin typeface="+mn-lt"/>
              </a:rPr>
              <a:t>viz ÚOHS R0048/2021</a:t>
            </a:r>
            <a:r>
              <a:rPr lang="cs-CZ" dirty="0">
                <a:solidFill>
                  <a:srgbClr val="0070C0"/>
                </a:solidFill>
                <a:latin typeface="+mn-lt"/>
              </a:rPr>
              <a:t>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01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CFCDB-CA09-A988-D148-AD03A958F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324860-0B3F-E023-DE0C-014477377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Porovnání s ŘSSD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E393A2-93C5-F2DA-9710-2EDF22A34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cs-CZ" b="1" dirty="0">
                <a:latin typeface="Calibri" panose="020F0502020204030204"/>
              </a:rPr>
              <a:t>vymezení předmětu VZ:</a:t>
            </a: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defRPr/>
            </a:pPr>
            <a:endParaRPr lang="cs-CZ" dirty="0">
              <a:latin typeface="Calibri" panose="020F0502020204030204"/>
            </a:endParaRPr>
          </a:p>
          <a:p>
            <a:pPr marL="742950" lvl="1" indent="-285750">
              <a:lnSpc>
                <a:spcPct val="100000"/>
              </a:lnSpc>
              <a:spcAft>
                <a:spcPts val="0"/>
              </a:spcAft>
              <a:buClr>
                <a:srgbClr val="000099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Calibri" panose="020F0502020204030204"/>
              </a:rPr>
              <a:t>v </a:t>
            </a:r>
            <a:r>
              <a:rPr lang="cs-CZ" sz="2000" b="1" dirty="0">
                <a:latin typeface="Calibri" panose="020F0502020204030204"/>
              </a:rPr>
              <a:t>JŘSU</a:t>
            </a:r>
            <a:r>
              <a:rPr lang="cs-CZ" sz="2000" dirty="0">
                <a:latin typeface="Calibri" panose="020F0502020204030204"/>
              </a:rPr>
              <a:t> zadavatel definuje požadavky na předmět VZ (obdobně jako např. v OŘ či UŘ)</a:t>
            </a:r>
          </a:p>
          <a:p>
            <a:pPr marL="742950" lvl="1" indent="-285750">
              <a:lnSpc>
                <a:spcPct val="100000"/>
              </a:lnSpc>
              <a:spcAft>
                <a:spcPts val="0"/>
              </a:spcAft>
              <a:buClr>
                <a:srgbClr val="000099"/>
              </a:buClr>
              <a:buFont typeface="Arial" panose="020B0604020202020204" pitchFamily="34" charset="0"/>
              <a:buChar char="•"/>
              <a:defRPr/>
            </a:pPr>
            <a:endParaRPr lang="cs-CZ" sz="2000" dirty="0">
              <a:latin typeface="Calibri" panose="020F0502020204030204"/>
            </a:endParaRPr>
          </a:p>
          <a:p>
            <a:pPr marL="742950" lvl="1" indent="-285750">
              <a:lnSpc>
                <a:spcPct val="100000"/>
              </a:lnSpc>
              <a:spcAft>
                <a:spcPts val="0"/>
              </a:spcAft>
              <a:buClr>
                <a:srgbClr val="000099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Calibri" panose="020F0502020204030204"/>
              </a:rPr>
              <a:t>v </a:t>
            </a:r>
            <a:r>
              <a:rPr lang="cs-CZ" sz="2000" b="1" dirty="0">
                <a:latin typeface="Calibri" panose="020F0502020204030204"/>
              </a:rPr>
              <a:t>ŘSSD</a:t>
            </a:r>
            <a:r>
              <a:rPr lang="cs-CZ" sz="2000" dirty="0">
                <a:latin typeface="Calibri" panose="020F0502020204030204"/>
              </a:rPr>
              <a:t> zadavatel definuje své potřeby a požadavky, které mají být naplněny nalezeným řešením</a:t>
            </a:r>
          </a:p>
          <a:p>
            <a:pPr marL="742950" lvl="1" indent="-285750">
              <a:lnSpc>
                <a:spcPct val="100000"/>
              </a:lnSpc>
              <a:spcAft>
                <a:spcPts val="0"/>
              </a:spcAft>
              <a:buClr>
                <a:srgbClr val="000099"/>
              </a:buClr>
              <a:buFont typeface="Arial" panose="020B0604020202020204" pitchFamily="34" charset="0"/>
              <a:buChar char="•"/>
              <a:defRPr/>
            </a:pPr>
            <a:endParaRPr lang="cs-CZ" sz="2000" dirty="0">
              <a:latin typeface="Calibri" panose="020F0502020204030204"/>
            </a:endParaRPr>
          </a:p>
          <a:p>
            <a:pPr marL="742950" lvl="1" indent="-285750">
              <a:lnSpc>
                <a:spcPct val="100000"/>
              </a:lnSpc>
              <a:spcAft>
                <a:spcPts val="0"/>
              </a:spcAft>
              <a:buClr>
                <a:srgbClr val="000099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Calibri" panose="020F0502020204030204"/>
              </a:rPr>
              <a:t>hranice nemusí být zcela ostrá</a:t>
            </a: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defRPr/>
            </a:pPr>
            <a:endParaRPr lang="cs-CZ" dirty="0">
              <a:latin typeface="Calibri" panose="020F0502020204030204"/>
            </a:endParaRP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cs-CZ" dirty="0">
                <a:latin typeface="Calibri" panose="020F0502020204030204"/>
              </a:rPr>
              <a:t>v ŘSSD zadavatel není povinen stanovit ani minimální technické podmínky</a:t>
            </a: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defRPr/>
            </a:pPr>
            <a:endParaRPr lang="cs-CZ" dirty="0">
              <a:latin typeface="Calibri" panose="020F0502020204030204"/>
            </a:endParaRPr>
          </a:p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cs-CZ" dirty="0">
                <a:latin typeface="Calibri" panose="020F0502020204030204"/>
              </a:rPr>
              <a:t>podmínky použití ŘSSD musí být splněny i u podlimitních a sektorových VZ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72A8A4-AEE8-166B-EB7A-DAAF48D00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448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6254E-4B74-CB7A-B740-D01C19F2F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9FB06E-37B6-EAFD-6E16-50E576292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Zahájení JŘSU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3035E5-0520-185B-0183-5B5A981E6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3 možnosti: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vždy:</a:t>
            </a:r>
          </a:p>
          <a:p>
            <a:pPr marL="486900" lvl="1" indent="-342900">
              <a:lnSpc>
                <a:spcPct val="100000"/>
              </a:lnSpc>
              <a:spcAft>
                <a:spcPts val="0"/>
              </a:spcAft>
              <a:buClr>
                <a:srgbClr val="4F81BD"/>
              </a:buClr>
              <a:buFont typeface="Arial" panose="020B0604020202020204" pitchFamily="34" charset="0"/>
              <a:buChar char="•"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odesláním oznámení o zahájení zadávacího řízení k uveřejnění (§ 61/1) – je výzvou k podání žádostí o účast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za určitých podmínek (viz dále):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486900" lvl="1" indent="-342900">
              <a:lnSpc>
                <a:spcPct val="100000"/>
              </a:lnSpc>
              <a:spcAft>
                <a:spcPts val="0"/>
              </a:spcAft>
              <a:buClr>
                <a:srgbClr val="4F81BD"/>
              </a:buClr>
              <a:buFont typeface="Arial" panose="020B0604020202020204" pitchFamily="34" charset="0"/>
              <a:buChar char="•"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odesláním předběžného oznámení k uveřejnění</a:t>
            </a:r>
          </a:p>
          <a:p>
            <a:pPr marL="486900" lvl="1" indent="-342900">
              <a:lnSpc>
                <a:spcPct val="100000"/>
              </a:lnSpc>
              <a:spcAft>
                <a:spcPts val="0"/>
              </a:spcAft>
              <a:buClr>
                <a:srgbClr val="4F81BD"/>
              </a:buClr>
              <a:buFont typeface="Arial" panose="020B0604020202020204" pitchFamily="34" charset="0"/>
              <a:buChar char="•"/>
              <a:defRPr/>
            </a:pPr>
            <a:endParaRPr kumimoji="0" lang="cs-CZ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486900" lvl="1" indent="-342900">
              <a:lnSpc>
                <a:spcPct val="100000"/>
              </a:lnSpc>
              <a:spcAft>
                <a:spcPts val="0"/>
              </a:spcAft>
              <a:buClr>
                <a:srgbClr val="4F81BD"/>
              </a:buClr>
              <a:buFont typeface="Arial" panose="020B0604020202020204" pitchFamily="34" charset="0"/>
              <a:buChar char="•"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pomocí systému kvalifikace</a:t>
            </a:r>
            <a:endParaRPr kumimoji="0" lang="cs-CZ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03E66CF-F61E-6075-7842-428029236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1428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C0FFC-908C-329E-D995-10E0D7800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C8F862-0B85-80AA-880F-36EE30947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Zahájení JŘSU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D12351-83C9-D7E5-5082-7EBB1440B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odeslání předběžného oznámení k uveřejnění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pouze tzv. </a:t>
            </a:r>
            <a:r>
              <a:rPr kumimoji="0" lang="cs-CZ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subcentrální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Z (státní příspěvková organizace, ÚSC, jeho příspěvková organizace, jiná právnická osoba) (§ 61/2) a zadavatelé při zadávání sektorové VZ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§ 163/4/a)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kumimoji="0" lang="cs-CZ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pouze, pokud oznámením Z vyzývá k projevení/vyjádření </a:t>
            </a:r>
            <a:r>
              <a:rPr kumimoji="0" lang="cs-CZ" sz="2000" b="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předběžného zájmu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(viz formulář – „</a:t>
            </a: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Toto oznámení představuje výzvu k účasti v soutěži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“)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další postup dle § 58/5:</a:t>
            </a:r>
          </a:p>
          <a:p>
            <a:pPr marL="1143000" marR="0" lvl="2" indent="-228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vyjádření předběžného zájmu D </a:t>
            </a:r>
            <a:r>
              <a:rPr kumimoji="0" lang="cs-CZ" sz="2000" b="0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jakoukoliv formou</a:t>
            </a:r>
          </a:p>
          <a:p>
            <a:pPr marL="1143000" marR="0" lvl="2" indent="-228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Z písemně vyzývá účastníky, kteří vyjádřili předběžný zájem, k podání žádostí o účast</a:t>
            </a:r>
          </a:p>
          <a:p>
            <a:pPr marL="1143000" marR="0" lvl="2" indent="-228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sng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výzva k podání žádostí o účast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(náležitosti dle přílohy č. 6) – ve lhůtě min. 35 dní a max. 12 měsíců po odeslání předběžného oznámení k uveřejnění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ZD musí být uveřejněna ode dne uveřejnění předběžného oznámení nejméně do konce lhůty pro podání nabídek</a:t>
            </a:r>
            <a:endParaRPr kumimoji="0" lang="cs-CZ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7793E4F-B15A-7753-0BA4-E4C8F3FD6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03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561AD-F7C6-5F7B-9F23-76F235716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63A08C-A6C7-4CBF-3AE5-AEA2FC53B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Zahájení JŘSU (3)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E4F934-F5C0-87AF-CEF5-574922F04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pouze Z při zadávání sektorové VZ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pomocí systému kvalifikace - odesláním: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oznámení o zavedení systému kvalifikace, pokud je výzvou k podání žádostí o účast</a:t>
            </a:r>
          </a:p>
          <a:p>
            <a:pPr marL="1143000" marR="0" lvl="2" indent="-2286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ZD musí být uveřejněna ode dne uveřejnění oznámení o zavedení systému kvalifikace nejméně do konce lhůty pro podání nabídek</a:t>
            </a:r>
            <a:endParaRPr kumimoji="0" lang="cs-CZ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výzvy k podání předběžných nabídek v systému kvalifikace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(všem dodavatelům zařazeným v systému kvalifikace současně)</a:t>
            </a:r>
          </a:p>
          <a:p>
            <a:pPr marL="1143000" marR="0" lvl="2" indent="-2286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ZD musí být uveřejněna ode dne odeslání výzvy k podání předběžných nabídek nejméně do konce lhůty pro podání nabídek</a:t>
            </a:r>
          </a:p>
          <a:p>
            <a:pPr marL="1143000" marR="0" lvl="2" indent="-2286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novelou 2023 vyloučen zákaz podání společných předběžných nabídek dodavateli zařazenými v systému kvalifikace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postup zavedení systému kvalifikace viz § 165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se souhlasem lze využít kvalifikační systém jiného zadavatele (§ 165/5)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0EBBC9E-6235-3AD0-B18A-0FE7AD257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411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BE9C9-802C-972B-ED54-3A6795917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6FFDD9-44D3-A76F-7B30-3971F1478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Minimální technické podmínky (§ 61/4)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BFF97A-DC81-B14F-F5AE-E1F8BE066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povinnost označit v ZD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požadavky na plnění VZ, které musí nabídka splňovat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není možné v rámci jednání změnit (§ 61/11)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400" b="0" i="1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ÚOHS R0019/2025 – odpověď na žádost o vysvětlení „zadavatel na podmínce trvá“, není rozšířením minimálních technických podmínek</a:t>
            </a:r>
            <a:r>
              <a:rPr kumimoji="0" lang="cs-CZ" sz="2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je možné nestanovit žádné technické podmínky?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cs-CZ" sz="2400" b="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17DFE9-8068-C581-65BD-7BDF8C638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131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4D068-9E47-7BCD-73DA-B262CE74B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065874-71B9-54EF-058B-8A5185EA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Podání žádosti o účast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BF92CF-5D1B-74F7-C34F-E632B203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„</a:t>
            </a: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údaje nebo doklady prokazující kvalifikaci dodavatele, které dodavatel podal písemně zadavateli na základě zadávací dokumentace nebo výzvy k podání žádostí o účast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“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lhůta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pro podání žádosti o účast (§ 62/1,3, § 54/3) – od zahájení, resp. od odeslání výzvy k podání žádosti o účast:</a:t>
            </a:r>
          </a:p>
          <a:p>
            <a:pPr marL="742950" marR="0" lvl="1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min. 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30 dnů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15 dnů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při naléhavých okolnostech)</a:t>
            </a:r>
            <a:endParaRPr kumimoji="0" lang="cs-CZ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marR="0" lvl="1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min. 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15 </a:t>
            </a:r>
            <a:r>
              <a:rPr kumimoji="0" lang="cs-CZ" sz="20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prac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. dnů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u podlimitních VZ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ÚOHS R0176/2019 – žádost o účast mohou podat i D, kteří nevyjádřili předběžný zájem, pokud si Z nevymínil v ZP opak </a:t>
            </a:r>
            <a:endParaRPr kumimoji="0" lang="cs-CZ" sz="445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EBC22F-180F-829A-8C65-F9A6BA5D3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2624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8ECAA-DE73-A9AA-E910-996F694E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70272E-B518-1286-C32E-77BAB5C4D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89108"/>
          </a:xfrm>
        </p:spPr>
        <p:txBody>
          <a:bodyPr/>
          <a:lstStyle/>
          <a:p>
            <a:r>
              <a:rPr lang="cs-CZ" dirty="0"/>
              <a:t>Kvalifikační fáze (§ 61/5)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15EC81-121A-E598-E75E-E735E62D0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341120"/>
            <a:ext cx="10695200" cy="4734401"/>
          </a:xfrm>
        </p:spPr>
        <p:txBody>
          <a:bodyPr>
            <a:normAutofit lnSpcReduction="10000"/>
          </a:bodyPr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povinnost provést posouzení kvalifikace (nelze ponechat až po podání konečných nabídek v rámci předřazeného hodnocení)</a:t>
            </a:r>
          </a:p>
          <a:p>
            <a:pPr marR="0" lvl="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cs-CZ" i="1" kern="0" dirty="0">
                <a:solidFill>
                  <a:srgbClr val="0070C0"/>
                </a:solidFill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ÚOHS R0067/2025 – splnění kvalifikace musí nastat v kvalifikační fázi (šlo o praxi člena týmu, která byla splněna až po výzvě k podání předběžných nabídek)</a:t>
            </a:r>
            <a:endParaRPr kumimoji="0" lang="cs-CZ" sz="2000" b="0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povinnost vyloučit účastníky, kteří kvalifikaci neprokázali</a:t>
            </a: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cs-CZ" sz="2000" b="0" i="1" u="none" strike="noStrike" kern="0" cap="none" spc="0" normalizeH="0" baseline="0" noProof="0" dirty="0">
                <a:ln>
                  <a:noFill/>
                </a:ln>
                <a:solidFill>
                  <a:srgbClr val="014EA2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kvalifikaci lze prokázat JEO, případně ČP; vždy jen prostými kopiemi → jak moc ověřovat kvalifikaci? vs. doložení originálů dokladů až před uzavřením smlouvy? (§ 45/1 možnost vyžadovat originály pro řádný průběh ZŘ)</a:t>
            </a: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případné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snižování počtu účastníků 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(§ 111):</a:t>
            </a:r>
          </a:p>
          <a:p>
            <a:pPr marL="628650" marR="0" lvl="1" indent="-34290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nutno vyhradit předem v oznámení/PO, kterým se  ZŘ zahajuje</a:t>
            </a:r>
          </a:p>
          <a:p>
            <a:pPr marL="628650" marR="0" lvl="1" indent="-34290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minimálně 3 účastníci + musí být zajištěna dostatečná soutěž</a:t>
            </a:r>
          </a:p>
          <a:p>
            <a:pPr marL="628650" marR="0" lvl="1" indent="-34290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</a:rPr>
              <a:t>dle kritérií technické kvalifikace, podle míry naplnění</a:t>
            </a: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Segoe UI" panose="020B0502040204020203" pitchFamily="34" charset="0"/>
                <a:cs typeface="Segoe UI" panose="020B0502040204020203" pitchFamily="34" charset="0"/>
                <a:sym typeface="Wingdings"/>
              </a:rPr>
              <a:t>kvalifikovaní účastníci (po případném snížení počtu) následně vyzváni současně k podání předběžných nabídek</a:t>
            </a:r>
            <a:endParaRPr kumimoji="0" lang="cs-CZ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6B9DB3B-8D51-6CC0-DF6B-4B49FA89F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7822736"/>
      </p:ext>
    </p:extLst>
  </p:cSld>
  <p:clrMapOvr>
    <a:masterClrMapping/>
  </p:clrMapOvr>
</p:sld>
</file>

<file path=ppt/theme/theme1.xml><?xml version="1.0" encoding="utf-8"?>
<a:theme xmlns:a="http://schemas.openxmlformats.org/drawingml/2006/main" name="JVS PPT Dark">
  <a:themeElements>
    <a:clrScheme name="JVS barvy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5"/>
          </a:buClr>
          <a:buSzPct val="90000"/>
          <a:buFont typeface="Wingdings" pitchFamily="2" charset="2"/>
          <a:buChar char="§"/>
          <a:defRPr sz="2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VS PPS Light">
  <a:themeElements>
    <a:clrScheme name="JVS UOSS 1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1"/>
          </a:buClr>
          <a:buSzPct val="90000"/>
          <a:buFont typeface="Wingdings" pitchFamily="2" charset="2"/>
          <a:buChar char="§"/>
          <a:defRPr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9E6BE534F60E469CE8F6942E8CB243" ma:contentTypeVersion="3" ma:contentTypeDescription="Vytvoří nový dokument" ma:contentTypeScope="" ma:versionID="f016a36121c73f128f837a688d434fda">
  <xsd:schema xmlns:xsd="http://www.w3.org/2001/XMLSchema" xmlns:xs="http://www.w3.org/2001/XMLSchema" xmlns:p="http://schemas.microsoft.com/office/2006/metadata/properties" xmlns:ns2="46101490-013c-45ea-bf1a-4a68c9a652b7" targetNamespace="http://schemas.microsoft.com/office/2006/metadata/properties" ma:root="true" ma:fieldsID="34c1f9b9eddcae5283eef7731ea9b1bc" ns2:_="">
    <xsd:import namespace="46101490-013c-45ea-bf1a-4a68c9a652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01490-013c-45ea-bf1a-4a68c9a652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19C120-5274-443A-93A6-139E5591E124}">
  <ds:schemaRefs>
    <ds:schemaRef ds:uri="b42b3ace-cfc9-4323-a967-7cca6ffa24c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76417A6-8771-430D-A2A0-70E5FBC37019}">
  <ds:schemaRefs>
    <ds:schemaRef ds:uri="46101490-013c-45ea-bf1a-4a68c9a652b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C91B0F1-BDD1-486A-BD8F-8AC4E1CC69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</TotalTime>
  <Words>1891</Words>
  <Application>Microsoft Office PowerPoint</Application>
  <PresentationFormat>Širokoúhlá obrazovka</PresentationFormat>
  <Paragraphs>179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Calibri</vt:lpstr>
      <vt:lpstr>Courier New</vt:lpstr>
      <vt:lpstr>Montserrat</vt:lpstr>
      <vt:lpstr>Wingdings</vt:lpstr>
      <vt:lpstr>JVS PPT Dark</vt:lpstr>
      <vt:lpstr>JVS PPS Light</vt:lpstr>
      <vt:lpstr>Jednací řízení s uveřejněním, vč. právních a praktických problémů</vt:lpstr>
      <vt:lpstr>Podmínky použití JŘSU</vt:lpstr>
      <vt:lpstr>Porovnání s ŘSSD</vt:lpstr>
      <vt:lpstr>Zahájení JŘSU (1)</vt:lpstr>
      <vt:lpstr>Zahájení JŘSU (2)</vt:lpstr>
      <vt:lpstr>Zahájení JŘSU (3)</vt:lpstr>
      <vt:lpstr>Minimální technické podmínky (§ 61/4)</vt:lpstr>
      <vt:lpstr>Podání žádosti o účast</vt:lpstr>
      <vt:lpstr>Kvalifikační fáze (§ 61/5)</vt:lpstr>
      <vt:lpstr>Fáze podání předběžných nabídek (§ 61/6)</vt:lpstr>
      <vt:lpstr>Předběžné nabídky (PN)</vt:lpstr>
      <vt:lpstr>Zadání bez jednání o předběžných nabídkách (§ 61/8)</vt:lpstr>
      <vt:lpstr>Jednání o předběžných nabídkách (1)</vt:lpstr>
      <vt:lpstr>Jednání o předběžných nabídkách (2)</vt:lpstr>
      <vt:lpstr>Jednání o předběžných nabídkách (3)</vt:lpstr>
      <vt:lpstr>Jednání o předběžných nabídkách (4)</vt:lpstr>
      <vt:lpstr>Podání (konečných) nabídek (§ 61/12)</vt:lpstr>
      <vt:lpstr>JŘSU ve specifickém případě (§ 60/2)</vt:lpstr>
      <vt:lpstr>Děkuji za pozornost</vt:lpstr>
    </vt:vector>
  </TitlesOfParts>
  <Manager/>
  <Company>Jednotný vizuální styl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Karel Drašnar</dc:creator>
  <cp:keywords/>
  <dc:description/>
  <cp:lastModifiedBy>Dvořák David</cp:lastModifiedBy>
  <cp:revision>13</cp:revision>
  <cp:lastPrinted>2025-10-24T08:31:40Z</cp:lastPrinted>
  <dcterms:created xsi:type="dcterms:W3CDTF">2025-01-29T13:36:29Z</dcterms:created>
  <dcterms:modified xsi:type="dcterms:W3CDTF">2026-06-15T17:57:41Z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0x010100D49E6BE534F60E469CE8F6942E8CB243</vt:lpwstr>
  </property>
  <property fmtid="{D5CDD505-2E9C-101B-9397-08002B2CF9AE}" pid="3" name="MediaServiceImageTags">
    <vt:lpwstr/>
  </property>
  <property fmtid="{D5CDD505-2E9C-101B-9397-08002B2CF9AE}" pid="4" name="MSIP_Label_b3564849-fbfc-4795-ad59-055bb350645f_Enabled">
    <vt:lpwstr>true</vt:lpwstr>
  </property>
  <property fmtid="{D5CDD505-2E9C-101B-9397-08002B2CF9AE}" pid="5" name="MSIP_Label_b3564849-fbfc-4795-ad59-055bb350645f_SetDate">
    <vt:lpwstr>2025-11-05T08:47:26Z</vt:lpwstr>
  </property>
  <property fmtid="{D5CDD505-2E9C-101B-9397-08002B2CF9AE}" pid="6" name="MSIP_Label_b3564849-fbfc-4795-ad59-055bb350645f_Method">
    <vt:lpwstr>Standard</vt:lpwstr>
  </property>
  <property fmtid="{D5CDD505-2E9C-101B-9397-08002B2CF9AE}" pid="7" name="MSIP_Label_b3564849-fbfc-4795-ad59-055bb350645f_Name">
    <vt:lpwstr>M102S01</vt:lpwstr>
  </property>
  <property fmtid="{D5CDD505-2E9C-101B-9397-08002B2CF9AE}" pid="8" name="MSIP_Label_b3564849-fbfc-4795-ad59-055bb350645f_SiteId">
    <vt:lpwstr>65154e19-ce31-44e2-97af-2480f4c17f95</vt:lpwstr>
  </property>
  <property fmtid="{D5CDD505-2E9C-101B-9397-08002B2CF9AE}" pid="9" name="MSIP_Label_b3564849-fbfc-4795-ad59-055bb350645f_ActionId">
    <vt:lpwstr>a46c3e65-4ee5-4762-a82b-3d1c88712a7f</vt:lpwstr>
  </property>
  <property fmtid="{D5CDD505-2E9C-101B-9397-08002B2CF9AE}" pid="10" name="MSIP_Label_b3564849-fbfc-4795-ad59-055bb350645f_ContentBits">
    <vt:lpwstr>0</vt:lpwstr>
  </property>
  <property fmtid="{D5CDD505-2E9C-101B-9397-08002B2CF9AE}" pid="11" name="MSIP_Label_b3564849-fbfc-4795-ad59-055bb350645f_Tag">
    <vt:lpwstr>10, 3, 0, 1</vt:lpwstr>
  </property>
  <property fmtid="{D5CDD505-2E9C-101B-9397-08002B2CF9AE}" pid="12" name="xd_ProgID">
    <vt:lpwstr/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  <property fmtid="{D5CDD505-2E9C-101B-9397-08002B2CF9AE}" pid="17" name="xd_Signature">
    <vt:lpwstr/>
  </property>
</Properties>
</file>