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9"/>
  </p:notesMasterIdLst>
  <p:sldIdLst>
    <p:sldId id="322" r:id="rId6"/>
    <p:sldId id="460" r:id="rId7"/>
    <p:sldId id="461" r:id="rId8"/>
    <p:sldId id="462" r:id="rId9"/>
    <p:sldId id="483" r:id="rId10"/>
    <p:sldId id="463" r:id="rId11"/>
    <p:sldId id="464" r:id="rId12"/>
    <p:sldId id="465" r:id="rId13"/>
    <p:sldId id="466" r:id="rId14"/>
    <p:sldId id="467" r:id="rId15"/>
    <p:sldId id="475" r:id="rId16"/>
    <p:sldId id="468" r:id="rId17"/>
    <p:sldId id="473" r:id="rId18"/>
    <p:sldId id="470" r:id="rId19"/>
    <p:sldId id="472" r:id="rId20"/>
    <p:sldId id="477" r:id="rId21"/>
    <p:sldId id="476" r:id="rId22"/>
    <p:sldId id="479" r:id="rId23"/>
    <p:sldId id="480" r:id="rId24"/>
    <p:sldId id="481" r:id="rId25"/>
    <p:sldId id="482" r:id="rId26"/>
    <p:sldId id="484" r:id="rId27"/>
    <p:sldId id="321" r:id="rId2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39"/>
    <a:srgbClr val="FFAA00"/>
    <a:srgbClr val="FCF9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4548C7-4983-406C-A5DA-E62CBA039FB7}" v="121" dt="2026-06-10T13:13:11.530"/>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Střední styl 3 – zvýraznění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94715" autoAdjust="0"/>
  </p:normalViewPr>
  <p:slideViewPr>
    <p:cSldViewPr snapToGrid="0">
      <p:cViewPr varScale="1">
        <p:scale>
          <a:sx n="120" d="100"/>
          <a:sy n="120" d="100"/>
        </p:scale>
        <p:origin x="450"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enková Miluše" userId="a413522e-5473-4032-893e-2f73976a1e09" providerId="ADAL" clId="{454548C7-4983-406C-A5DA-E62CBA039FB7}"/>
    <pc:docChg chg="undo custSel addSld delSld modSld sldOrd">
      <pc:chgData name="Malenková Miluše" userId="a413522e-5473-4032-893e-2f73976a1e09" providerId="ADAL" clId="{454548C7-4983-406C-A5DA-E62CBA039FB7}" dt="2026-06-11T06:43:41.662" v="1760" actId="20577"/>
      <pc:docMkLst>
        <pc:docMk/>
      </pc:docMkLst>
      <pc:sldChg chg="modSp mod">
        <pc:chgData name="Malenková Miluše" userId="a413522e-5473-4032-893e-2f73976a1e09" providerId="ADAL" clId="{454548C7-4983-406C-A5DA-E62CBA039FB7}" dt="2026-06-10T14:44:57.045" v="1742" actId="20577"/>
        <pc:sldMkLst>
          <pc:docMk/>
          <pc:sldMk cId="2726387024" sldId="321"/>
        </pc:sldMkLst>
        <pc:spChg chg="mod">
          <ac:chgData name="Malenková Miluše" userId="a413522e-5473-4032-893e-2f73976a1e09" providerId="ADAL" clId="{454548C7-4983-406C-A5DA-E62CBA039FB7}" dt="2026-06-10T14:44:57.045" v="1742" actId="20577"/>
          <ac:spMkLst>
            <pc:docMk/>
            <pc:sldMk cId="2726387024" sldId="321"/>
            <ac:spMk id="5" creationId="{78819B76-FCCF-20DD-93BA-079BCCC6451D}"/>
          </ac:spMkLst>
        </pc:spChg>
      </pc:sldChg>
      <pc:sldChg chg="del">
        <pc:chgData name="Malenková Miluše" userId="a413522e-5473-4032-893e-2f73976a1e09" providerId="ADAL" clId="{454548C7-4983-406C-A5DA-E62CBA039FB7}" dt="2026-06-08T11:24:58.177" v="30" actId="47"/>
        <pc:sldMkLst>
          <pc:docMk/>
          <pc:sldMk cId="3888294916" sldId="325"/>
        </pc:sldMkLst>
      </pc:sldChg>
      <pc:sldChg chg="del">
        <pc:chgData name="Malenková Miluše" userId="a413522e-5473-4032-893e-2f73976a1e09" providerId="ADAL" clId="{454548C7-4983-406C-A5DA-E62CBA039FB7}" dt="2026-06-08T11:24:47.512" v="23" actId="47"/>
        <pc:sldMkLst>
          <pc:docMk/>
          <pc:sldMk cId="3200036555" sldId="329"/>
        </pc:sldMkLst>
      </pc:sldChg>
      <pc:sldChg chg="del">
        <pc:chgData name="Malenková Miluše" userId="a413522e-5473-4032-893e-2f73976a1e09" providerId="ADAL" clId="{454548C7-4983-406C-A5DA-E62CBA039FB7}" dt="2026-06-08T11:24:50.326" v="24" actId="47"/>
        <pc:sldMkLst>
          <pc:docMk/>
          <pc:sldMk cId="2135072461" sldId="330"/>
        </pc:sldMkLst>
      </pc:sldChg>
      <pc:sldChg chg="del">
        <pc:chgData name="Malenková Miluše" userId="a413522e-5473-4032-893e-2f73976a1e09" providerId="ADAL" clId="{454548C7-4983-406C-A5DA-E62CBA039FB7}" dt="2026-06-08T11:24:31.999" v="9" actId="47"/>
        <pc:sldMkLst>
          <pc:docMk/>
          <pc:sldMk cId="3280492807" sldId="337"/>
        </pc:sldMkLst>
      </pc:sldChg>
      <pc:sldChg chg="del">
        <pc:chgData name="Malenková Miluše" userId="a413522e-5473-4032-893e-2f73976a1e09" providerId="ADAL" clId="{454548C7-4983-406C-A5DA-E62CBA039FB7}" dt="2026-06-08T11:24:37.096" v="13" actId="47"/>
        <pc:sldMkLst>
          <pc:docMk/>
          <pc:sldMk cId="1015490361" sldId="378"/>
        </pc:sldMkLst>
      </pc:sldChg>
      <pc:sldChg chg="del">
        <pc:chgData name="Malenková Miluše" userId="a413522e-5473-4032-893e-2f73976a1e09" providerId="ADAL" clId="{454548C7-4983-406C-A5DA-E62CBA039FB7}" dt="2026-06-08T11:24:33.461" v="10" actId="47"/>
        <pc:sldMkLst>
          <pc:docMk/>
          <pc:sldMk cId="3321971888" sldId="385"/>
        </pc:sldMkLst>
      </pc:sldChg>
      <pc:sldChg chg="del">
        <pc:chgData name="Malenková Miluše" userId="a413522e-5473-4032-893e-2f73976a1e09" providerId="ADAL" clId="{454548C7-4983-406C-A5DA-E62CBA039FB7}" dt="2026-06-08T11:24:59.009" v="31" actId="47"/>
        <pc:sldMkLst>
          <pc:docMk/>
          <pc:sldMk cId="4283596937" sldId="404"/>
        </pc:sldMkLst>
      </pc:sldChg>
      <pc:sldChg chg="del">
        <pc:chgData name="Malenková Miluše" userId="a413522e-5473-4032-893e-2f73976a1e09" providerId="ADAL" clId="{454548C7-4983-406C-A5DA-E62CBA039FB7}" dt="2026-06-08T11:24:57.134" v="29" actId="47"/>
        <pc:sldMkLst>
          <pc:docMk/>
          <pc:sldMk cId="1196062097" sldId="405"/>
        </pc:sldMkLst>
      </pc:sldChg>
      <pc:sldChg chg="del">
        <pc:chgData name="Malenková Miluše" userId="a413522e-5473-4032-893e-2f73976a1e09" providerId="ADAL" clId="{454548C7-4983-406C-A5DA-E62CBA039FB7}" dt="2026-06-08T11:24:59.891" v="32" actId="47"/>
        <pc:sldMkLst>
          <pc:docMk/>
          <pc:sldMk cId="4060672450" sldId="407"/>
        </pc:sldMkLst>
      </pc:sldChg>
      <pc:sldChg chg="del">
        <pc:chgData name="Malenková Miluše" userId="a413522e-5473-4032-893e-2f73976a1e09" providerId="ADAL" clId="{454548C7-4983-406C-A5DA-E62CBA039FB7}" dt="2026-06-08T11:25:01.394" v="33" actId="47"/>
        <pc:sldMkLst>
          <pc:docMk/>
          <pc:sldMk cId="704820531" sldId="408"/>
        </pc:sldMkLst>
      </pc:sldChg>
      <pc:sldChg chg="del">
        <pc:chgData name="Malenková Miluše" userId="a413522e-5473-4032-893e-2f73976a1e09" providerId="ADAL" clId="{454548C7-4983-406C-A5DA-E62CBA039FB7}" dt="2026-06-08T11:24:56.088" v="28" actId="47"/>
        <pc:sldMkLst>
          <pc:docMk/>
          <pc:sldMk cId="3253862173" sldId="437"/>
        </pc:sldMkLst>
      </pc:sldChg>
      <pc:sldChg chg="del">
        <pc:chgData name="Malenková Miluše" userId="a413522e-5473-4032-893e-2f73976a1e09" providerId="ADAL" clId="{454548C7-4983-406C-A5DA-E62CBA039FB7}" dt="2026-06-08T11:24:54.847" v="27" actId="47"/>
        <pc:sldMkLst>
          <pc:docMk/>
          <pc:sldMk cId="3318473705" sldId="438"/>
        </pc:sldMkLst>
      </pc:sldChg>
      <pc:sldChg chg="del">
        <pc:chgData name="Malenková Miluše" userId="a413522e-5473-4032-893e-2f73976a1e09" providerId="ADAL" clId="{454548C7-4983-406C-A5DA-E62CBA039FB7}" dt="2026-06-08T11:24:53.217" v="26" actId="47"/>
        <pc:sldMkLst>
          <pc:docMk/>
          <pc:sldMk cId="1117745825" sldId="439"/>
        </pc:sldMkLst>
      </pc:sldChg>
      <pc:sldChg chg="del">
        <pc:chgData name="Malenková Miluše" userId="a413522e-5473-4032-893e-2f73976a1e09" providerId="ADAL" clId="{454548C7-4983-406C-A5DA-E62CBA039FB7}" dt="2026-06-08T11:24:51.671" v="25" actId="47"/>
        <pc:sldMkLst>
          <pc:docMk/>
          <pc:sldMk cId="2476017312" sldId="440"/>
        </pc:sldMkLst>
      </pc:sldChg>
      <pc:sldChg chg="del">
        <pc:chgData name="Malenková Miluše" userId="a413522e-5473-4032-893e-2f73976a1e09" providerId="ADAL" clId="{454548C7-4983-406C-A5DA-E62CBA039FB7}" dt="2026-06-08T11:24:46.274" v="22" actId="47"/>
        <pc:sldMkLst>
          <pc:docMk/>
          <pc:sldMk cId="1268355243" sldId="442"/>
        </pc:sldMkLst>
      </pc:sldChg>
      <pc:sldChg chg="del">
        <pc:chgData name="Malenková Miluše" userId="a413522e-5473-4032-893e-2f73976a1e09" providerId="ADAL" clId="{454548C7-4983-406C-A5DA-E62CBA039FB7}" dt="2026-06-08T11:24:45.215" v="21" actId="47"/>
        <pc:sldMkLst>
          <pc:docMk/>
          <pc:sldMk cId="3457245761" sldId="445"/>
        </pc:sldMkLst>
      </pc:sldChg>
      <pc:sldChg chg="del">
        <pc:chgData name="Malenková Miluše" userId="a413522e-5473-4032-893e-2f73976a1e09" providerId="ADAL" clId="{454548C7-4983-406C-A5DA-E62CBA039FB7}" dt="2026-06-08T11:24:44.253" v="20" actId="47"/>
        <pc:sldMkLst>
          <pc:docMk/>
          <pc:sldMk cId="3767962426" sldId="446"/>
        </pc:sldMkLst>
      </pc:sldChg>
      <pc:sldChg chg="del">
        <pc:chgData name="Malenková Miluše" userId="a413522e-5473-4032-893e-2f73976a1e09" providerId="ADAL" clId="{454548C7-4983-406C-A5DA-E62CBA039FB7}" dt="2026-06-08T11:24:43.313" v="19" actId="47"/>
        <pc:sldMkLst>
          <pc:docMk/>
          <pc:sldMk cId="2988880239" sldId="447"/>
        </pc:sldMkLst>
      </pc:sldChg>
      <pc:sldChg chg="del">
        <pc:chgData name="Malenková Miluše" userId="a413522e-5473-4032-893e-2f73976a1e09" providerId="ADAL" clId="{454548C7-4983-406C-A5DA-E62CBA039FB7}" dt="2026-06-08T11:24:42.295" v="18" actId="47"/>
        <pc:sldMkLst>
          <pc:docMk/>
          <pc:sldMk cId="2471074611" sldId="449"/>
        </pc:sldMkLst>
      </pc:sldChg>
      <pc:sldChg chg="del">
        <pc:chgData name="Malenková Miluše" userId="a413522e-5473-4032-893e-2f73976a1e09" providerId="ADAL" clId="{454548C7-4983-406C-A5DA-E62CBA039FB7}" dt="2026-06-08T11:24:41.384" v="17" actId="47"/>
        <pc:sldMkLst>
          <pc:docMk/>
          <pc:sldMk cId="735420055" sldId="454"/>
        </pc:sldMkLst>
      </pc:sldChg>
      <pc:sldChg chg="del">
        <pc:chgData name="Malenková Miluše" userId="a413522e-5473-4032-893e-2f73976a1e09" providerId="ADAL" clId="{454548C7-4983-406C-A5DA-E62CBA039FB7}" dt="2026-06-08T11:24:40.286" v="16" actId="47"/>
        <pc:sldMkLst>
          <pc:docMk/>
          <pc:sldMk cId="3276281858" sldId="455"/>
        </pc:sldMkLst>
      </pc:sldChg>
      <pc:sldChg chg="del">
        <pc:chgData name="Malenková Miluše" userId="a413522e-5473-4032-893e-2f73976a1e09" providerId="ADAL" clId="{454548C7-4983-406C-A5DA-E62CBA039FB7}" dt="2026-06-08T11:24:39.222" v="15" actId="47"/>
        <pc:sldMkLst>
          <pc:docMk/>
          <pc:sldMk cId="2050069038" sldId="456"/>
        </pc:sldMkLst>
      </pc:sldChg>
      <pc:sldChg chg="del">
        <pc:chgData name="Malenková Miluše" userId="a413522e-5473-4032-893e-2f73976a1e09" providerId="ADAL" clId="{454548C7-4983-406C-A5DA-E62CBA039FB7}" dt="2026-06-08T11:24:38.230" v="14" actId="47"/>
        <pc:sldMkLst>
          <pc:docMk/>
          <pc:sldMk cId="466507913" sldId="457"/>
        </pc:sldMkLst>
      </pc:sldChg>
      <pc:sldChg chg="del">
        <pc:chgData name="Malenková Miluše" userId="a413522e-5473-4032-893e-2f73976a1e09" providerId="ADAL" clId="{454548C7-4983-406C-A5DA-E62CBA039FB7}" dt="2026-06-08T11:24:35.881" v="12" actId="47"/>
        <pc:sldMkLst>
          <pc:docMk/>
          <pc:sldMk cId="709309179" sldId="458"/>
        </pc:sldMkLst>
      </pc:sldChg>
      <pc:sldChg chg="del">
        <pc:chgData name="Malenková Miluše" userId="a413522e-5473-4032-893e-2f73976a1e09" providerId="ADAL" clId="{454548C7-4983-406C-A5DA-E62CBA039FB7}" dt="2026-06-08T11:24:34.456" v="11" actId="47"/>
        <pc:sldMkLst>
          <pc:docMk/>
          <pc:sldMk cId="3721794876" sldId="459"/>
        </pc:sldMkLst>
      </pc:sldChg>
      <pc:sldChg chg="modSp new mod">
        <pc:chgData name="Malenková Miluše" userId="a413522e-5473-4032-893e-2f73976a1e09" providerId="ADAL" clId="{454548C7-4983-406C-A5DA-E62CBA039FB7}" dt="2026-06-08T11:24:18.245" v="8" actId="20577"/>
        <pc:sldMkLst>
          <pc:docMk/>
          <pc:sldMk cId="4118637081" sldId="460"/>
        </pc:sldMkLst>
        <pc:spChg chg="mod">
          <ac:chgData name="Malenková Miluše" userId="a413522e-5473-4032-893e-2f73976a1e09" providerId="ADAL" clId="{454548C7-4983-406C-A5DA-E62CBA039FB7}" dt="2026-06-08T11:24:06.479" v="4" actId="20577"/>
          <ac:spMkLst>
            <pc:docMk/>
            <pc:sldMk cId="4118637081" sldId="460"/>
            <ac:spMk id="2" creationId="{2DE8BDC0-496E-0CCD-8E22-C4F6EE6D9B14}"/>
          </ac:spMkLst>
        </pc:spChg>
        <pc:spChg chg="mod">
          <ac:chgData name="Malenková Miluše" userId="a413522e-5473-4032-893e-2f73976a1e09" providerId="ADAL" clId="{454548C7-4983-406C-A5DA-E62CBA039FB7}" dt="2026-06-08T11:24:18.245" v="8" actId="20577"/>
          <ac:spMkLst>
            <pc:docMk/>
            <pc:sldMk cId="4118637081" sldId="460"/>
            <ac:spMk id="3" creationId="{61D1CD53-8658-1786-66E3-A31E81EBB696}"/>
          </ac:spMkLst>
        </pc:spChg>
      </pc:sldChg>
      <pc:sldChg chg="modSp new mod modNotesTx">
        <pc:chgData name="Malenková Miluše" userId="a413522e-5473-4032-893e-2f73976a1e09" providerId="ADAL" clId="{454548C7-4983-406C-A5DA-E62CBA039FB7}" dt="2026-06-11T06:43:41.662" v="1760" actId="20577"/>
        <pc:sldMkLst>
          <pc:docMk/>
          <pc:sldMk cId="2077969682" sldId="461"/>
        </pc:sldMkLst>
        <pc:spChg chg="mod">
          <ac:chgData name="Malenková Miluše" userId="a413522e-5473-4032-893e-2f73976a1e09" providerId="ADAL" clId="{454548C7-4983-406C-A5DA-E62CBA039FB7}" dt="2026-06-11T06:43:41.662" v="1760" actId="20577"/>
          <ac:spMkLst>
            <pc:docMk/>
            <pc:sldMk cId="2077969682" sldId="461"/>
            <ac:spMk id="2" creationId="{6395135A-BC70-0FF0-6AFE-F4EE535BD0A3}"/>
          </ac:spMkLst>
        </pc:spChg>
        <pc:spChg chg="mod">
          <ac:chgData name="Malenková Miluše" userId="a413522e-5473-4032-893e-2f73976a1e09" providerId="ADAL" clId="{454548C7-4983-406C-A5DA-E62CBA039FB7}" dt="2026-06-08T11:25:39.463" v="56" actId="20577"/>
          <ac:spMkLst>
            <pc:docMk/>
            <pc:sldMk cId="2077969682" sldId="461"/>
            <ac:spMk id="4" creationId="{2A47E60B-1DDE-667A-657D-FA5920EB5923}"/>
          </ac:spMkLst>
        </pc:spChg>
      </pc:sldChg>
      <pc:sldChg chg="modSp new mod ord">
        <pc:chgData name="Malenková Miluše" userId="a413522e-5473-4032-893e-2f73976a1e09" providerId="ADAL" clId="{454548C7-4983-406C-A5DA-E62CBA039FB7}" dt="2026-06-10T13:25:25.009" v="1689"/>
        <pc:sldMkLst>
          <pc:docMk/>
          <pc:sldMk cId="1248003077" sldId="462"/>
        </pc:sldMkLst>
        <pc:spChg chg="mod">
          <ac:chgData name="Malenková Miluše" userId="a413522e-5473-4032-893e-2f73976a1e09" providerId="ADAL" clId="{454548C7-4983-406C-A5DA-E62CBA039FB7}" dt="2026-06-08T12:16:22.966" v="395" actId="113"/>
          <ac:spMkLst>
            <pc:docMk/>
            <pc:sldMk cId="1248003077" sldId="462"/>
            <ac:spMk id="2" creationId="{EC856AF9-2C06-15E8-CA70-4186E9930554}"/>
          </ac:spMkLst>
        </pc:spChg>
        <pc:spChg chg="mod">
          <ac:chgData name="Malenková Miluše" userId="a413522e-5473-4032-893e-2f73976a1e09" providerId="ADAL" clId="{454548C7-4983-406C-A5DA-E62CBA039FB7}" dt="2026-06-08T12:11:12.473" v="374" actId="20577"/>
          <ac:spMkLst>
            <pc:docMk/>
            <pc:sldMk cId="1248003077" sldId="462"/>
            <ac:spMk id="4" creationId="{9CB3DDCC-AE5D-6734-1BA2-6ED009DD2021}"/>
          </ac:spMkLst>
        </pc:spChg>
      </pc:sldChg>
      <pc:sldChg chg="modSp new mod modNotesTx">
        <pc:chgData name="Malenková Miluše" userId="a413522e-5473-4032-893e-2f73976a1e09" providerId="ADAL" clId="{454548C7-4983-406C-A5DA-E62CBA039FB7}" dt="2026-06-08T12:35:28.662" v="874" actId="21"/>
        <pc:sldMkLst>
          <pc:docMk/>
          <pc:sldMk cId="634514871" sldId="463"/>
        </pc:sldMkLst>
        <pc:spChg chg="mod">
          <ac:chgData name="Malenková Miluše" userId="a413522e-5473-4032-893e-2f73976a1e09" providerId="ADAL" clId="{454548C7-4983-406C-A5DA-E62CBA039FB7}" dt="2026-06-08T12:35:28.662" v="874" actId="21"/>
          <ac:spMkLst>
            <pc:docMk/>
            <pc:sldMk cId="634514871" sldId="463"/>
            <ac:spMk id="2" creationId="{7D1086DE-410E-A9FD-67D8-4BAF78530C6C}"/>
          </ac:spMkLst>
        </pc:spChg>
        <pc:spChg chg="mod">
          <ac:chgData name="Malenková Miluše" userId="a413522e-5473-4032-893e-2f73976a1e09" providerId="ADAL" clId="{454548C7-4983-406C-A5DA-E62CBA039FB7}" dt="2026-06-08T12:19:46.904" v="513" actId="20577"/>
          <ac:spMkLst>
            <pc:docMk/>
            <pc:sldMk cId="634514871" sldId="463"/>
            <ac:spMk id="4" creationId="{04BD2B08-D2DF-F008-F9D7-FA01D191EB79}"/>
          </ac:spMkLst>
        </pc:spChg>
      </pc:sldChg>
      <pc:sldChg chg="new del">
        <pc:chgData name="Malenková Miluše" userId="a413522e-5473-4032-893e-2f73976a1e09" providerId="ADAL" clId="{454548C7-4983-406C-A5DA-E62CBA039FB7}" dt="2026-06-08T12:17:38.127" v="397" actId="680"/>
        <pc:sldMkLst>
          <pc:docMk/>
          <pc:sldMk cId="3010137201" sldId="463"/>
        </pc:sldMkLst>
      </pc:sldChg>
      <pc:sldChg chg="modSp add mod">
        <pc:chgData name="Malenková Miluše" userId="a413522e-5473-4032-893e-2f73976a1e09" providerId="ADAL" clId="{454548C7-4983-406C-A5DA-E62CBA039FB7}" dt="2026-06-08T12:36:19.467" v="882" actId="113"/>
        <pc:sldMkLst>
          <pc:docMk/>
          <pc:sldMk cId="710054006" sldId="464"/>
        </pc:sldMkLst>
        <pc:spChg chg="mod">
          <ac:chgData name="Malenková Miluše" userId="a413522e-5473-4032-893e-2f73976a1e09" providerId="ADAL" clId="{454548C7-4983-406C-A5DA-E62CBA039FB7}" dt="2026-06-08T12:36:19.467" v="882" actId="113"/>
          <ac:spMkLst>
            <pc:docMk/>
            <pc:sldMk cId="710054006" sldId="464"/>
            <ac:spMk id="2" creationId="{5CD5BE03-728E-5A6F-E6F6-3360E764D054}"/>
          </ac:spMkLst>
        </pc:spChg>
      </pc:sldChg>
      <pc:sldChg chg="new del">
        <pc:chgData name="Malenková Miluše" userId="a413522e-5473-4032-893e-2f73976a1e09" providerId="ADAL" clId="{454548C7-4983-406C-A5DA-E62CBA039FB7}" dt="2026-06-08T12:35:33.315" v="876" actId="680"/>
        <pc:sldMkLst>
          <pc:docMk/>
          <pc:sldMk cId="843213141" sldId="464"/>
        </pc:sldMkLst>
      </pc:sldChg>
      <pc:sldChg chg="modSp new del mod">
        <pc:chgData name="Malenková Miluše" userId="a413522e-5473-4032-893e-2f73976a1e09" providerId="ADAL" clId="{454548C7-4983-406C-A5DA-E62CBA039FB7}" dt="2026-06-08T12:40:27.007" v="964" actId="47"/>
        <pc:sldMkLst>
          <pc:docMk/>
          <pc:sldMk cId="235725201" sldId="465"/>
        </pc:sldMkLst>
      </pc:sldChg>
      <pc:sldChg chg="addSp delSp modSp new mod">
        <pc:chgData name="Malenková Miluše" userId="a413522e-5473-4032-893e-2f73976a1e09" providerId="ADAL" clId="{454548C7-4983-406C-A5DA-E62CBA039FB7}" dt="2026-06-10T13:29:03.350" v="1692" actId="113"/>
        <pc:sldMkLst>
          <pc:docMk/>
          <pc:sldMk cId="2245435610" sldId="465"/>
        </pc:sldMkLst>
        <pc:spChg chg="add del mod">
          <ac:chgData name="Malenková Miluše" userId="a413522e-5473-4032-893e-2f73976a1e09" providerId="ADAL" clId="{454548C7-4983-406C-A5DA-E62CBA039FB7}" dt="2026-06-10T13:29:03.350" v="1692" actId="113"/>
          <ac:spMkLst>
            <pc:docMk/>
            <pc:sldMk cId="2245435610" sldId="465"/>
            <ac:spMk id="2" creationId="{A68F6609-7908-87D7-1B9F-D4DEB0C498FD}"/>
          </ac:spMkLst>
        </pc:spChg>
        <pc:spChg chg="mod">
          <ac:chgData name="Malenková Miluše" userId="a413522e-5473-4032-893e-2f73976a1e09" providerId="ADAL" clId="{454548C7-4983-406C-A5DA-E62CBA039FB7}" dt="2026-06-08T12:40:32.252" v="966"/>
          <ac:spMkLst>
            <pc:docMk/>
            <pc:sldMk cId="2245435610" sldId="465"/>
            <ac:spMk id="4" creationId="{D607F4F5-7762-4634-5711-52BB143B8EEA}"/>
          </ac:spMkLst>
        </pc:spChg>
      </pc:sldChg>
      <pc:sldChg chg="new del">
        <pc:chgData name="Malenková Miluše" userId="a413522e-5473-4032-893e-2f73976a1e09" providerId="ADAL" clId="{454548C7-4983-406C-A5DA-E62CBA039FB7}" dt="2026-06-08T12:45:09.564" v="986" actId="680"/>
        <pc:sldMkLst>
          <pc:docMk/>
          <pc:sldMk cId="3489664576" sldId="466"/>
        </pc:sldMkLst>
      </pc:sldChg>
      <pc:sldChg chg="modSp new mod">
        <pc:chgData name="Malenková Miluše" userId="a413522e-5473-4032-893e-2f73976a1e09" providerId="ADAL" clId="{454548C7-4983-406C-A5DA-E62CBA039FB7}" dt="2026-06-08T13:03:51.029" v="1050" actId="113"/>
        <pc:sldMkLst>
          <pc:docMk/>
          <pc:sldMk cId="3709718255" sldId="466"/>
        </pc:sldMkLst>
        <pc:spChg chg="mod">
          <ac:chgData name="Malenková Miluše" userId="a413522e-5473-4032-893e-2f73976a1e09" providerId="ADAL" clId="{454548C7-4983-406C-A5DA-E62CBA039FB7}" dt="2026-06-08T13:03:51.029" v="1050" actId="113"/>
          <ac:spMkLst>
            <pc:docMk/>
            <pc:sldMk cId="3709718255" sldId="466"/>
            <ac:spMk id="2" creationId="{5DED3E2E-0B6E-38F8-EB72-6C436C89560C}"/>
          </ac:spMkLst>
        </pc:spChg>
        <pc:spChg chg="mod">
          <ac:chgData name="Malenková Miluše" userId="a413522e-5473-4032-893e-2f73976a1e09" providerId="ADAL" clId="{454548C7-4983-406C-A5DA-E62CBA039FB7}" dt="2026-06-08T13:00:09.909" v="1018" actId="20577"/>
          <ac:spMkLst>
            <pc:docMk/>
            <pc:sldMk cId="3709718255" sldId="466"/>
            <ac:spMk id="4" creationId="{441CD5B8-6D4C-9901-628A-4EB17022289D}"/>
          </ac:spMkLst>
        </pc:spChg>
      </pc:sldChg>
      <pc:sldChg chg="addSp delSp modSp new mod">
        <pc:chgData name="Malenková Miluše" userId="a413522e-5473-4032-893e-2f73976a1e09" providerId="ADAL" clId="{454548C7-4983-406C-A5DA-E62CBA039FB7}" dt="2026-06-09T15:30:13.043" v="1656" actId="1076"/>
        <pc:sldMkLst>
          <pc:docMk/>
          <pc:sldMk cId="945200458" sldId="467"/>
        </pc:sldMkLst>
        <pc:picChg chg="add mod">
          <ac:chgData name="Malenková Miluše" userId="a413522e-5473-4032-893e-2f73976a1e09" providerId="ADAL" clId="{454548C7-4983-406C-A5DA-E62CBA039FB7}" dt="2026-06-09T15:30:13.043" v="1656" actId="1076"/>
          <ac:picMkLst>
            <pc:docMk/>
            <pc:sldMk cId="945200458" sldId="467"/>
            <ac:picMk id="5" creationId="{B43EC56F-61DC-1FB9-795A-D2D6CC312FFC}"/>
          </ac:picMkLst>
        </pc:picChg>
      </pc:sldChg>
      <pc:sldChg chg="modSp new mod">
        <pc:chgData name="Malenková Miluše" userId="a413522e-5473-4032-893e-2f73976a1e09" providerId="ADAL" clId="{454548C7-4983-406C-A5DA-E62CBA039FB7}" dt="2026-06-08T13:46:32.442" v="1215" actId="14100"/>
        <pc:sldMkLst>
          <pc:docMk/>
          <pc:sldMk cId="3294048765" sldId="468"/>
        </pc:sldMkLst>
        <pc:spChg chg="mod">
          <ac:chgData name="Malenková Miluše" userId="a413522e-5473-4032-893e-2f73976a1e09" providerId="ADAL" clId="{454548C7-4983-406C-A5DA-E62CBA039FB7}" dt="2026-06-08T13:46:32.442" v="1215" actId="14100"/>
          <ac:spMkLst>
            <pc:docMk/>
            <pc:sldMk cId="3294048765" sldId="468"/>
            <ac:spMk id="2" creationId="{E5160847-84A9-2D5B-7149-D1EABDB165C3}"/>
          </ac:spMkLst>
        </pc:spChg>
        <pc:spChg chg="mod">
          <ac:chgData name="Malenková Miluše" userId="a413522e-5473-4032-893e-2f73976a1e09" providerId="ADAL" clId="{454548C7-4983-406C-A5DA-E62CBA039FB7}" dt="2026-06-08T13:29:45.737" v="1065" actId="20577"/>
          <ac:spMkLst>
            <pc:docMk/>
            <pc:sldMk cId="3294048765" sldId="468"/>
            <ac:spMk id="4" creationId="{698AE3DD-8B80-AC4C-B29D-6FA15B7C70B7}"/>
          </ac:spMkLst>
        </pc:spChg>
      </pc:sldChg>
      <pc:sldChg chg="modSp new del mod ord">
        <pc:chgData name="Malenková Miluše" userId="a413522e-5473-4032-893e-2f73976a1e09" providerId="ADAL" clId="{454548C7-4983-406C-A5DA-E62CBA039FB7}" dt="2026-06-08T13:44:51.832" v="1198" actId="47"/>
        <pc:sldMkLst>
          <pc:docMk/>
          <pc:sldMk cId="1901221505" sldId="469"/>
        </pc:sldMkLst>
      </pc:sldChg>
      <pc:sldChg chg="new del">
        <pc:chgData name="Malenková Miluše" userId="a413522e-5473-4032-893e-2f73976a1e09" providerId="ADAL" clId="{454548C7-4983-406C-A5DA-E62CBA039FB7}" dt="2026-06-08T13:34:47.745" v="1098" actId="47"/>
        <pc:sldMkLst>
          <pc:docMk/>
          <pc:sldMk cId="4200382324" sldId="469"/>
        </pc:sldMkLst>
      </pc:sldChg>
      <pc:sldChg chg="modSp add mod">
        <pc:chgData name="Malenková Miluše" userId="a413522e-5473-4032-893e-2f73976a1e09" providerId="ADAL" clId="{454548C7-4983-406C-A5DA-E62CBA039FB7}" dt="2026-06-08T14:51:00.089" v="1619" actId="6549"/>
        <pc:sldMkLst>
          <pc:docMk/>
          <pc:sldMk cId="377172208" sldId="470"/>
        </pc:sldMkLst>
        <pc:spChg chg="mod">
          <ac:chgData name="Malenková Miluše" userId="a413522e-5473-4032-893e-2f73976a1e09" providerId="ADAL" clId="{454548C7-4983-406C-A5DA-E62CBA039FB7}" dt="2026-06-08T13:40:15.561" v="1144" actId="113"/>
          <ac:spMkLst>
            <pc:docMk/>
            <pc:sldMk cId="377172208" sldId="470"/>
            <ac:spMk id="2" creationId="{7C00F0B2-6F6E-1661-E735-0ABDE8653731}"/>
          </ac:spMkLst>
        </pc:spChg>
        <pc:spChg chg="mod">
          <ac:chgData name="Malenková Miluše" userId="a413522e-5473-4032-893e-2f73976a1e09" providerId="ADAL" clId="{454548C7-4983-406C-A5DA-E62CBA039FB7}" dt="2026-06-08T14:51:00.089" v="1619" actId="6549"/>
          <ac:spMkLst>
            <pc:docMk/>
            <pc:sldMk cId="377172208" sldId="470"/>
            <ac:spMk id="4" creationId="{582F59AB-D282-B844-E80A-AC270A16403A}"/>
          </ac:spMkLst>
        </pc:spChg>
      </pc:sldChg>
      <pc:sldChg chg="modSp new del mod">
        <pc:chgData name="Malenková Miluše" userId="a413522e-5473-4032-893e-2f73976a1e09" providerId="ADAL" clId="{454548C7-4983-406C-A5DA-E62CBA039FB7}" dt="2026-06-08T13:57:44.923" v="1275" actId="47"/>
        <pc:sldMkLst>
          <pc:docMk/>
          <pc:sldMk cId="2198982023" sldId="471"/>
        </pc:sldMkLst>
      </pc:sldChg>
      <pc:sldChg chg="modSp add mod">
        <pc:chgData name="Malenková Miluše" userId="a413522e-5473-4032-893e-2f73976a1e09" providerId="ADAL" clId="{454548C7-4983-406C-A5DA-E62CBA039FB7}" dt="2026-06-08T14:51:04.747" v="1620" actId="6549"/>
        <pc:sldMkLst>
          <pc:docMk/>
          <pc:sldMk cId="2649300412" sldId="472"/>
        </pc:sldMkLst>
        <pc:spChg chg="mod">
          <ac:chgData name="Malenková Miluše" userId="a413522e-5473-4032-893e-2f73976a1e09" providerId="ADAL" clId="{454548C7-4983-406C-A5DA-E62CBA039FB7}" dt="2026-06-08T13:44:32.297" v="1197" actId="108"/>
          <ac:spMkLst>
            <pc:docMk/>
            <pc:sldMk cId="2649300412" sldId="472"/>
            <ac:spMk id="2" creationId="{922CB232-2CD2-4E9D-7E2F-8007C7627E6C}"/>
          </ac:spMkLst>
        </pc:spChg>
        <pc:spChg chg="mod">
          <ac:chgData name="Malenková Miluše" userId="a413522e-5473-4032-893e-2f73976a1e09" providerId="ADAL" clId="{454548C7-4983-406C-A5DA-E62CBA039FB7}" dt="2026-06-08T14:51:04.747" v="1620" actId="6549"/>
          <ac:spMkLst>
            <pc:docMk/>
            <pc:sldMk cId="2649300412" sldId="472"/>
            <ac:spMk id="4" creationId="{566D15AD-D032-B8DA-CA7E-B4E14989FCDE}"/>
          </ac:spMkLst>
        </pc:spChg>
      </pc:sldChg>
      <pc:sldChg chg="modSp add mod">
        <pc:chgData name="Malenková Miluše" userId="a413522e-5473-4032-893e-2f73976a1e09" providerId="ADAL" clId="{454548C7-4983-406C-A5DA-E62CBA039FB7}" dt="2026-06-08T14:50:54.554" v="1618" actId="6549"/>
        <pc:sldMkLst>
          <pc:docMk/>
          <pc:sldMk cId="2768040365" sldId="473"/>
        </pc:sldMkLst>
        <pc:spChg chg="mod">
          <ac:chgData name="Malenková Miluše" userId="a413522e-5473-4032-893e-2f73976a1e09" providerId="ADAL" clId="{454548C7-4983-406C-A5DA-E62CBA039FB7}" dt="2026-06-08T14:32:21.311" v="1441" actId="113"/>
          <ac:spMkLst>
            <pc:docMk/>
            <pc:sldMk cId="2768040365" sldId="473"/>
            <ac:spMk id="2" creationId="{F7119BB5-5681-E75D-9EC3-993BB62CAC03}"/>
          </ac:spMkLst>
        </pc:spChg>
        <pc:spChg chg="mod">
          <ac:chgData name="Malenková Miluše" userId="a413522e-5473-4032-893e-2f73976a1e09" providerId="ADAL" clId="{454548C7-4983-406C-A5DA-E62CBA039FB7}" dt="2026-06-08T14:50:54.554" v="1618" actId="6549"/>
          <ac:spMkLst>
            <pc:docMk/>
            <pc:sldMk cId="2768040365" sldId="473"/>
            <ac:spMk id="4" creationId="{6B73ADBF-D9AB-856F-FBAB-143FF75BC57C}"/>
          </ac:spMkLst>
        </pc:spChg>
      </pc:sldChg>
      <pc:sldChg chg="modSp new del mod">
        <pc:chgData name="Malenková Miluše" userId="a413522e-5473-4032-893e-2f73976a1e09" providerId="ADAL" clId="{454548C7-4983-406C-A5DA-E62CBA039FB7}" dt="2026-06-08T14:51:15.849" v="1621" actId="47"/>
        <pc:sldMkLst>
          <pc:docMk/>
          <pc:sldMk cId="251941063" sldId="474"/>
        </pc:sldMkLst>
      </pc:sldChg>
      <pc:sldChg chg="modSp new del mod">
        <pc:chgData name="Malenková Miluše" userId="a413522e-5473-4032-893e-2f73976a1e09" providerId="ADAL" clId="{454548C7-4983-406C-A5DA-E62CBA039FB7}" dt="2026-06-08T13:57:49.298" v="1276" actId="47"/>
        <pc:sldMkLst>
          <pc:docMk/>
          <pc:sldMk cId="3000914607" sldId="474"/>
        </pc:sldMkLst>
      </pc:sldChg>
      <pc:sldChg chg="modSp new del mod">
        <pc:chgData name="Malenková Miluše" userId="a413522e-5473-4032-893e-2f73976a1e09" providerId="ADAL" clId="{454548C7-4983-406C-A5DA-E62CBA039FB7}" dt="2026-06-08T13:57:53.206" v="1277" actId="47"/>
        <pc:sldMkLst>
          <pc:docMk/>
          <pc:sldMk cId="1976897635" sldId="475"/>
        </pc:sldMkLst>
      </pc:sldChg>
      <pc:sldChg chg="new del">
        <pc:chgData name="Malenková Miluše" userId="a413522e-5473-4032-893e-2f73976a1e09" providerId="ADAL" clId="{454548C7-4983-406C-A5DA-E62CBA039FB7}" dt="2026-06-08T14:08:08.680" v="1376" actId="680"/>
        <pc:sldMkLst>
          <pc:docMk/>
          <pc:sldMk cId="3826709169" sldId="475"/>
        </pc:sldMkLst>
      </pc:sldChg>
      <pc:sldChg chg="add ord">
        <pc:chgData name="Malenková Miluše" userId="a413522e-5473-4032-893e-2f73976a1e09" providerId="ADAL" clId="{454548C7-4983-406C-A5DA-E62CBA039FB7}" dt="2026-06-08T14:08:20.099" v="1379"/>
        <pc:sldMkLst>
          <pc:docMk/>
          <pc:sldMk cId="4042942199" sldId="475"/>
        </pc:sldMkLst>
      </pc:sldChg>
      <pc:sldChg chg="modSp new mod">
        <pc:chgData name="Malenková Miluše" userId="a413522e-5473-4032-893e-2f73976a1e09" providerId="ADAL" clId="{454548C7-4983-406C-A5DA-E62CBA039FB7}" dt="2026-06-08T14:13:05.877" v="1424" actId="113"/>
        <pc:sldMkLst>
          <pc:docMk/>
          <pc:sldMk cId="4278203704" sldId="476"/>
        </pc:sldMkLst>
        <pc:spChg chg="mod">
          <ac:chgData name="Malenková Miluše" userId="a413522e-5473-4032-893e-2f73976a1e09" providerId="ADAL" clId="{454548C7-4983-406C-A5DA-E62CBA039FB7}" dt="2026-06-08T14:13:05.877" v="1424" actId="113"/>
          <ac:spMkLst>
            <pc:docMk/>
            <pc:sldMk cId="4278203704" sldId="476"/>
            <ac:spMk id="2" creationId="{391C03CE-170D-373E-A741-79924E0C0063}"/>
          </ac:spMkLst>
        </pc:spChg>
      </pc:sldChg>
      <pc:sldChg chg="modSp new mod">
        <pc:chgData name="Malenková Miluše" userId="a413522e-5473-4032-893e-2f73976a1e09" providerId="ADAL" clId="{454548C7-4983-406C-A5DA-E62CBA039FB7}" dt="2026-06-08T14:37:28.439" v="1467" actId="14100"/>
        <pc:sldMkLst>
          <pc:docMk/>
          <pc:sldMk cId="783917492" sldId="477"/>
        </pc:sldMkLst>
        <pc:spChg chg="mod">
          <ac:chgData name="Malenková Miluše" userId="a413522e-5473-4032-893e-2f73976a1e09" providerId="ADAL" clId="{454548C7-4983-406C-A5DA-E62CBA039FB7}" dt="2026-06-08T14:37:28.439" v="1467" actId="14100"/>
          <ac:spMkLst>
            <pc:docMk/>
            <pc:sldMk cId="783917492" sldId="477"/>
            <ac:spMk id="2" creationId="{15CC07F5-3DFA-85D6-93E5-42BAD6663358}"/>
          </ac:spMkLst>
        </pc:spChg>
      </pc:sldChg>
      <pc:sldChg chg="modSp new del mod">
        <pc:chgData name="Malenková Miluše" userId="a413522e-5473-4032-893e-2f73976a1e09" providerId="ADAL" clId="{454548C7-4983-406C-A5DA-E62CBA039FB7}" dt="2026-06-08T14:44:22.270" v="1573" actId="47"/>
        <pc:sldMkLst>
          <pc:docMk/>
          <pc:sldMk cId="2164654495" sldId="478"/>
        </pc:sldMkLst>
      </pc:sldChg>
      <pc:sldChg chg="modSp new mod">
        <pc:chgData name="Malenková Miluše" userId="a413522e-5473-4032-893e-2f73976a1e09" providerId="ADAL" clId="{454548C7-4983-406C-A5DA-E62CBA039FB7}" dt="2026-06-08T14:42:21.774" v="1549" actId="21"/>
        <pc:sldMkLst>
          <pc:docMk/>
          <pc:sldMk cId="2826201419" sldId="479"/>
        </pc:sldMkLst>
        <pc:spChg chg="mod">
          <ac:chgData name="Malenková Miluše" userId="a413522e-5473-4032-893e-2f73976a1e09" providerId="ADAL" clId="{454548C7-4983-406C-A5DA-E62CBA039FB7}" dt="2026-06-08T14:42:21.774" v="1549" actId="21"/>
          <ac:spMkLst>
            <pc:docMk/>
            <pc:sldMk cId="2826201419" sldId="479"/>
            <ac:spMk id="2" creationId="{983DD2FC-A23B-91A9-D38F-9E6A5FE44EEB}"/>
          </ac:spMkLst>
        </pc:spChg>
      </pc:sldChg>
      <pc:sldChg chg="modSp new mod">
        <pc:chgData name="Malenková Miluše" userId="a413522e-5473-4032-893e-2f73976a1e09" providerId="ADAL" clId="{454548C7-4983-406C-A5DA-E62CBA039FB7}" dt="2026-06-08T14:44:05.558" v="1571" actId="1076"/>
        <pc:sldMkLst>
          <pc:docMk/>
          <pc:sldMk cId="3047063413" sldId="480"/>
        </pc:sldMkLst>
        <pc:spChg chg="mod">
          <ac:chgData name="Malenková Miluše" userId="a413522e-5473-4032-893e-2f73976a1e09" providerId="ADAL" clId="{454548C7-4983-406C-A5DA-E62CBA039FB7}" dt="2026-06-08T14:44:05.558" v="1571" actId="1076"/>
          <ac:spMkLst>
            <pc:docMk/>
            <pc:sldMk cId="3047063413" sldId="480"/>
            <ac:spMk id="2" creationId="{07D69AB1-F083-65BE-E7B8-119093B73D9A}"/>
          </ac:spMkLst>
        </pc:spChg>
      </pc:sldChg>
      <pc:sldChg chg="new del">
        <pc:chgData name="Malenková Miluše" userId="a413522e-5473-4032-893e-2f73976a1e09" providerId="ADAL" clId="{454548C7-4983-406C-A5DA-E62CBA039FB7}" dt="2026-06-08T14:45:18.478" v="1575" actId="47"/>
        <pc:sldMkLst>
          <pc:docMk/>
          <pc:sldMk cId="1654319132" sldId="481"/>
        </pc:sldMkLst>
      </pc:sldChg>
      <pc:sldChg chg="modSp new mod">
        <pc:chgData name="Malenková Miluše" userId="a413522e-5473-4032-893e-2f73976a1e09" providerId="ADAL" clId="{454548C7-4983-406C-A5DA-E62CBA039FB7}" dt="2026-06-08T14:46:13.675" v="1598" actId="113"/>
        <pc:sldMkLst>
          <pc:docMk/>
          <pc:sldMk cId="3970766471" sldId="481"/>
        </pc:sldMkLst>
        <pc:spChg chg="mod">
          <ac:chgData name="Malenková Miluše" userId="a413522e-5473-4032-893e-2f73976a1e09" providerId="ADAL" clId="{454548C7-4983-406C-A5DA-E62CBA039FB7}" dt="2026-06-08T14:46:13.675" v="1598" actId="113"/>
          <ac:spMkLst>
            <pc:docMk/>
            <pc:sldMk cId="3970766471" sldId="481"/>
            <ac:spMk id="2" creationId="{40E91092-9C87-771C-E9CD-5C23FBA5E654}"/>
          </ac:spMkLst>
        </pc:spChg>
      </pc:sldChg>
      <pc:sldChg chg="new del">
        <pc:chgData name="Malenková Miluše" userId="a413522e-5473-4032-893e-2f73976a1e09" providerId="ADAL" clId="{454548C7-4983-406C-A5DA-E62CBA039FB7}" dt="2026-06-08T14:47:27.308" v="1600" actId="680"/>
        <pc:sldMkLst>
          <pc:docMk/>
          <pc:sldMk cId="263459564" sldId="482"/>
        </pc:sldMkLst>
      </pc:sldChg>
      <pc:sldChg chg="modSp new mod">
        <pc:chgData name="Malenková Miluše" userId="a413522e-5473-4032-893e-2f73976a1e09" providerId="ADAL" clId="{454548C7-4983-406C-A5DA-E62CBA039FB7}" dt="2026-06-08T14:50:00.681" v="1617" actId="14100"/>
        <pc:sldMkLst>
          <pc:docMk/>
          <pc:sldMk cId="4073095286" sldId="482"/>
        </pc:sldMkLst>
        <pc:spChg chg="mod">
          <ac:chgData name="Malenková Miluše" userId="a413522e-5473-4032-893e-2f73976a1e09" providerId="ADAL" clId="{454548C7-4983-406C-A5DA-E62CBA039FB7}" dt="2026-06-08T14:50:00.681" v="1617" actId="14100"/>
          <ac:spMkLst>
            <pc:docMk/>
            <pc:sldMk cId="4073095286" sldId="482"/>
            <ac:spMk id="2" creationId="{CD3F04F9-B959-E678-F060-5A39249D27D5}"/>
          </ac:spMkLst>
        </pc:spChg>
      </pc:sldChg>
      <pc:sldChg chg="modSp new mod">
        <pc:chgData name="Malenková Miluše" userId="a413522e-5473-4032-893e-2f73976a1e09" providerId="ADAL" clId="{454548C7-4983-406C-A5DA-E62CBA039FB7}" dt="2026-06-10T13:13:28.168" v="1687" actId="113"/>
        <pc:sldMkLst>
          <pc:docMk/>
          <pc:sldMk cId="2001982281" sldId="483"/>
        </pc:sldMkLst>
        <pc:spChg chg="mod">
          <ac:chgData name="Malenková Miluše" userId="a413522e-5473-4032-893e-2f73976a1e09" providerId="ADAL" clId="{454548C7-4983-406C-A5DA-E62CBA039FB7}" dt="2026-06-10T13:13:28.168" v="1687" actId="113"/>
          <ac:spMkLst>
            <pc:docMk/>
            <pc:sldMk cId="2001982281" sldId="483"/>
            <ac:spMk id="2" creationId="{D8828E64-4C79-A4AB-977B-CF8CDDDA8134}"/>
          </ac:spMkLst>
        </pc:spChg>
        <pc:spChg chg="mod">
          <ac:chgData name="Malenková Miluše" userId="a413522e-5473-4032-893e-2f73976a1e09" providerId="ADAL" clId="{454548C7-4983-406C-A5DA-E62CBA039FB7}" dt="2026-06-10T13:12:20.749" v="1682" actId="20577"/>
          <ac:spMkLst>
            <pc:docMk/>
            <pc:sldMk cId="2001982281" sldId="483"/>
            <ac:spMk id="4" creationId="{5F5DC62B-9C57-D420-848B-70DD2E215153}"/>
          </ac:spMkLst>
        </pc:spChg>
      </pc:sldChg>
      <pc:sldChg chg="addSp delSp new mod">
        <pc:chgData name="Malenková Miluše" userId="a413522e-5473-4032-893e-2f73976a1e09" providerId="ADAL" clId="{454548C7-4983-406C-A5DA-E62CBA039FB7}" dt="2026-06-09T07:37:06.377" v="1653" actId="22"/>
        <pc:sldMkLst>
          <pc:docMk/>
          <pc:sldMk cId="2288509998" sldId="484"/>
        </pc:sldMkLst>
        <pc:picChg chg="add">
          <ac:chgData name="Malenková Miluše" userId="a413522e-5473-4032-893e-2f73976a1e09" providerId="ADAL" clId="{454548C7-4983-406C-A5DA-E62CBA039FB7}" dt="2026-06-09T07:37:06.377" v="1653" actId="22"/>
          <ac:picMkLst>
            <pc:docMk/>
            <pc:sldMk cId="2288509998" sldId="484"/>
            <ac:picMk id="5" creationId="{9FE1EDA3-D4CC-340F-7F63-8C43B243BEA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DEE7B8BB-D9D6-467F-9994-F012167BAEAE}" type="datetimeFigureOut">
              <a:rPr lang="cs-CZ" smtClean="0"/>
              <a:pPr/>
              <a:t>11.06.2026</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658EE2B-939F-47CD-9BC5-5FD16CEF397F}" type="slidenum">
              <a:rPr lang="cs-CZ" smtClean="0"/>
              <a:pPr/>
              <a:t>‹#›</a:t>
            </a:fld>
            <a:endParaRPr lang="cs-CZ"/>
          </a:p>
        </p:txBody>
      </p:sp>
    </p:spTree>
    <p:extLst>
      <p:ext uri="{BB962C8B-B14F-4D97-AF65-F5344CB8AC3E}">
        <p14:creationId xmlns:p14="http://schemas.microsoft.com/office/powerpoint/2010/main" val="243521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1"/>
            <a:r>
              <a:rPr lang="cs-CZ" dirty="0"/>
              <a:t>Legitimní, ospravedlnitelný</a:t>
            </a:r>
          </a:p>
          <a:p>
            <a:pPr lvl="1"/>
            <a:endParaRPr lang="cs-CZ" dirty="0"/>
          </a:p>
          <a:p>
            <a:pPr lvl="1"/>
            <a:r>
              <a:rPr lang="cs-CZ" dirty="0"/>
              <a:t>bezdůvodné obohacení</a:t>
            </a:r>
          </a:p>
          <a:p>
            <a:pPr lvl="2"/>
            <a:r>
              <a:rPr lang="cs-CZ" dirty="0">
                <a:solidFill>
                  <a:schemeClr val="tx1"/>
                </a:solidFill>
              </a:rPr>
              <a:t>§ 2991 OZ: Kdo se na úkor jiného bez spravedlivého důvodu obohatí, musí ochuzenému vydat, oč se obohatil.</a:t>
            </a:r>
          </a:p>
          <a:p>
            <a:endParaRPr lang="cs-CZ" dirty="0"/>
          </a:p>
        </p:txBody>
      </p:sp>
      <p:sp>
        <p:nvSpPr>
          <p:cNvPr id="4" name="Zástupný symbol pro číslo snímku 3"/>
          <p:cNvSpPr>
            <a:spLocks noGrp="1"/>
          </p:cNvSpPr>
          <p:nvPr>
            <p:ph type="sldNum" sz="quarter" idx="5"/>
          </p:nvPr>
        </p:nvSpPr>
        <p:spPr/>
        <p:txBody>
          <a:bodyPr/>
          <a:lstStyle/>
          <a:p>
            <a:fld id="{D658EE2B-939F-47CD-9BC5-5FD16CEF397F}" type="slidenum">
              <a:rPr lang="cs-CZ" smtClean="0"/>
              <a:pPr/>
              <a:t>3</a:t>
            </a:fld>
            <a:endParaRPr lang="cs-CZ"/>
          </a:p>
        </p:txBody>
      </p:sp>
    </p:spTree>
    <p:extLst>
      <p:ext uri="{BB962C8B-B14F-4D97-AF65-F5344CB8AC3E}">
        <p14:creationId xmlns:p14="http://schemas.microsoft.com/office/powerpoint/2010/main" val="1468867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zrušení při 1 nabídce</a:t>
            </a:r>
          </a:p>
          <a:p>
            <a:r>
              <a:rPr lang="cs-CZ" dirty="0"/>
              <a:t>povinné předběžné oznámení</a:t>
            </a:r>
          </a:p>
          <a:p>
            <a:r>
              <a:rPr lang="cs-CZ" dirty="0"/>
              <a:t>snížení limitů </a:t>
            </a:r>
            <a:r>
              <a:rPr lang="cs-CZ" dirty="0" err="1"/>
              <a:t>vzmr</a:t>
            </a:r>
            <a:endParaRPr lang="cs-CZ" dirty="0"/>
          </a:p>
          <a:p>
            <a:r>
              <a:rPr lang="cs-CZ" dirty="0"/>
              <a:t>rozšíření dotovaného zadavatele</a:t>
            </a:r>
          </a:p>
          <a:p>
            <a:r>
              <a:rPr lang="cs-CZ" dirty="0"/>
              <a:t>Omezení ekonomické kvalifikace</a:t>
            </a:r>
          </a:p>
        </p:txBody>
      </p:sp>
      <p:sp>
        <p:nvSpPr>
          <p:cNvPr id="4" name="Zástupný symbol pro číslo snímku 3"/>
          <p:cNvSpPr>
            <a:spLocks noGrp="1"/>
          </p:cNvSpPr>
          <p:nvPr>
            <p:ph type="sldNum" sz="quarter" idx="5"/>
          </p:nvPr>
        </p:nvSpPr>
        <p:spPr/>
        <p:txBody>
          <a:bodyPr/>
          <a:lstStyle/>
          <a:p>
            <a:fld id="{D658EE2B-939F-47CD-9BC5-5FD16CEF397F}" type="slidenum">
              <a:rPr lang="cs-CZ" smtClean="0"/>
              <a:pPr/>
              <a:t>6</a:t>
            </a:fld>
            <a:endParaRPr lang="cs-CZ"/>
          </a:p>
        </p:txBody>
      </p:sp>
    </p:spTree>
    <p:extLst>
      <p:ext uri="{BB962C8B-B14F-4D97-AF65-F5344CB8AC3E}">
        <p14:creationId xmlns:p14="http://schemas.microsoft.com/office/powerpoint/2010/main" val="634009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2BEB1-9C98-D79C-38B9-E96E2BB935A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5B9F2E0-EA65-9278-7B40-113A94107F0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07EA789-EB38-1D89-9F00-89E2E6108986}"/>
              </a:ext>
            </a:extLst>
          </p:cNvPr>
          <p:cNvSpPr>
            <a:spLocks noGrp="1"/>
          </p:cNvSpPr>
          <p:nvPr>
            <p:ph type="body" idx="1"/>
          </p:nvPr>
        </p:nvSpPr>
        <p:spPr/>
        <p:txBody>
          <a:bodyPr/>
          <a:lstStyle/>
          <a:p>
            <a:r>
              <a:rPr lang="cs-CZ" dirty="0"/>
              <a:t>zrušení při 1 nabídce</a:t>
            </a:r>
          </a:p>
          <a:p>
            <a:r>
              <a:rPr lang="cs-CZ" dirty="0"/>
              <a:t>povinné předběžné oznámení</a:t>
            </a:r>
          </a:p>
          <a:p>
            <a:r>
              <a:rPr lang="cs-CZ" dirty="0"/>
              <a:t>snížení limitů </a:t>
            </a:r>
            <a:r>
              <a:rPr lang="cs-CZ" dirty="0" err="1"/>
              <a:t>vzmr</a:t>
            </a:r>
            <a:endParaRPr lang="cs-CZ" dirty="0"/>
          </a:p>
          <a:p>
            <a:r>
              <a:rPr lang="cs-CZ" dirty="0"/>
              <a:t>rozšíření dotovaného zadavatele</a:t>
            </a:r>
          </a:p>
          <a:p>
            <a:r>
              <a:rPr lang="cs-CZ" dirty="0"/>
              <a:t>Omezení ekonomické kvalifikace</a:t>
            </a:r>
          </a:p>
        </p:txBody>
      </p:sp>
      <p:sp>
        <p:nvSpPr>
          <p:cNvPr id="4" name="Zástupný symbol pro číslo snímku 3">
            <a:extLst>
              <a:ext uri="{FF2B5EF4-FFF2-40B4-BE49-F238E27FC236}">
                <a16:creationId xmlns:a16="http://schemas.microsoft.com/office/drawing/2014/main" id="{214FE2DF-FFD9-16E9-4522-666A7E5034F8}"/>
              </a:ext>
            </a:extLst>
          </p:cNvPr>
          <p:cNvSpPr>
            <a:spLocks noGrp="1"/>
          </p:cNvSpPr>
          <p:nvPr>
            <p:ph type="sldNum" sz="quarter" idx="5"/>
          </p:nvPr>
        </p:nvSpPr>
        <p:spPr/>
        <p:txBody>
          <a:bodyPr/>
          <a:lstStyle/>
          <a:p>
            <a:fld id="{D658EE2B-939F-47CD-9BC5-5FD16CEF397F}" type="slidenum">
              <a:rPr lang="cs-CZ" smtClean="0"/>
              <a:pPr/>
              <a:t>7</a:t>
            </a:fld>
            <a:endParaRPr lang="cs-CZ"/>
          </a:p>
        </p:txBody>
      </p:sp>
    </p:spTree>
    <p:extLst>
      <p:ext uri="{BB962C8B-B14F-4D97-AF65-F5344CB8AC3E}">
        <p14:creationId xmlns:p14="http://schemas.microsoft.com/office/powerpoint/2010/main" val="288474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658EE2B-939F-47CD-9BC5-5FD16CEF397F}" type="slidenum">
              <a:rPr lang="cs-CZ" smtClean="0"/>
              <a:pPr/>
              <a:t>9</a:t>
            </a:fld>
            <a:endParaRPr lang="cs-CZ"/>
          </a:p>
        </p:txBody>
      </p:sp>
    </p:spTree>
    <p:extLst>
      <p:ext uri="{BB962C8B-B14F-4D97-AF65-F5344CB8AC3E}">
        <p14:creationId xmlns:p14="http://schemas.microsoft.com/office/powerpoint/2010/main" val="3313077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300000" y="2109600"/>
            <a:ext cx="5400000" cy="1916866"/>
          </a:xfrm>
        </p:spPr>
        <p:txBody>
          <a:bodyPr lIns="0" tIns="0" rIns="0" bIns="0" anchor="t"/>
          <a:lstStyle>
            <a:lvl1pPr algn="l">
              <a:lnSpc>
                <a:spcPct val="100000"/>
              </a:lnSpc>
              <a:defRPr sz="3700" b="1">
                <a:solidFill>
                  <a:schemeClr val="bg1"/>
                </a:solidFill>
              </a:defRPr>
            </a:lvl1pPr>
          </a:lstStyle>
          <a:p>
            <a:r>
              <a:rPr lang="cs-CZ" dirty="0"/>
              <a:t>Kliknutím lze upravit styl.</a:t>
            </a:r>
          </a:p>
        </p:txBody>
      </p:sp>
      <p:sp>
        <p:nvSpPr>
          <p:cNvPr id="3" name="Podnadpis 2"/>
          <p:cNvSpPr>
            <a:spLocks noGrp="1"/>
          </p:cNvSpPr>
          <p:nvPr>
            <p:ph type="subTitle" idx="1"/>
          </p:nvPr>
        </p:nvSpPr>
        <p:spPr>
          <a:xfrm>
            <a:off x="6300000" y="4237200"/>
            <a:ext cx="5400000" cy="1968940"/>
          </a:xfrm>
        </p:spPr>
        <p:txBody>
          <a:bodyPr lIns="0" tIns="0" rIns="0" bIns="0"/>
          <a:lstStyle>
            <a:lvl1pPr marL="0" indent="0" algn="l">
              <a:lnSpc>
                <a:spcPct val="100000"/>
              </a:lnSpc>
              <a:spcBef>
                <a:spcPts val="0"/>
              </a:spcBef>
              <a:buNone/>
              <a:defRPr sz="20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pic>
        <p:nvPicPr>
          <p:cNvPr id="8" name="Grafický objekt 7">
            <a:extLst>
              <a:ext uri="{FF2B5EF4-FFF2-40B4-BE49-F238E27FC236}">
                <a16:creationId xmlns:a16="http://schemas.microsoft.com/office/drawing/2014/main" id="{288C4D31-3818-C91C-120D-4CB29985D93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000" y="648000"/>
            <a:ext cx="3363081" cy="1596614"/>
          </a:xfrm>
          <a:prstGeom prst="rect">
            <a:avLst/>
          </a:prstGeom>
        </p:spPr>
      </p:pic>
    </p:spTree>
    <p:extLst>
      <p:ext uri="{BB962C8B-B14F-4D97-AF65-F5344CB8AC3E}">
        <p14:creationId xmlns:p14="http://schemas.microsoft.com/office/powerpoint/2010/main" val="336481060"/>
      </p:ext>
    </p:extLst>
  </p:cSld>
  <p:clrMapOvr>
    <a:masterClrMapping/>
  </p:clrMapOvr>
  <p:extLst>
    <p:ext uri="{DCECCB84-F9BA-43D5-87BE-67443E8EF086}">
      <p15:sldGuideLst xmlns:p15="http://schemas.microsoft.com/office/powerpoint/2012/main">
        <p15:guide id="1" orient="horz" pos="14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Předělový slide">
    <p:bg>
      <p:bgPr>
        <a:solidFill>
          <a:schemeClr val="accent5"/>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1015999"/>
            <a:ext cx="9900000" cy="2413001"/>
          </a:xfrm>
        </p:spPr>
        <p:txBody>
          <a:bodyPr anchor="b"/>
          <a:lstStyle>
            <a:lvl1pPr>
              <a:lnSpc>
                <a:spcPct val="100000"/>
              </a:lnSpc>
              <a:defRPr sz="4800">
                <a:solidFill>
                  <a:schemeClr val="tx2"/>
                </a:solidFill>
              </a:defRPr>
            </a:lvl1pPr>
          </a:lstStyle>
          <a:p>
            <a:r>
              <a:rPr lang="cs-CZ"/>
              <a:t>Kliknutím lze upravit styl.</a:t>
            </a:r>
          </a:p>
        </p:txBody>
      </p:sp>
      <p:sp>
        <p:nvSpPr>
          <p:cNvPr id="3" name="Zástupný symbol pro text 2"/>
          <p:cNvSpPr>
            <a:spLocks noGrp="1"/>
          </p:cNvSpPr>
          <p:nvPr>
            <p:ph type="body" idx="1" hasCustomPrompt="1"/>
          </p:nvPr>
        </p:nvSpPr>
        <p:spPr>
          <a:xfrm>
            <a:off x="684000" y="3676651"/>
            <a:ext cx="9900000" cy="2413000"/>
          </a:xfrm>
        </p:spPr>
        <p:txBody>
          <a:bodyPr/>
          <a:lstStyle>
            <a:lvl1pPr marL="0" indent="0">
              <a:lnSpc>
                <a:spcPct val="12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Tree>
    <p:extLst>
      <p:ext uri="{BB962C8B-B14F-4D97-AF65-F5344CB8AC3E}">
        <p14:creationId xmlns:p14="http://schemas.microsoft.com/office/powerpoint/2010/main" val="108010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ředělový slide 1">
    <p:bg>
      <p:bgPr>
        <a:solidFill>
          <a:schemeClr val="accent5"/>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561599"/>
            <a:ext cx="9900000" cy="2160000"/>
          </a:xfrm>
        </p:spPr>
        <p:txBody>
          <a:bodyPr anchor="t">
            <a:noAutofit/>
          </a:bodyPr>
          <a:lstStyle>
            <a:lvl1pPr>
              <a:lnSpc>
                <a:spcPct val="100000"/>
              </a:lnSpc>
              <a:defRPr sz="3600">
                <a:solidFill>
                  <a:schemeClr val="tx2"/>
                </a:solidFill>
              </a:defRPr>
            </a:lvl1pPr>
          </a:lstStyle>
          <a:p>
            <a:r>
              <a:rPr lang="cs-CZ"/>
              <a:t>Kliknutím lze upravit styl.</a:t>
            </a:r>
          </a:p>
        </p:txBody>
      </p:sp>
    </p:spTree>
    <p:extLst>
      <p:ext uri="{BB962C8B-B14F-4D97-AF65-F5344CB8AC3E}">
        <p14:creationId xmlns:p14="http://schemas.microsoft.com/office/powerpoint/2010/main" val="4283850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ředělový slide s obrázkem">
    <p:bg>
      <p:bgPr>
        <a:solidFill>
          <a:schemeClr val="accent5"/>
        </a:solidFill>
        <a:effectLst/>
      </p:bgPr>
    </p:bg>
    <p:spTree>
      <p:nvGrpSpPr>
        <p:cNvPr id="1" name=""/>
        <p:cNvGrpSpPr/>
        <p:nvPr/>
      </p:nvGrpSpPr>
      <p:grpSpPr>
        <a:xfrm>
          <a:off x="0" y="0"/>
          <a:ext cx="0" cy="0"/>
          <a:chOff x="0" y="0"/>
          <a:chExt cx="0" cy="0"/>
        </a:xfrm>
      </p:grpSpPr>
      <p:sp>
        <p:nvSpPr>
          <p:cNvPr id="3" name="Zástupný symbol obrázku 5">
            <a:extLst>
              <a:ext uri="{FF2B5EF4-FFF2-40B4-BE49-F238E27FC236}">
                <a16:creationId xmlns:a16="http://schemas.microsoft.com/office/drawing/2014/main" id="{0EED0200-723A-192F-A0AB-3C11FC5331B7}"/>
              </a:ext>
            </a:extLst>
          </p:cNvPr>
          <p:cNvSpPr>
            <a:spLocks noGrp="1"/>
          </p:cNvSpPr>
          <p:nvPr>
            <p:ph type="pic" sz="quarter" idx="10"/>
          </p:nvPr>
        </p:nvSpPr>
        <p:spPr>
          <a:xfrm>
            <a:off x="6286501" y="0"/>
            <a:ext cx="5905499" cy="6858000"/>
          </a:xfrm>
        </p:spPr>
        <p:txBody>
          <a:bodyPr/>
          <a:lstStyle/>
          <a:p>
            <a:endParaRPr lang="cs-CZ"/>
          </a:p>
        </p:txBody>
      </p:sp>
      <p:sp>
        <p:nvSpPr>
          <p:cNvPr id="2" name="Nadpis 1"/>
          <p:cNvSpPr>
            <a:spLocks noGrp="1"/>
          </p:cNvSpPr>
          <p:nvPr>
            <p:ph type="title"/>
          </p:nvPr>
        </p:nvSpPr>
        <p:spPr>
          <a:xfrm>
            <a:off x="684000" y="563174"/>
            <a:ext cx="5412000" cy="3384358"/>
          </a:xfrm>
        </p:spPr>
        <p:txBody>
          <a:bodyPr anchor="t">
            <a:noAutofit/>
          </a:bodyPr>
          <a:lstStyle>
            <a:lvl1pPr>
              <a:lnSpc>
                <a:spcPct val="100000"/>
              </a:lnSpc>
              <a:defRPr sz="3600">
                <a:solidFill>
                  <a:schemeClr val="tx2"/>
                </a:solidFill>
              </a:defRPr>
            </a:lvl1pPr>
          </a:lstStyle>
          <a:p>
            <a:r>
              <a:rPr lang="cs-CZ" dirty="0"/>
              <a:t>Kliknutím lze upravit styl.</a:t>
            </a:r>
          </a:p>
        </p:txBody>
      </p:sp>
    </p:spTree>
    <p:extLst>
      <p:ext uri="{BB962C8B-B14F-4D97-AF65-F5344CB8AC3E}">
        <p14:creationId xmlns:p14="http://schemas.microsoft.com/office/powerpoint/2010/main" val="1476665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běžný s obrázkem">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1070756"/>
          </a:xfrm>
        </p:spPr>
        <p:txBody>
          <a:bodyPr>
            <a:noAutofit/>
          </a:bodyPr>
          <a:lstStyle>
            <a:lvl1pPr>
              <a:defRPr sz="3600"/>
            </a:lvl1pPr>
          </a:lstStyle>
          <a:p>
            <a:r>
              <a:rPr lang="cs-CZ"/>
              <a:t>Kliknutím lze upravit styl.</a:t>
            </a:r>
          </a:p>
        </p:txBody>
      </p:sp>
      <p:sp>
        <p:nvSpPr>
          <p:cNvPr id="3" name="Zástupný symbol pro obsah 2"/>
          <p:cNvSpPr>
            <a:spLocks noGrp="1"/>
          </p:cNvSpPr>
          <p:nvPr>
            <p:ph idx="1" hasCustomPrompt="1"/>
          </p:nvPr>
        </p:nvSpPr>
        <p:spPr>
          <a:xfrm>
            <a:off x="1620000" y="2160000"/>
            <a:ext cx="4476000" cy="3797036"/>
          </a:xfrm>
        </p:spPr>
        <p:txBody>
          <a:bodyPr numCol="1" spcCol="360000">
            <a:noAutofit/>
          </a:bodyPr>
          <a:lstStyle>
            <a:lvl1pPr marL="288000" indent="-288000">
              <a:lnSpc>
                <a:spcPct val="100000"/>
              </a:lnSpc>
              <a:spcAft>
                <a:spcPts val="1000"/>
              </a:spcAft>
              <a:buClr>
                <a:schemeClr val="accent5"/>
              </a:buClr>
              <a:buFont typeface="Wingdings" pitchFamily="2" charset="2"/>
              <a:buChar char="§"/>
              <a:defRPr sz="2000"/>
            </a:lvl1pPr>
            <a:lvl2pPr indent="0">
              <a:lnSpc>
                <a:spcPct val="120000"/>
              </a:lnSpc>
              <a:spcAft>
                <a:spcPts val="400"/>
              </a:spcAft>
              <a:buNone/>
              <a:defRPr sz="1800"/>
            </a:lvl2pPr>
            <a:lvl3pPr indent="0">
              <a:lnSpc>
                <a:spcPct val="120000"/>
              </a:lnSpc>
              <a:spcAft>
                <a:spcPts val="400"/>
              </a:spcAft>
              <a:buNone/>
              <a:defRPr sz="1800"/>
            </a:lvl3pPr>
            <a:lvl4pPr indent="0">
              <a:lnSpc>
                <a:spcPct val="120000"/>
              </a:lnSpc>
              <a:spcAft>
                <a:spcPts val="400"/>
              </a:spcAft>
              <a:buNone/>
              <a:defRPr sz="1800"/>
            </a:lvl4pPr>
            <a:lvl5pPr indent="0">
              <a:lnSpc>
                <a:spcPct val="120000"/>
              </a:lnSpc>
              <a:spcAft>
                <a:spcPts val="400"/>
              </a:spcAft>
              <a:buNone/>
              <a:defRPr sz="1800"/>
            </a:lvl5pPr>
          </a:lstStyle>
          <a:p>
            <a:pPr lvl="0"/>
            <a:r>
              <a:rPr lang="cs-CZ" dirty="0"/>
              <a:t>Upravte styly předlohy textu.</a:t>
            </a:r>
          </a:p>
        </p:txBody>
      </p:sp>
      <p:sp>
        <p:nvSpPr>
          <p:cNvPr id="6" name="Zástupný symbol pro číslo snímku 5"/>
          <p:cNvSpPr>
            <a:spLocks noGrp="1"/>
          </p:cNvSpPr>
          <p:nvPr>
            <p:ph type="sldNum" sz="quarter" idx="12"/>
          </p:nvPr>
        </p:nvSpPr>
        <p:spPr/>
        <p:txBody>
          <a:bodyPr/>
          <a:lstStyle/>
          <a:p>
            <a:fld id="{1CF5A12E-3DFE-4C3E-9036-7893F29C52C1}" type="slidenum">
              <a:rPr lang="cs-CZ" smtClean="0"/>
              <a:t>‹#›</a:t>
            </a:fld>
            <a:endParaRPr lang="cs-CZ"/>
          </a:p>
        </p:txBody>
      </p:sp>
      <p:sp>
        <p:nvSpPr>
          <p:cNvPr id="5" name="Zástupný symbol obrázku 5">
            <a:extLst>
              <a:ext uri="{FF2B5EF4-FFF2-40B4-BE49-F238E27FC236}">
                <a16:creationId xmlns:a16="http://schemas.microsoft.com/office/drawing/2014/main" id="{BB38CCEF-CF1A-B72B-D67E-9A39E14D3EA2}"/>
              </a:ext>
            </a:extLst>
          </p:cNvPr>
          <p:cNvSpPr>
            <a:spLocks noGrp="1"/>
          </p:cNvSpPr>
          <p:nvPr>
            <p:ph type="pic" sz="quarter" idx="10"/>
          </p:nvPr>
        </p:nvSpPr>
        <p:spPr>
          <a:xfrm>
            <a:off x="6298501" y="2213429"/>
            <a:ext cx="4285499" cy="3618660"/>
          </a:xfrm>
        </p:spPr>
        <p:txBody>
          <a:bodyPr/>
          <a:lstStyle/>
          <a:p>
            <a:endParaRPr lang="cs-CZ"/>
          </a:p>
        </p:txBody>
      </p:sp>
      <p:sp>
        <p:nvSpPr>
          <p:cNvPr id="7" name="Zástupný symbol pro číslo snímku 5">
            <a:extLst>
              <a:ext uri="{FF2B5EF4-FFF2-40B4-BE49-F238E27FC236}">
                <a16:creationId xmlns:a16="http://schemas.microsoft.com/office/drawing/2014/main" id="{9217DFE5-4AB5-CB80-1E80-AF1A38727F6E}"/>
              </a:ext>
            </a:extLst>
          </p:cNvPr>
          <p:cNvSpPr txBox="1">
            <a:spLocks/>
          </p:cNvSpPr>
          <p:nvPr userDrawn="1"/>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solidFill>
                  <a:schemeClr val="accent5"/>
                </a:solidFill>
              </a:rPr>
              <a:t>Ministerstvo pro místní rozvoj</a:t>
            </a:r>
          </a:p>
        </p:txBody>
      </p:sp>
    </p:spTree>
    <p:extLst>
      <p:ext uri="{BB962C8B-B14F-4D97-AF65-F5344CB8AC3E}">
        <p14:creationId xmlns:p14="http://schemas.microsoft.com/office/powerpoint/2010/main" val="4102232353"/>
      </p:ext>
    </p:extLst>
  </p:cSld>
  <p:clrMapOvr>
    <a:masterClrMapping/>
  </p:clrMapOvr>
  <p:extLst>
    <p:ext uri="{DCECCB84-F9BA-43D5-87BE-67443E8EF086}">
      <p15:sldGuideLst xmlns:p15="http://schemas.microsoft.com/office/powerpoint/2012/main">
        <p15:guide id="1" pos="41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dnadpis, dva sloupce">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lstStyle/>
          <a:p>
            <a:r>
              <a:rPr lang="cs-CZ"/>
              <a:t>Kliknutím lze upravit styl.</a:t>
            </a:r>
          </a:p>
        </p:txBody>
      </p:sp>
      <p:sp>
        <p:nvSpPr>
          <p:cNvPr id="3" name="Zástupný symbol pro obsah 2"/>
          <p:cNvSpPr>
            <a:spLocks noGrp="1"/>
          </p:cNvSpPr>
          <p:nvPr>
            <p:ph sz="half" idx="1" hasCustomPrompt="1"/>
          </p:nvPr>
        </p:nvSpPr>
        <p:spPr>
          <a:xfrm>
            <a:off x="1620000" y="2160000"/>
            <a:ext cx="4323523" cy="3960537"/>
          </a:xfrm>
        </p:spPr>
        <p:txBody>
          <a:bodyPr/>
          <a:lstStyle>
            <a:lvl1pPr>
              <a:spcAft>
                <a:spcPts val="1800"/>
              </a:spcAft>
              <a:buFont typeface="Wingdings" pitchFamily="2" charset="2"/>
              <a:buNone/>
              <a:defRPr b="1">
                <a:solidFill>
                  <a:schemeClr val="accent3"/>
                </a:solidFill>
              </a:defRPr>
            </a:lvl1pPr>
            <a:lvl2pPr marL="0" indent="-288000">
              <a:buClr>
                <a:schemeClr val="accent5"/>
              </a:buClr>
              <a:buSzPct val="90000"/>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6"/>
          <p:cNvSpPr>
            <a:spLocks noGrp="1"/>
          </p:cNvSpPr>
          <p:nvPr>
            <p:ph type="sldNum" sz="quarter" idx="12"/>
          </p:nvPr>
        </p:nvSpPr>
        <p:spPr/>
        <p:txBody>
          <a:bodyPr/>
          <a:lstStyle/>
          <a:p>
            <a:fld id="{1CF5A12E-3DFE-4C3E-9036-7893F29C52C1}" type="slidenum">
              <a:rPr lang="cs-CZ" smtClean="0"/>
              <a:t>‹#›</a:t>
            </a:fld>
            <a:endParaRPr lang="cs-CZ"/>
          </a:p>
        </p:txBody>
      </p:sp>
      <p:sp>
        <p:nvSpPr>
          <p:cNvPr id="6" name="Zástupný symbol pro obsah 2">
            <a:extLst>
              <a:ext uri="{FF2B5EF4-FFF2-40B4-BE49-F238E27FC236}">
                <a16:creationId xmlns:a16="http://schemas.microsoft.com/office/drawing/2014/main" id="{4BF51896-151D-3843-DB7C-41BB6E22FE4B}"/>
              </a:ext>
            </a:extLst>
          </p:cNvPr>
          <p:cNvSpPr>
            <a:spLocks noGrp="1"/>
          </p:cNvSpPr>
          <p:nvPr>
            <p:ph sz="half" idx="13" hasCustomPrompt="1"/>
          </p:nvPr>
        </p:nvSpPr>
        <p:spPr>
          <a:xfrm>
            <a:off x="6260477" y="2165625"/>
            <a:ext cx="4323523" cy="3960537"/>
          </a:xfrm>
        </p:spPr>
        <p:txBody>
          <a:bodyPr/>
          <a:lstStyle>
            <a:lvl1pPr>
              <a:spcAft>
                <a:spcPts val="1800"/>
              </a:spcAft>
              <a:buFont typeface="Wingdings" pitchFamily="2" charset="2"/>
              <a:buNone/>
              <a:defRPr b="1">
                <a:solidFill>
                  <a:schemeClr val="accent3"/>
                </a:solidFill>
              </a:defRPr>
            </a:lvl1pPr>
            <a:lvl2pPr marL="0" indent="-288000">
              <a:buClr>
                <a:schemeClr val="accent5"/>
              </a:buClr>
              <a:buSzPct val="90000"/>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9" name="Zástupný text 8">
            <a:extLst>
              <a:ext uri="{FF2B5EF4-FFF2-40B4-BE49-F238E27FC236}">
                <a16:creationId xmlns:a16="http://schemas.microsoft.com/office/drawing/2014/main" id="{6F99AF0C-D583-5D11-E4A5-C93DED75A4D9}"/>
              </a:ext>
            </a:extLst>
          </p:cNvPr>
          <p:cNvSpPr>
            <a:spLocks noGrp="1"/>
          </p:cNvSpPr>
          <p:nvPr>
            <p:ph type="body" sz="quarter" idx="14"/>
          </p:nvPr>
        </p:nvSpPr>
        <p:spPr>
          <a:xfrm>
            <a:off x="683999" y="1243809"/>
            <a:ext cx="5259600" cy="772560"/>
          </a:xfrm>
        </p:spPr>
        <p:txBody>
          <a:bodyPr/>
          <a:lstStyle>
            <a:lvl1pPr marL="0" indent="0">
              <a:buNone/>
              <a:defRPr>
                <a:solidFill>
                  <a:schemeClr val="accent5"/>
                </a:solidFill>
              </a:defRPr>
            </a:lvl1pPr>
            <a:lvl2pPr>
              <a:buNone/>
              <a:defRPr/>
            </a:lvl2pPr>
            <a:lvl3pPr>
              <a:buNone/>
              <a:defRPr/>
            </a:lvl3pPr>
            <a:lvl4pPr>
              <a:buNone/>
              <a:defRPr/>
            </a:lvl4pPr>
            <a:lvl5pPr>
              <a:buNone/>
              <a:defRPr/>
            </a:lvl5pPr>
          </a:lstStyle>
          <a:p>
            <a:pPr lvl="0"/>
            <a:r>
              <a:rPr lang="cs-CZ" dirty="0"/>
              <a:t>Po kliknutí můžete upravovat styly textu v předloze.</a:t>
            </a:r>
          </a:p>
        </p:txBody>
      </p:sp>
      <p:sp>
        <p:nvSpPr>
          <p:cNvPr id="10" name="Zástupný symbol pro číslo snímku 5">
            <a:extLst>
              <a:ext uri="{FF2B5EF4-FFF2-40B4-BE49-F238E27FC236}">
                <a16:creationId xmlns:a16="http://schemas.microsoft.com/office/drawing/2014/main" id="{506D5A9D-5B24-E761-D1A3-27947B1C890A}"/>
              </a:ext>
            </a:extLst>
          </p:cNvPr>
          <p:cNvSpPr txBox="1">
            <a:spLocks/>
          </p:cNvSpPr>
          <p:nvPr userDrawn="1"/>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solidFill>
                  <a:schemeClr val="accent5"/>
                </a:solidFill>
              </a:rPr>
              <a:t>Ministerstvo pro místní rozvoj</a:t>
            </a:r>
          </a:p>
        </p:txBody>
      </p:sp>
    </p:spTree>
    <p:extLst>
      <p:ext uri="{BB962C8B-B14F-4D97-AF65-F5344CB8AC3E}">
        <p14:creationId xmlns:p14="http://schemas.microsoft.com/office/powerpoint/2010/main" val="2170585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ři sloupce">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lstStyle/>
          <a:p>
            <a:r>
              <a:rPr lang="cs-CZ"/>
              <a:t>Kliknutím lze upravit styl.</a:t>
            </a:r>
          </a:p>
        </p:txBody>
      </p:sp>
      <p:sp>
        <p:nvSpPr>
          <p:cNvPr id="3" name="Zástupný symbol pro obsah 2"/>
          <p:cNvSpPr>
            <a:spLocks noGrp="1"/>
          </p:cNvSpPr>
          <p:nvPr>
            <p:ph sz="half" idx="1" hasCustomPrompt="1"/>
          </p:nvPr>
        </p:nvSpPr>
        <p:spPr>
          <a:xfrm>
            <a:off x="693601" y="2165625"/>
            <a:ext cx="3375982" cy="3960537"/>
          </a:xfrm>
        </p:spPr>
        <p:txBody>
          <a:bodyPr/>
          <a:lstStyle>
            <a:lvl1pPr marL="0" indent="0">
              <a:spcAft>
                <a:spcPts val="1800"/>
              </a:spcAft>
              <a:buFont typeface="Arial" panose="020B0604020202020204" pitchFamily="34" charset="0"/>
              <a:buNone/>
              <a:defRPr b="1">
                <a:solidFill>
                  <a:schemeClr val="accent3"/>
                </a:solidFill>
              </a:defRPr>
            </a:lvl1pPr>
            <a:lvl2pPr marL="0" indent="-288000">
              <a:buClr>
                <a:schemeClr val="accent5"/>
              </a:buClr>
              <a:buSzPct val="90000"/>
              <a:buFont typeface="Wingdings" pitchFamily="2" charset="2"/>
              <a:buNone/>
              <a:defRPr/>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Upravte styly předlohy textu.</a:t>
            </a:r>
          </a:p>
          <a:p>
            <a:pPr lvl="1"/>
            <a:r>
              <a:rPr lang="cs-CZ"/>
              <a:t>Druhá úroveň</a:t>
            </a:r>
          </a:p>
        </p:txBody>
      </p:sp>
      <p:sp>
        <p:nvSpPr>
          <p:cNvPr id="7" name="Zástupný symbol pro číslo snímku 6"/>
          <p:cNvSpPr>
            <a:spLocks noGrp="1"/>
          </p:cNvSpPr>
          <p:nvPr>
            <p:ph type="sldNum" sz="quarter" idx="12"/>
          </p:nvPr>
        </p:nvSpPr>
        <p:spPr/>
        <p:txBody>
          <a:bodyPr/>
          <a:lstStyle/>
          <a:p>
            <a:fld id="{1CF5A12E-3DFE-4C3E-9036-7893F29C52C1}" type="slidenum">
              <a:rPr lang="cs-CZ" smtClean="0"/>
              <a:t>‹#›</a:t>
            </a:fld>
            <a:endParaRPr lang="cs-CZ"/>
          </a:p>
        </p:txBody>
      </p:sp>
      <p:sp>
        <p:nvSpPr>
          <p:cNvPr id="10" name="Zástupný symbol pro obsah 2">
            <a:extLst>
              <a:ext uri="{FF2B5EF4-FFF2-40B4-BE49-F238E27FC236}">
                <a16:creationId xmlns:a16="http://schemas.microsoft.com/office/drawing/2014/main" id="{7671851E-E145-B540-BFE6-BCB164F7650F}"/>
              </a:ext>
            </a:extLst>
          </p:cNvPr>
          <p:cNvSpPr>
            <a:spLocks noGrp="1"/>
          </p:cNvSpPr>
          <p:nvPr>
            <p:ph sz="half" idx="13" hasCustomPrompt="1"/>
          </p:nvPr>
        </p:nvSpPr>
        <p:spPr>
          <a:xfrm>
            <a:off x="8119333" y="2165625"/>
            <a:ext cx="3375982" cy="3960537"/>
          </a:xfrm>
        </p:spPr>
        <p:txBody>
          <a:bodyPr/>
          <a:lstStyle>
            <a:lvl1pPr marL="0" indent="0">
              <a:spcAft>
                <a:spcPts val="1800"/>
              </a:spcAft>
              <a:buFont typeface="Arial" panose="020B0604020202020204" pitchFamily="34" charset="0"/>
              <a:buNone/>
              <a:defRPr b="1">
                <a:solidFill>
                  <a:schemeClr val="accent3"/>
                </a:solidFill>
              </a:defRPr>
            </a:lvl1pPr>
            <a:lvl2pPr marL="0" indent="-288000">
              <a:buClr>
                <a:schemeClr val="accent5"/>
              </a:buClr>
              <a:buSzPct val="90000"/>
              <a:buFont typeface="Wingdings" pitchFamily="2" charset="2"/>
              <a:buNone/>
              <a:defRPr/>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Upravte styly předlohy textu.</a:t>
            </a:r>
          </a:p>
          <a:p>
            <a:pPr lvl="1"/>
            <a:r>
              <a:rPr lang="cs-CZ"/>
              <a:t>Druhá úroveň</a:t>
            </a:r>
          </a:p>
        </p:txBody>
      </p:sp>
      <p:sp>
        <p:nvSpPr>
          <p:cNvPr id="11" name="Zástupný symbol pro obsah 2">
            <a:extLst>
              <a:ext uri="{FF2B5EF4-FFF2-40B4-BE49-F238E27FC236}">
                <a16:creationId xmlns:a16="http://schemas.microsoft.com/office/drawing/2014/main" id="{C5DD8208-8E62-3BCD-5295-A5DE908611EA}"/>
              </a:ext>
            </a:extLst>
          </p:cNvPr>
          <p:cNvSpPr>
            <a:spLocks noGrp="1"/>
          </p:cNvSpPr>
          <p:nvPr>
            <p:ph sz="half" idx="14" hasCustomPrompt="1"/>
          </p:nvPr>
        </p:nvSpPr>
        <p:spPr>
          <a:xfrm>
            <a:off x="4408009" y="2165625"/>
            <a:ext cx="3375982" cy="3960537"/>
          </a:xfrm>
        </p:spPr>
        <p:txBody>
          <a:bodyPr/>
          <a:lstStyle>
            <a:lvl1pPr marL="0" indent="0">
              <a:spcAft>
                <a:spcPts val="1800"/>
              </a:spcAft>
              <a:buFont typeface="Arial" panose="020B0604020202020204" pitchFamily="34" charset="0"/>
              <a:buNone/>
              <a:defRPr b="1">
                <a:solidFill>
                  <a:schemeClr val="accent3"/>
                </a:solidFill>
              </a:defRPr>
            </a:lvl1pPr>
            <a:lvl2pPr marL="0" indent="-288000">
              <a:buClr>
                <a:schemeClr val="accent5"/>
              </a:buClr>
              <a:buSzPct val="90000"/>
              <a:buFont typeface="Wingdings" pitchFamily="2" charset="2"/>
              <a:buNone/>
              <a:defRPr/>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Upravte styly předlohy textu.</a:t>
            </a:r>
          </a:p>
          <a:p>
            <a:pPr lvl="1"/>
            <a:r>
              <a:rPr lang="cs-CZ"/>
              <a:t>Druhá úroveň</a:t>
            </a:r>
          </a:p>
        </p:txBody>
      </p:sp>
      <p:sp>
        <p:nvSpPr>
          <p:cNvPr id="12" name="Zástupný symbol pro číslo snímku 5">
            <a:extLst>
              <a:ext uri="{FF2B5EF4-FFF2-40B4-BE49-F238E27FC236}">
                <a16:creationId xmlns:a16="http://schemas.microsoft.com/office/drawing/2014/main" id="{C2D358F0-6A79-42DF-456E-F8DBAF212BBF}"/>
              </a:ext>
            </a:extLst>
          </p:cNvPr>
          <p:cNvSpPr txBox="1">
            <a:spLocks/>
          </p:cNvSpPr>
          <p:nvPr userDrawn="1"/>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solidFill>
                  <a:schemeClr val="accent5"/>
                </a:solidFill>
              </a:rPr>
              <a:t>Ministerstvo pro místní rozvoj</a:t>
            </a:r>
          </a:p>
        </p:txBody>
      </p:sp>
    </p:spTree>
    <p:extLst>
      <p:ext uri="{BB962C8B-B14F-4D97-AF65-F5344CB8AC3E}">
        <p14:creationId xmlns:p14="http://schemas.microsoft.com/office/powerpoint/2010/main" val="234631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dnadpis, 3 sloupce podbarvené">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lstStyle/>
          <a:p>
            <a:r>
              <a:rPr lang="cs-CZ"/>
              <a:t>Kliknutím lze upravit styl.</a:t>
            </a:r>
          </a:p>
        </p:txBody>
      </p:sp>
      <p:sp>
        <p:nvSpPr>
          <p:cNvPr id="3" name="Zástupný symbol pro obsah 2"/>
          <p:cNvSpPr>
            <a:spLocks noGrp="1"/>
          </p:cNvSpPr>
          <p:nvPr>
            <p:ph sz="half" idx="1" hasCustomPrompt="1"/>
          </p:nvPr>
        </p:nvSpPr>
        <p:spPr>
          <a:xfrm>
            <a:off x="684000" y="2257436"/>
            <a:ext cx="3355437" cy="3590706"/>
          </a:xfrm>
          <a:solidFill>
            <a:schemeClr val="accent1"/>
          </a:solidFill>
        </p:spPr>
        <p:txBody>
          <a:bodyPr lIns="180000" tIns="108000" rIns="144000" bIns="72000"/>
          <a:lstStyle>
            <a:lvl1pPr marL="0">
              <a:spcAft>
                <a:spcPts val="1800"/>
              </a:spcAft>
              <a:buFont typeface="Arial" panose="020B0604020202020204" pitchFamily="34" charset="0"/>
              <a:buNone/>
              <a:defRPr b="1">
                <a:solidFill>
                  <a:schemeClr val="accent5"/>
                </a:solidFill>
              </a:defRPr>
            </a:lvl1pPr>
            <a:lvl2pPr marL="0" indent="-288000">
              <a:buClr>
                <a:schemeClr val="accent5"/>
              </a:buClr>
              <a:buSzPct val="90000"/>
              <a:buFont typeface="Wingdings" pitchFamily="2" charset="2"/>
              <a:buNone/>
              <a:defRPr sz="15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dirty="0"/>
              <a:t>Upravte styly předlohy textu.</a:t>
            </a:r>
          </a:p>
          <a:p>
            <a:pPr lvl="1"/>
            <a:r>
              <a:rPr lang="cs-CZ" dirty="0"/>
              <a:t>Druhá úroveň</a:t>
            </a:r>
          </a:p>
        </p:txBody>
      </p:sp>
      <p:sp>
        <p:nvSpPr>
          <p:cNvPr id="7" name="Zástupný symbol pro číslo snímku 6"/>
          <p:cNvSpPr>
            <a:spLocks noGrp="1"/>
          </p:cNvSpPr>
          <p:nvPr>
            <p:ph type="sldNum" sz="quarter" idx="12"/>
          </p:nvPr>
        </p:nvSpPr>
        <p:spPr/>
        <p:txBody>
          <a:bodyPr/>
          <a:lstStyle/>
          <a:p>
            <a:fld id="{1CF5A12E-3DFE-4C3E-9036-7893F29C52C1}" type="slidenum">
              <a:rPr lang="cs-CZ" smtClean="0"/>
              <a:t>‹#›</a:t>
            </a:fld>
            <a:endParaRPr lang="cs-CZ"/>
          </a:p>
        </p:txBody>
      </p:sp>
      <p:sp>
        <p:nvSpPr>
          <p:cNvPr id="9" name="Zástupný text 8">
            <a:extLst>
              <a:ext uri="{FF2B5EF4-FFF2-40B4-BE49-F238E27FC236}">
                <a16:creationId xmlns:a16="http://schemas.microsoft.com/office/drawing/2014/main" id="{6F99AF0C-D583-5D11-E4A5-C93DED75A4D9}"/>
              </a:ext>
            </a:extLst>
          </p:cNvPr>
          <p:cNvSpPr>
            <a:spLocks noGrp="1"/>
          </p:cNvSpPr>
          <p:nvPr>
            <p:ph type="body" sz="quarter" idx="14"/>
          </p:nvPr>
        </p:nvSpPr>
        <p:spPr>
          <a:xfrm>
            <a:off x="684000" y="1243809"/>
            <a:ext cx="9900000" cy="772560"/>
          </a:xfrm>
        </p:spPr>
        <p:txBody>
          <a:bodyPr/>
          <a:lstStyle>
            <a:lvl1pPr marL="0" indent="0">
              <a:buNone/>
              <a:defRPr>
                <a:solidFill>
                  <a:schemeClr val="accent5"/>
                </a:solidFill>
              </a:defRPr>
            </a:lvl1pPr>
            <a:lvl2pPr>
              <a:buNone/>
              <a:defRPr/>
            </a:lvl2pPr>
            <a:lvl3pPr>
              <a:buNone/>
              <a:defRPr/>
            </a:lvl3pPr>
            <a:lvl4pPr>
              <a:buNone/>
              <a:defRPr/>
            </a:lvl4pPr>
            <a:lvl5pPr>
              <a:buNone/>
              <a:defRPr/>
            </a:lvl5pPr>
          </a:lstStyle>
          <a:p>
            <a:pPr lvl="0"/>
            <a:r>
              <a:rPr lang="cs-CZ"/>
              <a:t>Po kliknutí můžete upravovat styly textu v předloze.</a:t>
            </a:r>
          </a:p>
        </p:txBody>
      </p:sp>
      <p:sp>
        <p:nvSpPr>
          <p:cNvPr id="4" name="Zástupný symbol pro obsah 2">
            <a:extLst>
              <a:ext uri="{FF2B5EF4-FFF2-40B4-BE49-F238E27FC236}">
                <a16:creationId xmlns:a16="http://schemas.microsoft.com/office/drawing/2014/main" id="{2C9E7C88-D105-85BB-7817-7828128845B7}"/>
              </a:ext>
            </a:extLst>
          </p:cNvPr>
          <p:cNvSpPr>
            <a:spLocks noGrp="1"/>
          </p:cNvSpPr>
          <p:nvPr>
            <p:ph sz="half" idx="15" hasCustomPrompt="1"/>
          </p:nvPr>
        </p:nvSpPr>
        <p:spPr>
          <a:xfrm>
            <a:off x="8156517" y="2257436"/>
            <a:ext cx="3355437" cy="3590706"/>
          </a:xfrm>
          <a:solidFill>
            <a:schemeClr val="accent1"/>
          </a:solidFill>
        </p:spPr>
        <p:txBody>
          <a:bodyPr lIns="180000" tIns="108000" rIns="144000" bIns="72000"/>
          <a:lstStyle>
            <a:lvl1pPr marL="0">
              <a:spcAft>
                <a:spcPts val="1800"/>
              </a:spcAft>
              <a:buFont typeface="Arial" panose="020B0604020202020204" pitchFamily="34" charset="0"/>
              <a:buNone/>
              <a:defRPr b="1">
                <a:solidFill>
                  <a:schemeClr val="accent5"/>
                </a:solidFill>
              </a:defRPr>
            </a:lvl1pPr>
            <a:lvl2pPr marL="0" indent="-288000">
              <a:buClr>
                <a:schemeClr val="accent5"/>
              </a:buClr>
              <a:buSzPct val="90000"/>
              <a:buFont typeface="Wingdings" pitchFamily="2" charset="2"/>
              <a:buNone/>
              <a:defRPr sz="15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Upravte styly předlohy textu.</a:t>
            </a:r>
          </a:p>
          <a:p>
            <a:pPr lvl="1"/>
            <a:r>
              <a:rPr lang="cs-CZ"/>
              <a:t>Druhá úroveň</a:t>
            </a:r>
          </a:p>
        </p:txBody>
      </p:sp>
      <p:sp>
        <p:nvSpPr>
          <p:cNvPr id="8" name="Zástupný symbol pro obsah 2">
            <a:extLst>
              <a:ext uri="{FF2B5EF4-FFF2-40B4-BE49-F238E27FC236}">
                <a16:creationId xmlns:a16="http://schemas.microsoft.com/office/drawing/2014/main" id="{F3B495C6-E9D9-BB16-034D-BB35D518475B}"/>
              </a:ext>
            </a:extLst>
          </p:cNvPr>
          <p:cNvSpPr>
            <a:spLocks noGrp="1"/>
          </p:cNvSpPr>
          <p:nvPr>
            <p:ph sz="half" idx="16" hasCustomPrompt="1"/>
          </p:nvPr>
        </p:nvSpPr>
        <p:spPr>
          <a:xfrm>
            <a:off x="4420259" y="2257436"/>
            <a:ext cx="3355437" cy="3590706"/>
          </a:xfrm>
          <a:solidFill>
            <a:schemeClr val="accent1"/>
          </a:solidFill>
        </p:spPr>
        <p:txBody>
          <a:bodyPr lIns="180000" tIns="108000" rIns="144000" bIns="72000"/>
          <a:lstStyle>
            <a:lvl1pPr marL="0">
              <a:spcAft>
                <a:spcPts val="1800"/>
              </a:spcAft>
              <a:buFont typeface="Arial" panose="020B0604020202020204" pitchFamily="34" charset="0"/>
              <a:buNone/>
              <a:defRPr b="1">
                <a:solidFill>
                  <a:schemeClr val="accent5"/>
                </a:solidFill>
              </a:defRPr>
            </a:lvl1pPr>
            <a:lvl2pPr marL="0" indent="-288000">
              <a:buClr>
                <a:schemeClr val="accent5"/>
              </a:buClr>
              <a:buSzPct val="90000"/>
              <a:buFont typeface="Wingdings" pitchFamily="2" charset="2"/>
              <a:buNone/>
              <a:defRPr sz="15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Upravte styly předlohy textu.</a:t>
            </a:r>
          </a:p>
          <a:p>
            <a:pPr lvl="1"/>
            <a:r>
              <a:rPr lang="cs-CZ"/>
              <a:t>Druhá úroveň</a:t>
            </a:r>
          </a:p>
        </p:txBody>
      </p:sp>
      <p:sp>
        <p:nvSpPr>
          <p:cNvPr id="10" name="Zástupný symbol pro číslo snímku 5">
            <a:extLst>
              <a:ext uri="{FF2B5EF4-FFF2-40B4-BE49-F238E27FC236}">
                <a16:creationId xmlns:a16="http://schemas.microsoft.com/office/drawing/2014/main" id="{6362B212-FD62-9F50-CE3D-DFF199FD57C2}"/>
              </a:ext>
            </a:extLst>
          </p:cNvPr>
          <p:cNvSpPr txBox="1">
            <a:spLocks/>
          </p:cNvSpPr>
          <p:nvPr userDrawn="1"/>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solidFill>
                  <a:schemeClr val="accent5"/>
                </a:solidFill>
              </a:rPr>
              <a:t>Ministerstvo pro místní rozvoj</a:t>
            </a:r>
          </a:p>
        </p:txBody>
      </p:sp>
    </p:spTree>
    <p:extLst>
      <p:ext uri="{BB962C8B-B14F-4D97-AF65-F5344CB8AC3E}">
        <p14:creationId xmlns:p14="http://schemas.microsoft.com/office/powerpoint/2010/main" val="683013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sloupce podbarvené se šipkami">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lstStyle/>
          <a:p>
            <a:r>
              <a:rPr lang="cs-CZ"/>
              <a:t>Kliknutím lze upravit styl.</a:t>
            </a:r>
          </a:p>
        </p:txBody>
      </p:sp>
      <p:sp>
        <p:nvSpPr>
          <p:cNvPr id="3" name="Zástupný symbol pro obsah 2"/>
          <p:cNvSpPr>
            <a:spLocks noGrp="1"/>
          </p:cNvSpPr>
          <p:nvPr>
            <p:ph sz="half" idx="1" hasCustomPrompt="1"/>
          </p:nvPr>
        </p:nvSpPr>
        <p:spPr>
          <a:xfrm>
            <a:off x="684001" y="2257436"/>
            <a:ext cx="3105680" cy="3590706"/>
          </a:xfrm>
          <a:solidFill>
            <a:schemeClr val="accent1"/>
          </a:solidFill>
        </p:spPr>
        <p:txBody>
          <a:bodyPr lIns="180000" tIns="180000" rIns="144000" bIns="72000"/>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5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7" name="Zástupný symbol pro číslo snímku 6"/>
          <p:cNvSpPr>
            <a:spLocks noGrp="1"/>
          </p:cNvSpPr>
          <p:nvPr>
            <p:ph type="sldNum" sz="quarter" idx="12"/>
          </p:nvPr>
        </p:nvSpPr>
        <p:spPr/>
        <p:txBody>
          <a:bodyPr/>
          <a:lstStyle/>
          <a:p>
            <a:fld id="{1CF5A12E-3DFE-4C3E-9036-7893F29C52C1}" type="slidenum">
              <a:rPr lang="cs-CZ" smtClean="0"/>
              <a:t>‹#›</a:t>
            </a:fld>
            <a:endParaRPr lang="cs-CZ"/>
          </a:p>
        </p:txBody>
      </p:sp>
      <p:pic>
        <p:nvPicPr>
          <p:cNvPr id="6" name="Obrázek 5">
            <a:extLst>
              <a:ext uri="{FF2B5EF4-FFF2-40B4-BE49-F238E27FC236}">
                <a16:creationId xmlns:a16="http://schemas.microsoft.com/office/drawing/2014/main" id="{36B0AA4C-B328-7C47-A4DA-F8ED2EFC4710}"/>
              </a:ext>
            </a:extLst>
          </p:cNvPr>
          <p:cNvPicPr>
            <a:picLocks noChangeAspect="1"/>
          </p:cNvPicPr>
          <p:nvPr userDrawn="1"/>
        </p:nvPicPr>
        <p:blipFill>
          <a:blip r:embed="rId2"/>
          <a:stretch>
            <a:fillRect/>
          </a:stretch>
        </p:blipFill>
        <p:spPr>
          <a:xfrm>
            <a:off x="3985314" y="3880589"/>
            <a:ext cx="363853" cy="301120"/>
          </a:xfrm>
          <a:prstGeom prst="rect">
            <a:avLst/>
          </a:prstGeom>
        </p:spPr>
      </p:pic>
      <p:sp>
        <p:nvSpPr>
          <p:cNvPr id="10" name="Zástupný symbol pro obsah 2">
            <a:extLst>
              <a:ext uri="{FF2B5EF4-FFF2-40B4-BE49-F238E27FC236}">
                <a16:creationId xmlns:a16="http://schemas.microsoft.com/office/drawing/2014/main" id="{963E211A-EC28-5A07-3501-03AC420E839A}"/>
              </a:ext>
            </a:extLst>
          </p:cNvPr>
          <p:cNvSpPr>
            <a:spLocks noGrp="1"/>
          </p:cNvSpPr>
          <p:nvPr>
            <p:ph sz="half" idx="13" hasCustomPrompt="1"/>
          </p:nvPr>
        </p:nvSpPr>
        <p:spPr>
          <a:xfrm>
            <a:off x="8405601" y="2257436"/>
            <a:ext cx="3105680" cy="3590706"/>
          </a:xfrm>
          <a:solidFill>
            <a:schemeClr val="accent1"/>
          </a:solidFill>
        </p:spPr>
        <p:txBody>
          <a:bodyPr lIns="180000" tIns="180000" rIns="144000" bIns="72000"/>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5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11" name="Zástupný symbol pro obsah 2">
            <a:extLst>
              <a:ext uri="{FF2B5EF4-FFF2-40B4-BE49-F238E27FC236}">
                <a16:creationId xmlns:a16="http://schemas.microsoft.com/office/drawing/2014/main" id="{CA544A6B-12C5-DC1B-EDF5-D0332255C4DE}"/>
              </a:ext>
            </a:extLst>
          </p:cNvPr>
          <p:cNvSpPr>
            <a:spLocks noGrp="1"/>
          </p:cNvSpPr>
          <p:nvPr>
            <p:ph sz="half" idx="14" hasCustomPrompt="1"/>
          </p:nvPr>
        </p:nvSpPr>
        <p:spPr>
          <a:xfrm>
            <a:off x="4544801" y="2257436"/>
            <a:ext cx="3105680" cy="3590706"/>
          </a:xfrm>
          <a:solidFill>
            <a:schemeClr val="accent1"/>
          </a:solidFill>
        </p:spPr>
        <p:txBody>
          <a:bodyPr lIns="180000" tIns="180000" rIns="144000" bIns="72000"/>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5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pic>
        <p:nvPicPr>
          <p:cNvPr id="12" name="Obrázek 11">
            <a:extLst>
              <a:ext uri="{FF2B5EF4-FFF2-40B4-BE49-F238E27FC236}">
                <a16:creationId xmlns:a16="http://schemas.microsoft.com/office/drawing/2014/main" id="{7D22E6FE-C4C5-B012-E7A4-C906162897C5}"/>
              </a:ext>
            </a:extLst>
          </p:cNvPr>
          <p:cNvPicPr>
            <a:picLocks noChangeAspect="1"/>
          </p:cNvPicPr>
          <p:nvPr userDrawn="1"/>
        </p:nvPicPr>
        <p:blipFill>
          <a:blip r:embed="rId2"/>
          <a:stretch>
            <a:fillRect/>
          </a:stretch>
        </p:blipFill>
        <p:spPr>
          <a:xfrm>
            <a:off x="7846114" y="3880589"/>
            <a:ext cx="363853" cy="301120"/>
          </a:xfrm>
          <a:prstGeom prst="rect">
            <a:avLst/>
          </a:prstGeom>
        </p:spPr>
      </p:pic>
      <p:sp>
        <p:nvSpPr>
          <p:cNvPr id="13" name="Zástupný text 8">
            <a:extLst>
              <a:ext uri="{FF2B5EF4-FFF2-40B4-BE49-F238E27FC236}">
                <a16:creationId xmlns:a16="http://schemas.microsoft.com/office/drawing/2014/main" id="{E61F4B55-11B4-1167-283D-55E922C63401}"/>
              </a:ext>
            </a:extLst>
          </p:cNvPr>
          <p:cNvSpPr>
            <a:spLocks noGrp="1"/>
          </p:cNvSpPr>
          <p:nvPr>
            <p:ph type="body" sz="quarter" idx="15"/>
          </p:nvPr>
        </p:nvSpPr>
        <p:spPr>
          <a:xfrm>
            <a:off x="683999" y="1243809"/>
            <a:ext cx="5259600" cy="772560"/>
          </a:xfrm>
        </p:spPr>
        <p:txBody>
          <a:bodyPr/>
          <a:lstStyle>
            <a:lvl1pPr marL="0" indent="0">
              <a:buNone/>
              <a:defRPr>
                <a:solidFill>
                  <a:schemeClr val="accent5"/>
                </a:solidFill>
              </a:defRPr>
            </a:lvl1pPr>
            <a:lvl2pPr>
              <a:buNone/>
              <a:defRPr/>
            </a:lvl2pPr>
            <a:lvl3pPr>
              <a:buNone/>
              <a:defRPr/>
            </a:lvl3pPr>
            <a:lvl4pPr>
              <a:buNone/>
              <a:defRPr/>
            </a:lvl4pPr>
            <a:lvl5pPr>
              <a:buNone/>
              <a:defRPr/>
            </a:lvl5pPr>
          </a:lstStyle>
          <a:p>
            <a:pPr lvl="0"/>
            <a:r>
              <a:rPr lang="cs-CZ"/>
              <a:t>Po kliknutí můžete upravovat styly textu v předloze.</a:t>
            </a:r>
          </a:p>
        </p:txBody>
      </p:sp>
      <p:sp>
        <p:nvSpPr>
          <p:cNvPr id="14" name="Zástupný symbol pro číslo snímku 5">
            <a:extLst>
              <a:ext uri="{FF2B5EF4-FFF2-40B4-BE49-F238E27FC236}">
                <a16:creationId xmlns:a16="http://schemas.microsoft.com/office/drawing/2014/main" id="{82C2015C-6855-8BFE-A304-EDB16134EE6C}"/>
              </a:ext>
            </a:extLst>
          </p:cNvPr>
          <p:cNvSpPr txBox="1">
            <a:spLocks/>
          </p:cNvSpPr>
          <p:nvPr userDrawn="1"/>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solidFill>
                  <a:schemeClr val="accent5"/>
                </a:solidFill>
              </a:rPr>
              <a:t>Ministerstvo pro místní rozvoj</a:t>
            </a:r>
          </a:p>
        </p:txBody>
      </p:sp>
    </p:spTree>
    <p:extLst>
      <p:ext uri="{BB962C8B-B14F-4D97-AF65-F5344CB8AC3E}">
        <p14:creationId xmlns:p14="http://schemas.microsoft.com/office/powerpoint/2010/main" val="1907722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sloupce s obrázky">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lstStyle/>
          <a:p>
            <a:r>
              <a:rPr lang="cs-CZ"/>
              <a:t>Kliknutím lze upravit styl.</a:t>
            </a:r>
          </a:p>
        </p:txBody>
      </p:sp>
      <p:sp>
        <p:nvSpPr>
          <p:cNvPr id="3" name="Zástupný symbol pro obsah 2"/>
          <p:cNvSpPr>
            <a:spLocks noGrp="1"/>
          </p:cNvSpPr>
          <p:nvPr>
            <p:ph sz="half" idx="1" hasCustomPrompt="1"/>
          </p:nvPr>
        </p:nvSpPr>
        <p:spPr>
          <a:xfrm>
            <a:off x="684001" y="4444252"/>
            <a:ext cx="2428993" cy="1403889"/>
          </a:xfrm>
          <a:noFill/>
        </p:spPr>
        <p:txBody>
          <a:bodyPr lIns="0" tIns="0" rIns="0" bIns="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7" name="Zástupný symbol pro číslo snímku 6"/>
          <p:cNvSpPr>
            <a:spLocks noGrp="1"/>
          </p:cNvSpPr>
          <p:nvPr>
            <p:ph type="sldNum" sz="quarter" idx="12"/>
          </p:nvPr>
        </p:nvSpPr>
        <p:spPr/>
        <p:txBody>
          <a:bodyPr/>
          <a:lstStyle/>
          <a:p>
            <a:fld id="{1CF5A12E-3DFE-4C3E-9036-7893F29C52C1}" type="slidenum">
              <a:rPr lang="cs-CZ" smtClean="0"/>
              <a:t>‹#›</a:t>
            </a:fld>
            <a:endParaRPr lang="cs-CZ"/>
          </a:p>
        </p:txBody>
      </p:sp>
      <p:sp>
        <p:nvSpPr>
          <p:cNvPr id="8" name="Zástupný symbol obrázku 7">
            <a:extLst>
              <a:ext uri="{FF2B5EF4-FFF2-40B4-BE49-F238E27FC236}">
                <a16:creationId xmlns:a16="http://schemas.microsoft.com/office/drawing/2014/main" id="{62BF156C-6399-DFD3-9F5E-24AE50EBC860}"/>
              </a:ext>
            </a:extLst>
          </p:cNvPr>
          <p:cNvSpPr>
            <a:spLocks noGrp="1"/>
          </p:cNvSpPr>
          <p:nvPr>
            <p:ph type="pic" sz="quarter" idx="13"/>
          </p:nvPr>
        </p:nvSpPr>
        <p:spPr>
          <a:xfrm>
            <a:off x="684000" y="1492625"/>
            <a:ext cx="2428993" cy="2602004"/>
          </a:xfrm>
        </p:spPr>
        <p:txBody>
          <a:bodyPr/>
          <a:lstStyle/>
          <a:p>
            <a:endParaRPr lang="cs-CZ"/>
          </a:p>
        </p:txBody>
      </p:sp>
      <p:sp>
        <p:nvSpPr>
          <p:cNvPr id="9" name="Zástupný symbol pro obsah 2">
            <a:extLst>
              <a:ext uri="{FF2B5EF4-FFF2-40B4-BE49-F238E27FC236}">
                <a16:creationId xmlns:a16="http://schemas.microsoft.com/office/drawing/2014/main" id="{1FE252C3-C241-69C2-ACDF-A6765E53EC81}"/>
              </a:ext>
            </a:extLst>
          </p:cNvPr>
          <p:cNvSpPr>
            <a:spLocks noGrp="1"/>
          </p:cNvSpPr>
          <p:nvPr>
            <p:ph sz="half" idx="14" hasCustomPrompt="1"/>
          </p:nvPr>
        </p:nvSpPr>
        <p:spPr>
          <a:xfrm>
            <a:off x="9077724" y="4444252"/>
            <a:ext cx="2428993" cy="1403889"/>
          </a:xfrm>
          <a:noFill/>
        </p:spPr>
        <p:txBody>
          <a:bodyPr lIns="0" tIns="0" rIns="0" bIns="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13" name="Zástupný symbol obrázku 7">
            <a:extLst>
              <a:ext uri="{FF2B5EF4-FFF2-40B4-BE49-F238E27FC236}">
                <a16:creationId xmlns:a16="http://schemas.microsoft.com/office/drawing/2014/main" id="{FFC6CDFB-54AD-FC10-492E-D0931BD2D943}"/>
              </a:ext>
            </a:extLst>
          </p:cNvPr>
          <p:cNvSpPr>
            <a:spLocks noGrp="1"/>
          </p:cNvSpPr>
          <p:nvPr>
            <p:ph type="pic" sz="quarter" idx="15"/>
          </p:nvPr>
        </p:nvSpPr>
        <p:spPr>
          <a:xfrm>
            <a:off x="9077723" y="1492625"/>
            <a:ext cx="2428993" cy="2602004"/>
          </a:xfrm>
        </p:spPr>
        <p:txBody>
          <a:bodyPr/>
          <a:lstStyle/>
          <a:p>
            <a:endParaRPr lang="cs-CZ"/>
          </a:p>
        </p:txBody>
      </p:sp>
      <p:sp>
        <p:nvSpPr>
          <p:cNvPr id="14" name="Zástupný symbol pro obsah 2">
            <a:extLst>
              <a:ext uri="{FF2B5EF4-FFF2-40B4-BE49-F238E27FC236}">
                <a16:creationId xmlns:a16="http://schemas.microsoft.com/office/drawing/2014/main" id="{D5AA8550-16D6-4AA2-0FA5-8338C81AFAC5}"/>
              </a:ext>
            </a:extLst>
          </p:cNvPr>
          <p:cNvSpPr>
            <a:spLocks noGrp="1"/>
          </p:cNvSpPr>
          <p:nvPr>
            <p:ph sz="half" idx="16" hasCustomPrompt="1"/>
          </p:nvPr>
        </p:nvSpPr>
        <p:spPr>
          <a:xfrm>
            <a:off x="6279817" y="4444252"/>
            <a:ext cx="2428993" cy="1403889"/>
          </a:xfrm>
          <a:noFill/>
        </p:spPr>
        <p:txBody>
          <a:bodyPr lIns="0" tIns="0" rIns="0" bIns="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15" name="Zástupný symbol obrázku 7">
            <a:extLst>
              <a:ext uri="{FF2B5EF4-FFF2-40B4-BE49-F238E27FC236}">
                <a16:creationId xmlns:a16="http://schemas.microsoft.com/office/drawing/2014/main" id="{32839814-62AF-2979-37C7-4992C8D6E95A}"/>
              </a:ext>
            </a:extLst>
          </p:cNvPr>
          <p:cNvSpPr>
            <a:spLocks noGrp="1"/>
          </p:cNvSpPr>
          <p:nvPr>
            <p:ph type="pic" sz="quarter" idx="17"/>
          </p:nvPr>
        </p:nvSpPr>
        <p:spPr>
          <a:xfrm>
            <a:off x="6279816" y="1492625"/>
            <a:ext cx="2428993" cy="2602004"/>
          </a:xfrm>
        </p:spPr>
        <p:txBody>
          <a:bodyPr/>
          <a:lstStyle/>
          <a:p>
            <a:endParaRPr lang="cs-CZ"/>
          </a:p>
        </p:txBody>
      </p:sp>
      <p:sp>
        <p:nvSpPr>
          <p:cNvPr id="16" name="Zástupný symbol pro obsah 2">
            <a:extLst>
              <a:ext uri="{FF2B5EF4-FFF2-40B4-BE49-F238E27FC236}">
                <a16:creationId xmlns:a16="http://schemas.microsoft.com/office/drawing/2014/main" id="{1F7AACE7-568D-33D9-AF71-3ED0BB808ED7}"/>
              </a:ext>
            </a:extLst>
          </p:cNvPr>
          <p:cNvSpPr>
            <a:spLocks noGrp="1"/>
          </p:cNvSpPr>
          <p:nvPr>
            <p:ph sz="half" idx="18" hasCustomPrompt="1"/>
          </p:nvPr>
        </p:nvSpPr>
        <p:spPr>
          <a:xfrm>
            <a:off x="3481909" y="4444252"/>
            <a:ext cx="2428993" cy="1403889"/>
          </a:xfrm>
          <a:noFill/>
        </p:spPr>
        <p:txBody>
          <a:bodyPr lIns="0" tIns="0" rIns="0" bIns="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17" name="Zástupný symbol obrázku 7">
            <a:extLst>
              <a:ext uri="{FF2B5EF4-FFF2-40B4-BE49-F238E27FC236}">
                <a16:creationId xmlns:a16="http://schemas.microsoft.com/office/drawing/2014/main" id="{6563AB54-CE31-EE11-7C25-22BFEB0849EE}"/>
              </a:ext>
            </a:extLst>
          </p:cNvPr>
          <p:cNvSpPr>
            <a:spLocks noGrp="1"/>
          </p:cNvSpPr>
          <p:nvPr>
            <p:ph type="pic" sz="quarter" idx="19"/>
          </p:nvPr>
        </p:nvSpPr>
        <p:spPr>
          <a:xfrm>
            <a:off x="3481908" y="1492625"/>
            <a:ext cx="2428993" cy="2602004"/>
          </a:xfrm>
        </p:spPr>
        <p:txBody>
          <a:bodyPr/>
          <a:lstStyle/>
          <a:p>
            <a:endParaRPr lang="cs-CZ"/>
          </a:p>
        </p:txBody>
      </p:sp>
      <p:sp>
        <p:nvSpPr>
          <p:cNvPr id="18" name="Zástupný symbol pro číslo snímku 5">
            <a:extLst>
              <a:ext uri="{FF2B5EF4-FFF2-40B4-BE49-F238E27FC236}">
                <a16:creationId xmlns:a16="http://schemas.microsoft.com/office/drawing/2014/main" id="{E6FDC1DE-B4B0-083B-CF86-1E57EC819B18}"/>
              </a:ext>
            </a:extLst>
          </p:cNvPr>
          <p:cNvSpPr txBox="1">
            <a:spLocks/>
          </p:cNvSpPr>
          <p:nvPr userDrawn="1"/>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solidFill>
                  <a:schemeClr val="accent5"/>
                </a:solidFill>
              </a:rPr>
              <a:t>Ministerstvo pro místní rozvoj</a:t>
            </a:r>
          </a:p>
        </p:txBody>
      </p:sp>
    </p:spTree>
    <p:extLst>
      <p:ext uri="{BB962C8B-B14F-4D97-AF65-F5344CB8AC3E}">
        <p14:creationId xmlns:p14="http://schemas.microsoft.com/office/powerpoint/2010/main" val="4254742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dnadpis, 4 sloupce s obrázky">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lstStyle/>
          <a:p>
            <a:r>
              <a:rPr lang="cs-CZ"/>
              <a:t>Kliknutím lze upravit styl.</a:t>
            </a:r>
          </a:p>
        </p:txBody>
      </p:sp>
      <p:sp>
        <p:nvSpPr>
          <p:cNvPr id="3" name="Zástupný symbol pro obsah 2"/>
          <p:cNvSpPr>
            <a:spLocks noGrp="1"/>
          </p:cNvSpPr>
          <p:nvPr>
            <p:ph sz="half" idx="1" hasCustomPrompt="1"/>
          </p:nvPr>
        </p:nvSpPr>
        <p:spPr>
          <a:xfrm>
            <a:off x="684001" y="4444252"/>
            <a:ext cx="2428993" cy="1403889"/>
          </a:xfrm>
          <a:noFill/>
        </p:spPr>
        <p:txBody>
          <a:bodyPr lIns="0" tIns="0" rIns="0" bIns="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7" name="Zástupný symbol pro číslo snímku 6"/>
          <p:cNvSpPr>
            <a:spLocks noGrp="1"/>
          </p:cNvSpPr>
          <p:nvPr>
            <p:ph type="sldNum" sz="quarter" idx="12"/>
          </p:nvPr>
        </p:nvSpPr>
        <p:spPr/>
        <p:txBody>
          <a:bodyPr/>
          <a:lstStyle/>
          <a:p>
            <a:fld id="{1CF5A12E-3DFE-4C3E-9036-7893F29C52C1}" type="slidenum">
              <a:rPr lang="cs-CZ" smtClean="0"/>
              <a:t>‹#›</a:t>
            </a:fld>
            <a:endParaRPr lang="cs-CZ"/>
          </a:p>
        </p:txBody>
      </p:sp>
      <p:sp>
        <p:nvSpPr>
          <p:cNvPr id="8" name="Zástupný symbol obrázku 7">
            <a:extLst>
              <a:ext uri="{FF2B5EF4-FFF2-40B4-BE49-F238E27FC236}">
                <a16:creationId xmlns:a16="http://schemas.microsoft.com/office/drawing/2014/main" id="{62BF156C-6399-DFD3-9F5E-24AE50EBC860}"/>
              </a:ext>
            </a:extLst>
          </p:cNvPr>
          <p:cNvSpPr>
            <a:spLocks noGrp="1"/>
          </p:cNvSpPr>
          <p:nvPr>
            <p:ph type="pic" sz="quarter" idx="13"/>
          </p:nvPr>
        </p:nvSpPr>
        <p:spPr>
          <a:xfrm>
            <a:off x="684000" y="2215662"/>
            <a:ext cx="2428993" cy="1878966"/>
          </a:xfrm>
        </p:spPr>
        <p:txBody>
          <a:bodyPr/>
          <a:lstStyle/>
          <a:p>
            <a:endParaRPr lang="cs-CZ"/>
          </a:p>
        </p:txBody>
      </p:sp>
      <p:sp>
        <p:nvSpPr>
          <p:cNvPr id="9" name="Zástupný symbol pro obsah 2">
            <a:extLst>
              <a:ext uri="{FF2B5EF4-FFF2-40B4-BE49-F238E27FC236}">
                <a16:creationId xmlns:a16="http://schemas.microsoft.com/office/drawing/2014/main" id="{1FE252C3-C241-69C2-ACDF-A6765E53EC81}"/>
              </a:ext>
            </a:extLst>
          </p:cNvPr>
          <p:cNvSpPr>
            <a:spLocks noGrp="1"/>
          </p:cNvSpPr>
          <p:nvPr>
            <p:ph sz="half" idx="14" hasCustomPrompt="1"/>
          </p:nvPr>
        </p:nvSpPr>
        <p:spPr>
          <a:xfrm>
            <a:off x="9077724" y="4444252"/>
            <a:ext cx="2428993" cy="1403889"/>
          </a:xfrm>
          <a:noFill/>
        </p:spPr>
        <p:txBody>
          <a:bodyPr lIns="0" tIns="0" rIns="0" bIns="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13" name="Zástupný symbol obrázku 7">
            <a:extLst>
              <a:ext uri="{FF2B5EF4-FFF2-40B4-BE49-F238E27FC236}">
                <a16:creationId xmlns:a16="http://schemas.microsoft.com/office/drawing/2014/main" id="{FFC6CDFB-54AD-FC10-492E-D0931BD2D943}"/>
              </a:ext>
            </a:extLst>
          </p:cNvPr>
          <p:cNvSpPr>
            <a:spLocks noGrp="1"/>
          </p:cNvSpPr>
          <p:nvPr>
            <p:ph type="pic" sz="quarter" idx="15"/>
          </p:nvPr>
        </p:nvSpPr>
        <p:spPr>
          <a:xfrm>
            <a:off x="9077723" y="2215662"/>
            <a:ext cx="2428993" cy="1878966"/>
          </a:xfrm>
        </p:spPr>
        <p:txBody>
          <a:bodyPr/>
          <a:lstStyle/>
          <a:p>
            <a:endParaRPr lang="cs-CZ"/>
          </a:p>
        </p:txBody>
      </p:sp>
      <p:sp>
        <p:nvSpPr>
          <p:cNvPr id="14" name="Zástupný symbol pro obsah 2">
            <a:extLst>
              <a:ext uri="{FF2B5EF4-FFF2-40B4-BE49-F238E27FC236}">
                <a16:creationId xmlns:a16="http://schemas.microsoft.com/office/drawing/2014/main" id="{D5AA8550-16D6-4AA2-0FA5-8338C81AFAC5}"/>
              </a:ext>
            </a:extLst>
          </p:cNvPr>
          <p:cNvSpPr>
            <a:spLocks noGrp="1"/>
          </p:cNvSpPr>
          <p:nvPr>
            <p:ph sz="half" idx="16" hasCustomPrompt="1"/>
          </p:nvPr>
        </p:nvSpPr>
        <p:spPr>
          <a:xfrm>
            <a:off x="6279817" y="4444252"/>
            <a:ext cx="2428993" cy="1403889"/>
          </a:xfrm>
          <a:noFill/>
        </p:spPr>
        <p:txBody>
          <a:bodyPr lIns="0" tIns="0" rIns="0" bIns="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dirty="0"/>
              <a:t>Upravte styly předlohy textu.</a:t>
            </a:r>
          </a:p>
        </p:txBody>
      </p:sp>
      <p:sp>
        <p:nvSpPr>
          <p:cNvPr id="15" name="Zástupný symbol obrázku 7">
            <a:extLst>
              <a:ext uri="{FF2B5EF4-FFF2-40B4-BE49-F238E27FC236}">
                <a16:creationId xmlns:a16="http://schemas.microsoft.com/office/drawing/2014/main" id="{32839814-62AF-2979-37C7-4992C8D6E95A}"/>
              </a:ext>
            </a:extLst>
          </p:cNvPr>
          <p:cNvSpPr>
            <a:spLocks noGrp="1"/>
          </p:cNvSpPr>
          <p:nvPr>
            <p:ph type="pic" sz="quarter" idx="17"/>
          </p:nvPr>
        </p:nvSpPr>
        <p:spPr>
          <a:xfrm>
            <a:off x="6279816" y="2215662"/>
            <a:ext cx="2428993" cy="1878966"/>
          </a:xfrm>
        </p:spPr>
        <p:txBody>
          <a:bodyPr/>
          <a:lstStyle/>
          <a:p>
            <a:endParaRPr lang="cs-CZ"/>
          </a:p>
        </p:txBody>
      </p:sp>
      <p:sp>
        <p:nvSpPr>
          <p:cNvPr id="16" name="Zástupný symbol pro obsah 2">
            <a:extLst>
              <a:ext uri="{FF2B5EF4-FFF2-40B4-BE49-F238E27FC236}">
                <a16:creationId xmlns:a16="http://schemas.microsoft.com/office/drawing/2014/main" id="{1F7AACE7-568D-33D9-AF71-3ED0BB808ED7}"/>
              </a:ext>
            </a:extLst>
          </p:cNvPr>
          <p:cNvSpPr>
            <a:spLocks noGrp="1"/>
          </p:cNvSpPr>
          <p:nvPr>
            <p:ph sz="half" idx="18" hasCustomPrompt="1"/>
          </p:nvPr>
        </p:nvSpPr>
        <p:spPr>
          <a:xfrm>
            <a:off x="3481909" y="4444252"/>
            <a:ext cx="2428993" cy="1403889"/>
          </a:xfrm>
          <a:noFill/>
        </p:spPr>
        <p:txBody>
          <a:bodyPr lIns="0" tIns="0" rIns="0" bIns="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17" name="Zástupný symbol obrázku 7">
            <a:extLst>
              <a:ext uri="{FF2B5EF4-FFF2-40B4-BE49-F238E27FC236}">
                <a16:creationId xmlns:a16="http://schemas.microsoft.com/office/drawing/2014/main" id="{6563AB54-CE31-EE11-7C25-22BFEB0849EE}"/>
              </a:ext>
            </a:extLst>
          </p:cNvPr>
          <p:cNvSpPr>
            <a:spLocks noGrp="1"/>
          </p:cNvSpPr>
          <p:nvPr>
            <p:ph type="pic" sz="quarter" idx="19"/>
          </p:nvPr>
        </p:nvSpPr>
        <p:spPr>
          <a:xfrm>
            <a:off x="3481908" y="2215662"/>
            <a:ext cx="2428993" cy="1878966"/>
          </a:xfrm>
        </p:spPr>
        <p:txBody>
          <a:bodyPr/>
          <a:lstStyle/>
          <a:p>
            <a:endParaRPr lang="cs-CZ"/>
          </a:p>
        </p:txBody>
      </p:sp>
      <p:sp>
        <p:nvSpPr>
          <p:cNvPr id="4" name="Zástupný text 8">
            <a:extLst>
              <a:ext uri="{FF2B5EF4-FFF2-40B4-BE49-F238E27FC236}">
                <a16:creationId xmlns:a16="http://schemas.microsoft.com/office/drawing/2014/main" id="{3F155FFF-35D5-B4D6-8671-E1360187A54B}"/>
              </a:ext>
            </a:extLst>
          </p:cNvPr>
          <p:cNvSpPr>
            <a:spLocks noGrp="1"/>
          </p:cNvSpPr>
          <p:nvPr>
            <p:ph type="body" sz="quarter" idx="20"/>
          </p:nvPr>
        </p:nvSpPr>
        <p:spPr>
          <a:xfrm>
            <a:off x="683999" y="1243809"/>
            <a:ext cx="5259600" cy="772560"/>
          </a:xfrm>
        </p:spPr>
        <p:txBody>
          <a:bodyPr/>
          <a:lstStyle>
            <a:lvl1pPr indent="0">
              <a:buNone/>
              <a:defRPr lang="cs-CZ" sz="2000" kern="1200" dirty="0">
                <a:solidFill>
                  <a:schemeClr val="accent5"/>
                </a:solidFill>
                <a:latin typeface="Arial" panose="020B0604020202020204" pitchFamily="34" charset="0"/>
                <a:ea typeface="+mn-ea"/>
                <a:cs typeface="Arial" panose="020B0604020202020204" pitchFamily="34" charset="0"/>
              </a:defRPr>
            </a:lvl1pPr>
            <a:lvl2pPr>
              <a:buNone/>
              <a:defRPr/>
            </a:lvl2pPr>
            <a:lvl3pPr>
              <a:buNone/>
              <a:defRPr/>
            </a:lvl3pPr>
            <a:lvl4pPr>
              <a:buNone/>
              <a:defRPr/>
            </a:lvl4pPr>
            <a:lvl5pPr>
              <a:buNone/>
              <a:defRPr/>
            </a:lvl5pPr>
          </a:lstStyle>
          <a:p>
            <a:pPr marL="0" lvl="0" indent="0" algn="l" defTabSz="914400" rtl="0" eaLnBrk="1" latinLnBrk="0" hangingPunct="1">
              <a:lnSpc>
                <a:spcPct val="100000"/>
              </a:lnSpc>
              <a:spcBef>
                <a:spcPts val="1000"/>
              </a:spcBef>
              <a:spcAft>
                <a:spcPts val="1000"/>
              </a:spcAft>
              <a:buFont typeface="Wingdings" pitchFamily="2" charset="2"/>
              <a:buNone/>
            </a:pPr>
            <a:r>
              <a:rPr lang="cs-CZ"/>
              <a:t>Po kliknutí můžete upravovat styly textu v předloze.</a:t>
            </a:r>
          </a:p>
        </p:txBody>
      </p:sp>
      <p:sp>
        <p:nvSpPr>
          <p:cNvPr id="6" name="Zástupný symbol pro číslo snímku 5">
            <a:extLst>
              <a:ext uri="{FF2B5EF4-FFF2-40B4-BE49-F238E27FC236}">
                <a16:creationId xmlns:a16="http://schemas.microsoft.com/office/drawing/2014/main" id="{5F60B77F-477A-D5FB-8405-23971B2738BD}"/>
              </a:ext>
            </a:extLst>
          </p:cNvPr>
          <p:cNvSpPr txBox="1">
            <a:spLocks/>
          </p:cNvSpPr>
          <p:nvPr userDrawn="1"/>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solidFill>
                  <a:schemeClr val="accent5"/>
                </a:solidFill>
              </a:rPr>
              <a:t>Ministerstvo pro místní rozvoj</a:t>
            </a:r>
          </a:p>
        </p:txBody>
      </p:sp>
    </p:spTree>
    <p:extLst>
      <p:ext uri="{BB962C8B-B14F-4D97-AF65-F5344CB8AC3E}">
        <p14:creationId xmlns:p14="http://schemas.microsoft.com/office/powerpoint/2010/main" val="3712844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Úvodní snímek">
    <p:bg>
      <p:bgPr>
        <a:solidFill>
          <a:schemeClr val="tx2"/>
        </a:solidFill>
        <a:effectLst/>
      </p:bgPr>
    </p:bg>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9F0403E7-BC0D-3F6B-6A17-DC5CF67E19DD}"/>
              </a:ext>
            </a:extLst>
          </p:cNvPr>
          <p:cNvSpPr>
            <a:spLocks noGrp="1"/>
          </p:cNvSpPr>
          <p:nvPr>
            <p:ph type="pic" sz="quarter" idx="10"/>
          </p:nvPr>
        </p:nvSpPr>
        <p:spPr>
          <a:xfrm>
            <a:off x="0" y="0"/>
            <a:ext cx="5905499" cy="6858000"/>
          </a:xfrm>
        </p:spPr>
        <p:txBody>
          <a:bodyPr/>
          <a:lstStyle/>
          <a:p>
            <a:endParaRPr lang="cs-CZ"/>
          </a:p>
        </p:txBody>
      </p:sp>
      <p:sp>
        <p:nvSpPr>
          <p:cNvPr id="2" name="Nadpis 1"/>
          <p:cNvSpPr>
            <a:spLocks noGrp="1"/>
          </p:cNvSpPr>
          <p:nvPr>
            <p:ph type="ctrTitle"/>
          </p:nvPr>
        </p:nvSpPr>
        <p:spPr>
          <a:xfrm>
            <a:off x="6300000" y="2109516"/>
            <a:ext cx="5400000" cy="1916866"/>
          </a:xfrm>
        </p:spPr>
        <p:txBody>
          <a:bodyPr lIns="0" tIns="0" rIns="0" bIns="0" anchor="t"/>
          <a:lstStyle>
            <a:lvl1pPr algn="l">
              <a:lnSpc>
                <a:spcPct val="100000"/>
              </a:lnSpc>
              <a:defRPr sz="3700" b="1">
                <a:solidFill>
                  <a:schemeClr val="bg1"/>
                </a:solidFill>
              </a:defRPr>
            </a:lvl1pPr>
          </a:lstStyle>
          <a:p>
            <a:r>
              <a:rPr lang="cs-CZ" dirty="0"/>
              <a:t>Kliknutím lze upravit styl.</a:t>
            </a:r>
          </a:p>
        </p:txBody>
      </p:sp>
      <p:sp>
        <p:nvSpPr>
          <p:cNvPr id="3" name="Podnadpis 2"/>
          <p:cNvSpPr>
            <a:spLocks noGrp="1"/>
          </p:cNvSpPr>
          <p:nvPr>
            <p:ph type="subTitle" idx="1"/>
          </p:nvPr>
        </p:nvSpPr>
        <p:spPr>
          <a:xfrm>
            <a:off x="6300000" y="4237731"/>
            <a:ext cx="5400000" cy="1968940"/>
          </a:xfrm>
        </p:spPr>
        <p:txBody>
          <a:bodyPr lIns="0" tIns="0" rIns="0" bIns="0"/>
          <a:lstStyle>
            <a:lvl1pPr marL="0" indent="0" algn="l">
              <a:lnSpc>
                <a:spcPct val="100000"/>
              </a:lnSpc>
              <a:spcBef>
                <a:spcPts val="0"/>
              </a:spcBef>
              <a:buNone/>
              <a:defRPr sz="20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spTree>
    <p:extLst>
      <p:ext uri="{BB962C8B-B14F-4D97-AF65-F5344CB8AC3E}">
        <p14:creationId xmlns:p14="http://schemas.microsoft.com/office/powerpoint/2010/main" val="2166930870"/>
      </p:ext>
    </p:extLst>
  </p:cSld>
  <p:clrMapOvr>
    <a:masterClrMapping/>
  </p:clrMapOvr>
  <p:extLst>
    <p:ext uri="{DCECCB84-F9BA-43D5-87BE-67443E8EF086}">
      <p15:sldGuideLst xmlns:p15="http://schemas.microsoft.com/office/powerpoint/2012/main">
        <p15:guide id="1" orient="horz" pos="140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odnadpis, 4 sloupce s obrázky">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lstStyle/>
          <a:p>
            <a:r>
              <a:rPr lang="cs-CZ"/>
              <a:t>Kliknutím lze upravit styl.</a:t>
            </a:r>
          </a:p>
        </p:txBody>
      </p:sp>
      <p:sp>
        <p:nvSpPr>
          <p:cNvPr id="7" name="Zástupný symbol pro číslo snímku 6"/>
          <p:cNvSpPr>
            <a:spLocks noGrp="1"/>
          </p:cNvSpPr>
          <p:nvPr>
            <p:ph type="sldNum" sz="quarter" idx="12"/>
          </p:nvPr>
        </p:nvSpPr>
        <p:spPr/>
        <p:txBody>
          <a:bodyPr/>
          <a:lstStyle/>
          <a:p>
            <a:fld id="{1CF5A12E-3DFE-4C3E-9036-7893F29C52C1}" type="slidenum">
              <a:rPr lang="cs-CZ" smtClean="0"/>
              <a:t>‹#›</a:t>
            </a:fld>
            <a:endParaRPr lang="cs-CZ"/>
          </a:p>
        </p:txBody>
      </p:sp>
      <p:sp>
        <p:nvSpPr>
          <p:cNvPr id="8" name="Zástupný symbol obrázku 7">
            <a:extLst>
              <a:ext uri="{FF2B5EF4-FFF2-40B4-BE49-F238E27FC236}">
                <a16:creationId xmlns:a16="http://schemas.microsoft.com/office/drawing/2014/main" id="{62BF156C-6399-DFD3-9F5E-24AE50EBC860}"/>
              </a:ext>
            </a:extLst>
          </p:cNvPr>
          <p:cNvSpPr>
            <a:spLocks noGrp="1"/>
          </p:cNvSpPr>
          <p:nvPr>
            <p:ph type="pic" sz="quarter" idx="13"/>
          </p:nvPr>
        </p:nvSpPr>
        <p:spPr>
          <a:xfrm>
            <a:off x="684000" y="2215662"/>
            <a:ext cx="2428993" cy="1878966"/>
          </a:xfrm>
        </p:spPr>
        <p:txBody>
          <a:bodyPr/>
          <a:lstStyle/>
          <a:p>
            <a:endParaRPr lang="cs-CZ"/>
          </a:p>
        </p:txBody>
      </p:sp>
      <p:sp>
        <p:nvSpPr>
          <p:cNvPr id="13" name="Zástupný symbol obrázku 7">
            <a:extLst>
              <a:ext uri="{FF2B5EF4-FFF2-40B4-BE49-F238E27FC236}">
                <a16:creationId xmlns:a16="http://schemas.microsoft.com/office/drawing/2014/main" id="{FFC6CDFB-54AD-FC10-492E-D0931BD2D943}"/>
              </a:ext>
            </a:extLst>
          </p:cNvPr>
          <p:cNvSpPr>
            <a:spLocks noGrp="1"/>
          </p:cNvSpPr>
          <p:nvPr>
            <p:ph type="pic" sz="quarter" idx="15"/>
          </p:nvPr>
        </p:nvSpPr>
        <p:spPr>
          <a:xfrm>
            <a:off x="9077723" y="2215662"/>
            <a:ext cx="2428993" cy="1878966"/>
          </a:xfrm>
        </p:spPr>
        <p:txBody>
          <a:bodyPr/>
          <a:lstStyle/>
          <a:p>
            <a:endParaRPr lang="cs-CZ"/>
          </a:p>
        </p:txBody>
      </p:sp>
      <p:sp>
        <p:nvSpPr>
          <p:cNvPr id="15" name="Zástupný symbol obrázku 7">
            <a:extLst>
              <a:ext uri="{FF2B5EF4-FFF2-40B4-BE49-F238E27FC236}">
                <a16:creationId xmlns:a16="http://schemas.microsoft.com/office/drawing/2014/main" id="{32839814-62AF-2979-37C7-4992C8D6E95A}"/>
              </a:ext>
            </a:extLst>
          </p:cNvPr>
          <p:cNvSpPr>
            <a:spLocks noGrp="1"/>
          </p:cNvSpPr>
          <p:nvPr>
            <p:ph type="pic" sz="quarter" idx="17"/>
          </p:nvPr>
        </p:nvSpPr>
        <p:spPr>
          <a:xfrm>
            <a:off x="6279816" y="2215662"/>
            <a:ext cx="2428993" cy="1878966"/>
          </a:xfrm>
        </p:spPr>
        <p:txBody>
          <a:bodyPr/>
          <a:lstStyle/>
          <a:p>
            <a:endParaRPr lang="cs-CZ"/>
          </a:p>
        </p:txBody>
      </p:sp>
      <p:sp>
        <p:nvSpPr>
          <p:cNvPr id="17" name="Zástupný symbol obrázku 7">
            <a:extLst>
              <a:ext uri="{FF2B5EF4-FFF2-40B4-BE49-F238E27FC236}">
                <a16:creationId xmlns:a16="http://schemas.microsoft.com/office/drawing/2014/main" id="{6563AB54-CE31-EE11-7C25-22BFEB0849EE}"/>
              </a:ext>
            </a:extLst>
          </p:cNvPr>
          <p:cNvSpPr>
            <a:spLocks noGrp="1"/>
          </p:cNvSpPr>
          <p:nvPr>
            <p:ph type="pic" sz="quarter" idx="19"/>
          </p:nvPr>
        </p:nvSpPr>
        <p:spPr>
          <a:xfrm>
            <a:off x="3481908" y="2215662"/>
            <a:ext cx="2428993" cy="1878966"/>
          </a:xfrm>
        </p:spPr>
        <p:txBody>
          <a:bodyPr/>
          <a:lstStyle/>
          <a:p>
            <a:endParaRPr lang="cs-CZ"/>
          </a:p>
        </p:txBody>
      </p:sp>
      <p:sp>
        <p:nvSpPr>
          <p:cNvPr id="4" name="Zástupný text 8">
            <a:extLst>
              <a:ext uri="{FF2B5EF4-FFF2-40B4-BE49-F238E27FC236}">
                <a16:creationId xmlns:a16="http://schemas.microsoft.com/office/drawing/2014/main" id="{3F155FFF-35D5-B4D6-8671-E1360187A54B}"/>
              </a:ext>
            </a:extLst>
          </p:cNvPr>
          <p:cNvSpPr>
            <a:spLocks noGrp="1"/>
          </p:cNvSpPr>
          <p:nvPr>
            <p:ph type="body" sz="quarter" idx="20"/>
          </p:nvPr>
        </p:nvSpPr>
        <p:spPr>
          <a:xfrm>
            <a:off x="683999" y="1243809"/>
            <a:ext cx="5259600" cy="772560"/>
          </a:xfrm>
        </p:spPr>
        <p:txBody>
          <a:bodyPr/>
          <a:lstStyle>
            <a:lvl1pPr>
              <a:buNone/>
              <a:defRPr lang="cs-CZ" sz="2000" kern="1200" dirty="0">
                <a:solidFill>
                  <a:schemeClr val="accent5"/>
                </a:solidFill>
                <a:latin typeface="Arial" panose="020B0604020202020204" pitchFamily="34" charset="0"/>
                <a:ea typeface="+mn-ea"/>
                <a:cs typeface="Arial" panose="020B0604020202020204" pitchFamily="34" charset="0"/>
              </a:defRPr>
            </a:lvl1pPr>
            <a:lvl2pPr>
              <a:buNone/>
              <a:defRPr/>
            </a:lvl2pPr>
            <a:lvl3pPr>
              <a:buNone/>
              <a:defRPr/>
            </a:lvl3pPr>
            <a:lvl4pPr>
              <a:buNone/>
              <a:defRPr/>
            </a:lvl4pPr>
            <a:lvl5pPr>
              <a:buNone/>
              <a:defRPr/>
            </a:lvl5pPr>
          </a:lstStyle>
          <a:p>
            <a:pPr marL="0" lvl="0" indent="0" algn="l" defTabSz="914400" rtl="0" eaLnBrk="1" latinLnBrk="0" hangingPunct="1">
              <a:lnSpc>
                <a:spcPct val="100000"/>
              </a:lnSpc>
              <a:spcBef>
                <a:spcPts val="1000"/>
              </a:spcBef>
              <a:spcAft>
                <a:spcPts val="1000"/>
              </a:spcAft>
              <a:buFont typeface="Wingdings" pitchFamily="2" charset="2"/>
              <a:buNone/>
            </a:pPr>
            <a:r>
              <a:rPr lang="cs-CZ"/>
              <a:t>Po kliknutí můžete upravovat styly textu v předloze.</a:t>
            </a:r>
          </a:p>
        </p:txBody>
      </p:sp>
      <p:sp>
        <p:nvSpPr>
          <p:cNvPr id="6" name="Zástupný symbol pro obsah 2">
            <a:extLst>
              <a:ext uri="{FF2B5EF4-FFF2-40B4-BE49-F238E27FC236}">
                <a16:creationId xmlns:a16="http://schemas.microsoft.com/office/drawing/2014/main" id="{E7812EDD-8649-F4D5-7B51-E6CC2223D022}"/>
              </a:ext>
            </a:extLst>
          </p:cNvPr>
          <p:cNvSpPr>
            <a:spLocks noGrp="1"/>
          </p:cNvSpPr>
          <p:nvPr>
            <p:ph sz="half" idx="21" hasCustomPrompt="1"/>
          </p:nvPr>
        </p:nvSpPr>
        <p:spPr>
          <a:xfrm>
            <a:off x="693600" y="4444252"/>
            <a:ext cx="2419393" cy="1403889"/>
          </a:xfrm>
        </p:spPr>
        <p:txBody>
          <a:bodyPr>
            <a:noAutofit/>
          </a:bodyPr>
          <a:lstStyle>
            <a:lvl1pPr marL="0" indent="0">
              <a:spcAft>
                <a:spcPts val="1000"/>
              </a:spcAft>
              <a:buFont typeface="Arial" panose="020B0604020202020204" pitchFamily="34" charset="0"/>
              <a:buNone/>
              <a:defRPr sz="1500" b="1">
                <a:solidFill>
                  <a:schemeClr val="accent3"/>
                </a:solidFill>
              </a:defRPr>
            </a:lvl1pPr>
            <a:lvl2pPr marL="0" indent="-288000">
              <a:buClr>
                <a:schemeClr val="accent5"/>
              </a:buClr>
              <a:buSzPct val="90000"/>
              <a:buFont typeface="Wingdings" pitchFamily="2" charset="2"/>
              <a:buNone/>
              <a:defRPr sz="15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Název fotky</a:t>
            </a:r>
          </a:p>
          <a:p>
            <a:pPr lvl="1"/>
            <a:r>
              <a:rPr lang="cs-CZ"/>
              <a:t>Druhá úroveň</a:t>
            </a:r>
          </a:p>
        </p:txBody>
      </p:sp>
      <p:sp>
        <p:nvSpPr>
          <p:cNvPr id="10" name="Zástupný symbol pro obsah 2">
            <a:extLst>
              <a:ext uri="{FF2B5EF4-FFF2-40B4-BE49-F238E27FC236}">
                <a16:creationId xmlns:a16="http://schemas.microsoft.com/office/drawing/2014/main" id="{CAD76A9F-6DA0-AC18-4A06-8DD0C0F56CAD}"/>
              </a:ext>
            </a:extLst>
          </p:cNvPr>
          <p:cNvSpPr>
            <a:spLocks noGrp="1"/>
          </p:cNvSpPr>
          <p:nvPr>
            <p:ph sz="half" idx="22" hasCustomPrompt="1"/>
          </p:nvPr>
        </p:nvSpPr>
        <p:spPr>
          <a:xfrm>
            <a:off x="3484926" y="4444252"/>
            <a:ext cx="2419393" cy="1403889"/>
          </a:xfrm>
        </p:spPr>
        <p:txBody>
          <a:bodyPr>
            <a:noAutofit/>
          </a:bodyPr>
          <a:lstStyle>
            <a:lvl1pPr marL="0" indent="0">
              <a:spcAft>
                <a:spcPts val="1000"/>
              </a:spcAft>
              <a:buFont typeface="Arial" panose="020B0604020202020204" pitchFamily="34" charset="0"/>
              <a:buNone/>
              <a:defRPr sz="1500" b="1">
                <a:solidFill>
                  <a:schemeClr val="accent3"/>
                </a:solidFill>
              </a:defRPr>
            </a:lvl1pPr>
            <a:lvl2pPr marL="0" indent="-288000">
              <a:buClr>
                <a:schemeClr val="accent5"/>
              </a:buClr>
              <a:buSzPct val="90000"/>
              <a:buFont typeface="Wingdings" pitchFamily="2" charset="2"/>
              <a:buNone/>
              <a:defRPr sz="15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Název fotky</a:t>
            </a:r>
          </a:p>
          <a:p>
            <a:pPr lvl="1"/>
            <a:r>
              <a:rPr lang="cs-CZ"/>
              <a:t>Druhá úroveň</a:t>
            </a:r>
          </a:p>
        </p:txBody>
      </p:sp>
      <p:sp>
        <p:nvSpPr>
          <p:cNvPr id="11" name="Zástupný symbol pro obsah 2">
            <a:extLst>
              <a:ext uri="{FF2B5EF4-FFF2-40B4-BE49-F238E27FC236}">
                <a16:creationId xmlns:a16="http://schemas.microsoft.com/office/drawing/2014/main" id="{7FED81D5-414D-425B-67EE-DA3352694518}"/>
              </a:ext>
            </a:extLst>
          </p:cNvPr>
          <p:cNvSpPr>
            <a:spLocks noGrp="1"/>
          </p:cNvSpPr>
          <p:nvPr>
            <p:ph sz="half" idx="23" hasCustomPrompt="1"/>
          </p:nvPr>
        </p:nvSpPr>
        <p:spPr>
          <a:xfrm>
            <a:off x="6279400" y="4444252"/>
            <a:ext cx="2419393" cy="1403889"/>
          </a:xfrm>
        </p:spPr>
        <p:txBody>
          <a:bodyPr>
            <a:noAutofit/>
          </a:bodyPr>
          <a:lstStyle>
            <a:lvl1pPr marL="0" indent="0">
              <a:spcAft>
                <a:spcPts val="1000"/>
              </a:spcAft>
              <a:buFont typeface="Arial" panose="020B0604020202020204" pitchFamily="34" charset="0"/>
              <a:buNone/>
              <a:defRPr sz="1500" b="1">
                <a:solidFill>
                  <a:schemeClr val="accent3"/>
                </a:solidFill>
              </a:defRPr>
            </a:lvl1pPr>
            <a:lvl2pPr marL="0" indent="-288000">
              <a:buClr>
                <a:schemeClr val="accent5"/>
              </a:buClr>
              <a:buSzPct val="90000"/>
              <a:buFont typeface="Wingdings" pitchFamily="2" charset="2"/>
              <a:buNone/>
              <a:defRPr sz="15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Název fotky</a:t>
            </a:r>
          </a:p>
          <a:p>
            <a:pPr lvl="1"/>
            <a:r>
              <a:rPr lang="cs-CZ"/>
              <a:t>Druhá úroveň</a:t>
            </a:r>
          </a:p>
        </p:txBody>
      </p:sp>
      <p:sp>
        <p:nvSpPr>
          <p:cNvPr id="12" name="Zástupný symbol pro obsah 2">
            <a:extLst>
              <a:ext uri="{FF2B5EF4-FFF2-40B4-BE49-F238E27FC236}">
                <a16:creationId xmlns:a16="http://schemas.microsoft.com/office/drawing/2014/main" id="{BD1F73CC-2087-3052-FC89-2B1E982B6210}"/>
              </a:ext>
            </a:extLst>
          </p:cNvPr>
          <p:cNvSpPr>
            <a:spLocks noGrp="1"/>
          </p:cNvSpPr>
          <p:nvPr>
            <p:ph sz="half" idx="24" hasCustomPrompt="1"/>
          </p:nvPr>
        </p:nvSpPr>
        <p:spPr>
          <a:xfrm>
            <a:off x="9073875" y="4444252"/>
            <a:ext cx="2419393" cy="1403889"/>
          </a:xfrm>
        </p:spPr>
        <p:txBody>
          <a:bodyPr>
            <a:noAutofit/>
          </a:bodyPr>
          <a:lstStyle>
            <a:lvl1pPr marL="0" indent="0">
              <a:spcAft>
                <a:spcPts val="1000"/>
              </a:spcAft>
              <a:buFont typeface="Arial" panose="020B0604020202020204" pitchFamily="34" charset="0"/>
              <a:buNone/>
              <a:defRPr sz="1500" b="1">
                <a:solidFill>
                  <a:schemeClr val="accent3"/>
                </a:solidFill>
              </a:defRPr>
            </a:lvl1pPr>
            <a:lvl2pPr marL="0" indent="-288000">
              <a:buClr>
                <a:schemeClr val="accent5"/>
              </a:buClr>
              <a:buSzPct val="90000"/>
              <a:buFont typeface="Wingdings" pitchFamily="2" charset="2"/>
              <a:buNone/>
              <a:defRPr sz="15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Název fotky</a:t>
            </a:r>
          </a:p>
          <a:p>
            <a:pPr lvl="1"/>
            <a:r>
              <a:rPr lang="cs-CZ"/>
              <a:t>Druhá úroveň</a:t>
            </a:r>
          </a:p>
        </p:txBody>
      </p:sp>
      <p:sp>
        <p:nvSpPr>
          <p:cNvPr id="18" name="Zástupný symbol pro číslo snímku 5">
            <a:extLst>
              <a:ext uri="{FF2B5EF4-FFF2-40B4-BE49-F238E27FC236}">
                <a16:creationId xmlns:a16="http://schemas.microsoft.com/office/drawing/2014/main" id="{0E9E0BDC-B470-B4BC-892A-7CD72300D49D}"/>
              </a:ext>
            </a:extLst>
          </p:cNvPr>
          <p:cNvSpPr txBox="1">
            <a:spLocks/>
          </p:cNvSpPr>
          <p:nvPr userDrawn="1"/>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solidFill>
                  <a:schemeClr val="accent5"/>
                </a:solidFill>
              </a:rPr>
              <a:t>Ministerstvo pro místní rozvoj</a:t>
            </a:r>
          </a:p>
        </p:txBody>
      </p:sp>
    </p:spTree>
    <p:extLst>
      <p:ext uri="{BB962C8B-B14F-4D97-AF65-F5344CB8AC3E}">
        <p14:creationId xmlns:p14="http://schemas.microsoft.com/office/powerpoint/2010/main" val="520165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sloupce s obrázky a popisem">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lstStyle/>
          <a:p>
            <a:r>
              <a:rPr lang="cs-CZ"/>
              <a:t>Kliknutím lze upravit styl.</a:t>
            </a:r>
          </a:p>
        </p:txBody>
      </p:sp>
      <p:sp>
        <p:nvSpPr>
          <p:cNvPr id="7" name="Zástupný symbol pro číslo snímku 6"/>
          <p:cNvSpPr>
            <a:spLocks noGrp="1"/>
          </p:cNvSpPr>
          <p:nvPr>
            <p:ph type="sldNum" sz="quarter" idx="12"/>
          </p:nvPr>
        </p:nvSpPr>
        <p:spPr/>
        <p:txBody>
          <a:bodyPr/>
          <a:lstStyle/>
          <a:p>
            <a:fld id="{1CF5A12E-3DFE-4C3E-9036-7893F29C52C1}" type="slidenum">
              <a:rPr lang="cs-CZ" smtClean="0"/>
              <a:t>‹#›</a:t>
            </a:fld>
            <a:endParaRPr lang="cs-CZ"/>
          </a:p>
        </p:txBody>
      </p:sp>
      <p:sp>
        <p:nvSpPr>
          <p:cNvPr id="8" name="Zástupný symbol obrázku 7">
            <a:extLst>
              <a:ext uri="{FF2B5EF4-FFF2-40B4-BE49-F238E27FC236}">
                <a16:creationId xmlns:a16="http://schemas.microsoft.com/office/drawing/2014/main" id="{62BF156C-6399-DFD3-9F5E-24AE50EBC860}"/>
              </a:ext>
            </a:extLst>
          </p:cNvPr>
          <p:cNvSpPr>
            <a:spLocks noGrp="1"/>
          </p:cNvSpPr>
          <p:nvPr>
            <p:ph type="pic" sz="quarter" idx="13"/>
          </p:nvPr>
        </p:nvSpPr>
        <p:spPr>
          <a:xfrm>
            <a:off x="684000" y="1486968"/>
            <a:ext cx="2428993" cy="2607660"/>
          </a:xfrm>
        </p:spPr>
        <p:txBody>
          <a:bodyPr/>
          <a:lstStyle/>
          <a:p>
            <a:endParaRPr lang="cs-CZ"/>
          </a:p>
        </p:txBody>
      </p:sp>
      <p:sp>
        <p:nvSpPr>
          <p:cNvPr id="13" name="Zástupný symbol obrázku 7">
            <a:extLst>
              <a:ext uri="{FF2B5EF4-FFF2-40B4-BE49-F238E27FC236}">
                <a16:creationId xmlns:a16="http://schemas.microsoft.com/office/drawing/2014/main" id="{FFC6CDFB-54AD-FC10-492E-D0931BD2D943}"/>
              </a:ext>
            </a:extLst>
          </p:cNvPr>
          <p:cNvSpPr>
            <a:spLocks noGrp="1"/>
          </p:cNvSpPr>
          <p:nvPr>
            <p:ph type="pic" sz="quarter" idx="15"/>
          </p:nvPr>
        </p:nvSpPr>
        <p:spPr>
          <a:xfrm>
            <a:off x="9077723" y="1486968"/>
            <a:ext cx="2428993" cy="2607660"/>
          </a:xfrm>
        </p:spPr>
        <p:txBody>
          <a:bodyPr/>
          <a:lstStyle/>
          <a:p>
            <a:endParaRPr lang="cs-CZ"/>
          </a:p>
        </p:txBody>
      </p:sp>
      <p:sp>
        <p:nvSpPr>
          <p:cNvPr id="15" name="Zástupný symbol obrázku 7">
            <a:extLst>
              <a:ext uri="{FF2B5EF4-FFF2-40B4-BE49-F238E27FC236}">
                <a16:creationId xmlns:a16="http://schemas.microsoft.com/office/drawing/2014/main" id="{32839814-62AF-2979-37C7-4992C8D6E95A}"/>
              </a:ext>
            </a:extLst>
          </p:cNvPr>
          <p:cNvSpPr>
            <a:spLocks noGrp="1"/>
          </p:cNvSpPr>
          <p:nvPr>
            <p:ph type="pic" sz="quarter" idx="17"/>
          </p:nvPr>
        </p:nvSpPr>
        <p:spPr>
          <a:xfrm>
            <a:off x="6279816" y="1486968"/>
            <a:ext cx="2428993" cy="2607660"/>
          </a:xfrm>
        </p:spPr>
        <p:txBody>
          <a:bodyPr/>
          <a:lstStyle/>
          <a:p>
            <a:endParaRPr lang="cs-CZ"/>
          </a:p>
        </p:txBody>
      </p:sp>
      <p:sp>
        <p:nvSpPr>
          <p:cNvPr id="17" name="Zástupný symbol obrázku 7">
            <a:extLst>
              <a:ext uri="{FF2B5EF4-FFF2-40B4-BE49-F238E27FC236}">
                <a16:creationId xmlns:a16="http://schemas.microsoft.com/office/drawing/2014/main" id="{6563AB54-CE31-EE11-7C25-22BFEB0849EE}"/>
              </a:ext>
            </a:extLst>
          </p:cNvPr>
          <p:cNvSpPr>
            <a:spLocks noGrp="1"/>
          </p:cNvSpPr>
          <p:nvPr>
            <p:ph type="pic" sz="quarter" idx="19"/>
          </p:nvPr>
        </p:nvSpPr>
        <p:spPr>
          <a:xfrm>
            <a:off x="3481908" y="1486968"/>
            <a:ext cx="2428993" cy="2607660"/>
          </a:xfrm>
        </p:spPr>
        <p:txBody>
          <a:bodyPr/>
          <a:lstStyle/>
          <a:p>
            <a:endParaRPr lang="cs-CZ"/>
          </a:p>
        </p:txBody>
      </p:sp>
      <p:sp>
        <p:nvSpPr>
          <p:cNvPr id="6" name="Zástupný symbol pro obsah 2">
            <a:extLst>
              <a:ext uri="{FF2B5EF4-FFF2-40B4-BE49-F238E27FC236}">
                <a16:creationId xmlns:a16="http://schemas.microsoft.com/office/drawing/2014/main" id="{E7812EDD-8649-F4D5-7B51-E6CC2223D022}"/>
              </a:ext>
            </a:extLst>
          </p:cNvPr>
          <p:cNvSpPr>
            <a:spLocks noGrp="1"/>
          </p:cNvSpPr>
          <p:nvPr>
            <p:ph sz="half" idx="21" hasCustomPrompt="1"/>
          </p:nvPr>
        </p:nvSpPr>
        <p:spPr>
          <a:xfrm>
            <a:off x="693600" y="4444252"/>
            <a:ext cx="2419393" cy="1403889"/>
          </a:xfrm>
        </p:spPr>
        <p:txBody>
          <a:bodyPr>
            <a:noAutofit/>
          </a:bodyPr>
          <a:lstStyle>
            <a:lvl1pPr marL="0" indent="0">
              <a:spcAft>
                <a:spcPts val="1000"/>
              </a:spcAft>
              <a:buFont typeface="Arial" panose="020B0604020202020204" pitchFamily="34" charset="0"/>
              <a:buNone/>
              <a:defRPr sz="1800" b="1">
                <a:solidFill>
                  <a:schemeClr val="accent3"/>
                </a:solidFill>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Název fotky</a:t>
            </a:r>
          </a:p>
          <a:p>
            <a:pPr lvl="1"/>
            <a:r>
              <a:rPr lang="cs-CZ"/>
              <a:t>Druhá úroveň</a:t>
            </a:r>
          </a:p>
        </p:txBody>
      </p:sp>
      <p:sp>
        <p:nvSpPr>
          <p:cNvPr id="10" name="Zástupný symbol pro obsah 2">
            <a:extLst>
              <a:ext uri="{FF2B5EF4-FFF2-40B4-BE49-F238E27FC236}">
                <a16:creationId xmlns:a16="http://schemas.microsoft.com/office/drawing/2014/main" id="{CAD76A9F-6DA0-AC18-4A06-8DD0C0F56CAD}"/>
              </a:ext>
            </a:extLst>
          </p:cNvPr>
          <p:cNvSpPr>
            <a:spLocks noGrp="1"/>
          </p:cNvSpPr>
          <p:nvPr>
            <p:ph sz="half" idx="22" hasCustomPrompt="1"/>
          </p:nvPr>
        </p:nvSpPr>
        <p:spPr>
          <a:xfrm>
            <a:off x="3484926" y="4444252"/>
            <a:ext cx="2419393" cy="1403889"/>
          </a:xfrm>
        </p:spPr>
        <p:txBody>
          <a:bodyPr>
            <a:noAutofit/>
          </a:bodyPr>
          <a:lstStyle>
            <a:lvl1pPr marL="0" indent="0">
              <a:spcAft>
                <a:spcPts val="1000"/>
              </a:spcAft>
              <a:buFont typeface="Arial" panose="020B0604020202020204" pitchFamily="34" charset="0"/>
              <a:buNone/>
              <a:defRPr sz="1800" b="1">
                <a:solidFill>
                  <a:schemeClr val="accent3"/>
                </a:solidFill>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Název fotky</a:t>
            </a:r>
          </a:p>
          <a:p>
            <a:pPr lvl="1"/>
            <a:r>
              <a:rPr lang="cs-CZ"/>
              <a:t>Druhá úroveň</a:t>
            </a:r>
          </a:p>
        </p:txBody>
      </p:sp>
      <p:sp>
        <p:nvSpPr>
          <p:cNvPr id="11" name="Zástupný symbol pro obsah 2">
            <a:extLst>
              <a:ext uri="{FF2B5EF4-FFF2-40B4-BE49-F238E27FC236}">
                <a16:creationId xmlns:a16="http://schemas.microsoft.com/office/drawing/2014/main" id="{7FED81D5-414D-425B-67EE-DA3352694518}"/>
              </a:ext>
            </a:extLst>
          </p:cNvPr>
          <p:cNvSpPr>
            <a:spLocks noGrp="1"/>
          </p:cNvSpPr>
          <p:nvPr>
            <p:ph sz="half" idx="23" hasCustomPrompt="1"/>
          </p:nvPr>
        </p:nvSpPr>
        <p:spPr>
          <a:xfrm>
            <a:off x="6279400" y="4444252"/>
            <a:ext cx="2419393" cy="1403889"/>
          </a:xfrm>
        </p:spPr>
        <p:txBody>
          <a:bodyPr>
            <a:noAutofit/>
          </a:bodyPr>
          <a:lstStyle>
            <a:lvl1pPr marL="0" indent="0">
              <a:spcAft>
                <a:spcPts val="1000"/>
              </a:spcAft>
              <a:buFont typeface="Arial" panose="020B0604020202020204" pitchFamily="34" charset="0"/>
              <a:buNone/>
              <a:defRPr sz="1800" b="1">
                <a:solidFill>
                  <a:schemeClr val="accent3"/>
                </a:solidFill>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Název fotky</a:t>
            </a:r>
          </a:p>
          <a:p>
            <a:pPr lvl="1"/>
            <a:r>
              <a:rPr lang="cs-CZ"/>
              <a:t>Druhá úroveň</a:t>
            </a:r>
          </a:p>
        </p:txBody>
      </p:sp>
      <p:sp>
        <p:nvSpPr>
          <p:cNvPr id="12" name="Zástupný symbol pro obsah 2">
            <a:extLst>
              <a:ext uri="{FF2B5EF4-FFF2-40B4-BE49-F238E27FC236}">
                <a16:creationId xmlns:a16="http://schemas.microsoft.com/office/drawing/2014/main" id="{BD1F73CC-2087-3052-FC89-2B1E982B6210}"/>
              </a:ext>
            </a:extLst>
          </p:cNvPr>
          <p:cNvSpPr>
            <a:spLocks noGrp="1"/>
          </p:cNvSpPr>
          <p:nvPr>
            <p:ph sz="half" idx="24" hasCustomPrompt="1"/>
          </p:nvPr>
        </p:nvSpPr>
        <p:spPr>
          <a:xfrm>
            <a:off x="9073875" y="4444252"/>
            <a:ext cx="2419393" cy="1403889"/>
          </a:xfrm>
        </p:spPr>
        <p:txBody>
          <a:bodyPr>
            <a:noAutofit/>
          </a:bodyPr>
          <a:lstStyle>
            <a:lvl1pPr marL="0" indent="0">
              <a:spcAft>
                <a:spcPts val="1000"/>
              </a:spcAft>
              <a:buFont typeface="Arial" panose="020B0604020202020204" pitchFamily="34" charset="0"/>
              <a:buNone/>
              <a:defRPr sz="1800" b="1">
                <a:solidFill>
                  <a:schemeClr val="accent3"/>
                </a:solidFill>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Název fotky</a:t>
            </a:r>
          </a:p>
          <a:p>
            <a:pPr lvl="1"/>
            <a:r>
              <a:rPr lang="cs-CZ"/>
              <a:t>Druhá úroveň</a:t>
            </a:r>
          </a:p>
        </p:txBody>
      </p:sp>
      <p:sp>
        <p:nvSpPr>
          <p:cNvPr id="3" name="Zástupný symbol pro číslo snímku 5">
            <a:extLst>
              <a:ext uri="{FF2B5EF4-FFF2-40B4-BE49-F238E27FC236}">
                <a16:creationId xmlns:a16="http://schemas.microsoft.com/office/drawing/2014/main" id="{7556DA22-95D2-B84C-8D36-C93C88F1A70B}"/>
              </a:ext>
            </a:extLst>
          </p:cNvPr>
          <p:cNvSpPr txBox="1">
            <a:spLocks/>
          </p:cNvSpPr>
          <p:nvPr userDrawn="1"/>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solidFill>
                  <a:schemeClr val="accent5"/>
                </a:solidFill>
              </a:rPr>
              <a:t>Ministerstvo pro místní rozvoj</a:t>
            </a:r>
          </a:p>
        </p:txBody>
      </p:sp>
    </p:spTree>
    <p:extLst>
      <p:ext uri="{BB962C8B-B14F-4D97-AF65-F5344CB8AC3E}">
        <p14:creationId xmlns:p14="http://schemas.microsoft.com/office/powerpoint/2010/main" val="998650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 graf">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lstStyle/>
          <a:p>
            <a:r>
              <a:rPr lang="cs-CZ"/>
              <a:t>Kliknutím lze upravit styl.</a:t>
            </a:r>
          </a:p>
        </p:txBody>
      </p:sp>
      <p:sp>
        <p:nvSpPr>
          <p:cNvPr id="3" name="Zástupný symbol pro obsah 2"/>
          <p:cNvSpPr>
            <a:spLocks noGrp="1"/>
          </p:cNvSpPr>
          <p:nvPr>
            <p:ph sz="half" idx="1" hasCustomPrompt="1"/>
          </p:nvPr>
        </p:nvSpPr>
        <p:spPr>
          <a:xfrm>
            <a:off x="1620001" y="2165625"/>
            <a:ext cx="3516021" cy="3960537"/>
          </a:xfrm>
        </p:spPr>
        <p:txBody>
          <a:bodyPr/>
          <a:lstStyle>
            <a:lvl1pPr marL="0" indent="0">
              <a:spcAft>
                <a:spcPts val="1800"/>
              </a:spcAft>
              <a:buFont typeface="Wingdings" pitchFamily="2" charset="2"/>
              <a:buNone/>
              <a:defRPr b="0">
                <a:solidFill>
                  <a:schemeClr val="bg1"/>
                </a:solidFill>
              </a:defRPr>
            </a:lvl1pPr>
            <a:lvl2pPr marL="0" indent="-288000">
              <a:buClr>
                <a:schemeClr val="accent5"/>
              </a:buClr>
              <a:buSzPct val="90000"/>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cs-CZ"/>
              <a:t>Text</a:t>
            </a:r>
          </a:p>
        </p:txBody>
      </p:sp>
      <p:sp>
        <p:nvSpPr>
          <p:cNvPr id="7" name="Zástupný symbol pro číslo snímku 6"/>
          <p:cNvSpPr>
            <a:spLocks noGrp="1"/>
          </p:cNvSpPr>
          <p:nvPr>
            <p:ph type="sldNum" sz="quarter" idx="12"/>
          </p:nvPr>
        </p:nvSpPr>
        <p:spPr/>
        <p:txBody>
          <a:bodyPr/>
          <a:lstStyle/>
          <a:p>
            <a:fld id="{1CF5A12E-3DFE-4C3E-9036-7893F29C52C1}" type="slidenum">
              <a:rPr lang="cs-CZ" smtClean="0"/>
              <a:t>‹#›</a:t>
            </a:fld>
            <a:endParaRPr lang="cs-CZ"/>
          </a:p>
        </p:txBody>
      </p:sp>
      <p:sp>
        <p:nvSpPr>
          <p:cNvPr id="8" name="Zástupný objekt grafu 7">
            <a:extLst>
              <a:ext uri="{FF2B5EF4-FFF2-40B4-BE49-F238E27FC236}">
                <a16:creationId xmlns:a16="http://schemas.microsoft.com/office/drawing/2014/main" id="{7C54CE2A-0CB4-8467-2966-0F4B4D0EA706}"/>
              </a:ext>
            </a:extLst>
          </p:cNvPr>
          <p:cNvSpPr>
            <a:spLocks noGrp="1"/>
          </p:cNvSpPr>
          <p:nvPr>
            <p:ph type="chart" sz="quarter" idx="13"/>
          </p:nvPr>
        </p:nvSpPr>
        <p:spPr>
          <a:xfrm>
            <a:off x="5341121" y="1846262"/>
            <a:ext cx="6157278" cy="3383763"/>
          </a:xfrm>
        </p:spPr>
        <p:txBody>
          <a:bodyPr/>
          <a:lstStyle/>
          <a:p>
            <a:endParaRPr lang="cs-CZ"/>
          </a:p>
        </p:txBody>
      </p:sp>
      <p:sp>
        <p:nvSpPr>
          <p:cNvPr id="10" name="Zástupný symbol pro číslo snímku 5">
            <a:extLst>
              <a:ext uri="{FF2B5EF4-FFF2-40B4-BE49-F238E27FC236}">
                <a16:creationId xmlns:a16="http://schemas.microsoft.com/office/drawing/2014/main" id="{56068FBD-80A0-A131-94EA-3F77B4064DBE}"/>
              </a:ext>
            </a:extLst>
          </p:cNvPr>
          <p:cNvSpPr txBox="1">
            <a:spLocks/>
          </p:cNvSpPr>
          <p:nvPr userDrawn="1"/>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solidFill>
                  <a:schemeClr val="accent5"/>
                </a:solidFill>
              </a:rPr>
              <a:t>Ministerstvo pro místní rozvoj</a:t>
            </a:r>
          </a:p>
        </p:txBody>
      </p:sp>
    </p:spTree>
    <p:extLst>
      <p:ext uri="{BB962C8B-B14F-4D97-AF65-F5344CB8AC3E}">
        <p14:creationId xmlns:p14="http://schemas.microsoft.com/office/powerpoint/2010/main" val="1233842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dnadpis, text a graf">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lstStyle/>
          <a:p>
            <a:r>
              <a:rPr lang="cs-CZ"/>
              <a:t>Kliknutím lze upravit styl.</a:t>
            </a:r>
          </a:p>
        </p:txBody>
      </p:sp>
      <p:sp>
        <p:nvSpPr>
          <p:cNvPr id="3" name="Zástupný symbol pro obsah 2"/>
          <p:cNvSpPr>
            <a:spLocks noGrp="1"/>
          </p:cNvSpPr>
          <p:nvPr>
            <p:ph sz="half" idx="1" hasCustomPrompt="1"/>
          </p:nvPr>
        </p:nvSpPr>
        <p:spPr>
          <a:xfrm>
            <a:off x="1620001" y="2165625"/>
            <a:ext cx="3516021" cy="3960537"/>
          </a:xfrm>
        </p:spPr>
        <p:txBody>
          <a:bodyPr/>
          <a:lstStyle>
            <a:lvl1pPr marL="0" indent="0">
              <a:spcAft>
                <a:spcPts val="1800"/>
              </a:spcAft>
              <a:buFont typeface="Wingdings" pitchFamily="2" charset="2"/>
              <a:buNone/>
              <a:defRPr b="0">
                <a:solidFill>
                  <a:schemeClr val="bg1"/>
                </a:solidFill>
              </a:defRPr>
            </a:lvl1pPr>
            <a:lvl2pPr marL="0" indent="-288000">
              <a:buClr>
                <a:schemeClr val="accent5"/>
              </a:buClr>
              <a:buSzPct val="90000"/>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cs-CZ"/>
              <a:t>Text</a:t>
            </a:r>
          </a:p>
        </p:txBody>
      </p:sp>
      <p:sp>
        <p:nvSpPr>
          <p:cNvPr id="7" name="Zástupný symbol pro číslo snímku 6"/>
          <p:cNvSpPr>
            <a:spLocks noGrp="1"/>
          </p:cNvSpPr>
          <p:nvPr>
            <p:ph type="sldNum" sz="quarter" idx="12"/>
          </p:nvPr>
        </p:nvSpPr>
        <p:spPr/>
        <p:txBody>
          <a:bodyPr/>
          <a:lstStyle/>
          <a:p>
            <a:fld id="{1CF5A12E-3DFE-4C3E-9036-7893F29C52C1}" type="slidenum">
              <a:rPr lang="cs-CZ" smtClean="0"/>
              <a:t>‹#›</a:t>
            </a:fld>
            <a:endParaRPr lang="cs-CZ"/>
          </a:p>
        </p:txBody>
      </p:sp>
      <p:sp>
        <p:nvSpPr>
          <p:cNvPr id="8" name="Zástupný objekt grafu 7">
            <a:extLst>
              <a:ext uri="{FF2B5EF4-FFF2-40B4-BE49-F238E27FC236}">
                <a16:creationId xmlns:a16="http://schemas.microsoft.com/office/drawing/2014/main" id="{7C54CE2A-0CB4-8467-2966-0F4B4D0EA706}"/>
              </a:ext>
            </a:extLst>
          </p:cNvPr>
          <p:cNvSpPr>
            <a:spLocks noGrp="1"/>
          </p:cNvSpPr>
          <p:nvPr>
            <p:ph type="chart" sz="quarter" idx="13"/>
          </p:nvPr>
        </p:nvSpPr>
        <p:spPr>
          <a:xfrm>
            <a:off x="5341121" y="2175418"/>
            <a:ext cx="6157278" cy="3383763"/>
          </a:xfrm>
        </p:spPr>
        <p:txBody>
          <a:bodyPr/>
          <a:lstStyle/>
          <a:p>
            <a:endParaRPr lang="cs-CZ"/>
          </a:p>
        </p:txBody>
      </p:sp>
      <p:sp>
        <p:nvSpPr>
          <p:cNvPr id="4" name="Zástupný text 8">
            <a:extLst>
              <a:ext uri="{FF2B5EF4-FFF2-40B4-BE49-F238E27FC236}">
                <a16:creationId xmlns:a16="http://schemas.microsoft.com/office/drawing/2014/main" id="{4979A1C8-AB56-208C-E695-4985A095C3CE}"/>
              </a:ext>
            </a:extLst>
          </p:cNvPr>
          <p:cNvSpPr>
            <a:spLocks noGrp="1"/>
          </p:cNvSpPr>
          <p:nvPr>
            <p:ph type="body" sz="quarter" idx="20"/>
          </p:nvPr>
        </p:nvSpPr>
        <p:spPr>
          <a:xfrm>
            <a:off x="684000" y="1243809"/>
            <a:ext cx="5259600" cy="772560"/>
          </a:xfrm>
        </p:spPr>
        <p:txBody>
          <a:bodyPr/>
          <a:lstStyle>
            <a:lvl1pPr>
              <a:buNone/>
              <a:defRPr lang="cs-CZ" sz="2000" kern="1200" dirty="0">
                <a:solidFill>
                  <a:schemeClr val="accent5"/>
                </a:solidFill>
                <a:latin typeface="Arial" panose="020B0604020202020204" pitchFamily="34" charset="0"/>
                <a:ea typeface="+mn-ea"/>
                <a:cs typeface="Arial" panose="020B0604020202020204" pitchFamily="34" charset="0"/>
              </a:defRPr>
            </a:lvl1pPr>
            <a:lvl2pPr>
              <a:buNone/>
              <a:defRPr/>
            </a:lvl2pPr>
            <a:lvl3pPr>
              <a:buNone/>
              <a:defRPr/>
            </a:lvl3pPr>
            <a:lvl4pPr>
              <a:buNone/>
              <a:defRPr/>
            </a:lvl4pPr>
            <a:lvl5pPr>
              <a:buNone/>
              <a:defRPr/>
            </a:lvl5pPr>
          </a:lstStyle>
          <a:p>
            <a:pPr marL="0" lvl="0" indent="0" algn="l" defTabSz="914400" rtl="0" eaLnBrk="1" latinLnBrk="0" hangingPunct="1">
              <a:lnSpc>
                <a:spcPct val="100000"/>
              </a:lnSpc>
              <a:spcBef>
                <a:spcPts val="1000"/>
              </a:spcBef>
              <a:spcAft>
                <a:spcPts val="1000"/>
              </a:spcAft>
              <a:buFont typeface="Wingdings" pitchFamily="2" charset="2"/>
              <a:buNone/>
            </a:pPr>
            <a:r>
              <a:rPr lang="cs-CZ"/>
              <a:t>Po kliknutí můžete upravovat styly textu v předloze.</a:t>
            </a:r>
          </a:p>
        </p:txBody>
      </p:sp>
      <p:sp>
        <p:nvSpPr>
          <p:cNvPr id="6" name="Zástupný symbol pro číslo snímku 5">
            <a:extLst>
              <a:ext uri="{FF2B5EF4-FFF2-40B4-BE49-F238E27FC236}">
                <a16:creationId xmlns:a16="http://schemas.microsoft.com/office/drawing/2014/main" id="{4FFB432D-C3B5-D43F-DAB7-52E395EF4C41}"/>
              </a:ext>
            </a:extLst>
          </p:cNvPr>
          <p:cNvSpPr txBox="1">
            <a:spLocks/>
          </p:cNvSpPr>
          <p:nvPr userDrawn="1"/>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solidFill>
                  <a:schemeClr val="accent5"/>
                </a:solidFill>
              </a:rPr>
              <a:t>Ministerstvo pro místní rozvoj</a:t>
            </a:r>
          </a:p>
        </p:txBody>
      </p:sp>
    </p:spTree>
    <p:extLst>
      <p:ext uri="{BB962C8B-B14F-4D97-AF65-F5344CB8AC3E}">
        <p14:creationId xmlns:p14="http://schemas.microsoft.com/office/powerpoint/2010/main" val="3026077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dnadpis, text a tabulka">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lstStyle/>
          <a:p>
            <a:r>
              <a:rPr lang="cs-CZ"/>
              <a:t>Kliknutím lze upravit styl.</a:t>
            </a:r>
          </a:p>
        </p:txBody>
      </p:sp>
      <p:sp>
        <p:nvSpPr>
          <p:cNvPr id="7" name="Zástupný symbol pro číslo snímku 6"/>
          <p:cNvSpPr>
            <a:spLocks noGrp="1"/>
          </p:cNvSpPr>
          <p:nvPr>
            <p:ph type="sldNum" sz="quarter" idx="12"/>
          </p:nvPr>
        </p:nvSpPr>
        <p:spPr/>
        <p:txBody>
          <a:bodyPr/>
          <a:lstStyle/>
          <a:p>
            <a:fld id="{1CF5A12E-3DFE-4C3E-9036-7893F29C52C1}" type="slidenum">
              <a:rPr lang="cs-CZ" smtClean="0"/>
              <a:t>‹#›</a:t>
            </a:fld>
            <a:endParaRPr lang="cs-CZ"/>
          </a:p>
        </p:txBody>
      </p:sp>
      <p:sp>
        <p:nvSpPr>
          <p:cNvPr id="4" name="Zástupný text 8">
            <a:extLst>
              <a:ext uri="{FF2B5EF4-FFF2-40B4-BE49-F238E27FC236}">
                <a16:creationId xmlns:a16="http://schemas.microsoft.com/office/drawing/2014/main" id="{88833E3E-D9C4-1B56-E700-3FE02CF54D68}"/>
              </a:ext>
            </a:extLst>
          </p:cNvPr>
          <p:cNvSpPr>
            <a:spLocks noGrp="1"/>
          </p:cNvSpPr>
          <p:nvPr>
            <p:ph type="body" sz="quarter" idx="20"/>
          </p:nvPr>
        </p:nvSpPr>
        <p:spPr>
          <a:xfrm>
            <a:off x="683999" y="1243809"/>
            <a:ext cx="5259600" cy="772560"/>
          </a:xfrm>
        </p:spPr>
        <p:txBody>
          <a:bodyPr/>
          <a:lstStyle>
            <a:lvl1pPr>
              <a:buNone/>
              <a:defRPr lang="cs-CZ" sz="2000" kern="1200" dirty="0">
                <a:solidFill>
                  <a:schemeClr val="accent5"/>
                </a:solidFill>
                <a:latin typeface="Arial" panose="020B0604020202020204" pitchFamily="34" charset="0"/>
                <a:ea typeface="+mn-ea"/>
                <a:cs typeface="Arial" panose="020B0604020202020204" pitchFamily="34" charset="0"/>
              </a:defRPr>
            </a:lvl1pPr>
            <a:lvl2pPr>
              <a:buNone/>
              <a:defRPr/>
            </a:lvl2pPr>
            <a:lvl3pPr>
              <a:buNone/>
              <a:defRPr/>
            </a:lvl3pPr>
            <a:lvl4pPr>
              <a:buNone/>
              <a:defRPr/>
            </a:lvl4pPr>
            <a:lvl5pPr>
              <a:buNone/>
              <a:defRPr/>
            </a:lvl5pPr>
          </a:lstStyle>
          <a:p>
            <a:pPr marL="0" lvl="0" indent="0" algn="l" defTabSz="914400" rtl="0" eaLnBrk="1" latinLnBrk="0" hangingPunct="1">
              <a:lnSpc>
                <a:spcPct val="100000"/>
              </a:lnSpc>
              <a:spcBef>
                <a:spcPts val="1000"/>
              </a:spcBef>
              <a:spcAft>
                <a:spcPts val="1000"/>
              </a:spcAft>
              <a:buFont typeface="Wingdings" pitchFamily="2" charset="2"/>
              <a:buNone/>
            </a:pPr>
            <a:r>
              <a:rPr lang="cs-CZ"/>
              <a:t>Po kliknutí můžete upravovat styly textu v předloze.</a:t>
            </a:r>
          </a:p>
        </p:txBody>
      </p:sp>
      <p:sp>
        <p:nvSpPr>
          <p:cNvPr id="9" name="Zástupný symbol pro tabulku 8">
            <a:extLst>
              <a:ext uri="{FF2B5EF4-FFF2-40B4-BE49-F238E27FC236}">
                <a16:creationId xmlns:a16="http://schemas.microsoft.com/office/drawing/2014/main" id="{38C15361-4216-1F02-862E-96F0428B738D}"/>
              </a:ext>
            </a:extLst>
          </p:cNvPr>
          <p:cNvSpPr>
            <a:spLocks noGrp="1"/>
          </p:cNvSpPr>
          <p:nvPr>
            <p:ph type="tbl" sz="quarter" idx="21"/>
          </p:nvPr>
        </p:nvSpPr>
        <p:spPr>
          <a:xfrm>
            <a:off x="5400942" y="2213361"/>
            <a:ext cx="6097458" cy="2836476"/>
          </a:xfrm>
        </p:spPr>
        <p:txBody>
          <a:bodyPr/>
          <a:lstStyle/>
          <a:p>
            <a:endParaRPr lang="cs-CZ"/>
          </a:p>
        </p:txBody>
      </p:sp>
      <p:sp>
        <p:nvSpPr>
          <p:cNvPr id="10" name="Zástupný symbol pro obsah 2">
            <a:extLst>
              <a:ext uri="{FF2B5EF4-FFF2-40B4-BE49-F238E27FC236}">
                <a16:creationId xmlns:a16="http://schemas.microsoft.com/office/drawing/2014/main" id="{B66658BE-27EF-DD53-8F17-938260B54B8F}"/>
              </a:ext>
            </a:extLst>
          </p:cNvPr>
          <p:cNvSpPr>
            <a:spLocks noGrp="1"/>
          </p:cNvSpPr>
          <p:nvPr>
            <p:ph idx="22" hasCustomPrompt="1"/>
          </p:nvPr>
        </p:nvSpPr>
        <p:spPr>
          <a:xfrm>
            <a:off x="1620000" y="2167003"/>
            <a:ext cx="3516021" cy="3915521"/>
          </a:xfrm>
        </p:spPr>
        <p:txBody>
          <a:bodyPr numCol="1" spcCol="360000">
            <a:noAutofit/>
          </a:bodyPr>
          <a:lstStyle>
            <a:lvl1pPr marL="288000" indent="-288000">
              <a:lnSpc>
                <a:spcPct val="100000"/>
              </a:lnSpc>
              <a:spcBef>
                <a:spcPts val="900"/>
              </a:spcBef>
              <a:spcAft>
                <a:spcPts val="900"/>
              </a:spcAft>
              <a:buClr>
                <a:schemeClr val="accent5"/>
              </a:buClr>
              <a:buSzPct val="90000"/>
              <a:buFont typeface="Wingdings" pitchFamily="2" charset="2"/>
              <a:buChar char="§"/>
              <a:defRPr sz="2000"/>
            </a:lvl1pPr>
            <a:lvl2pPr indent="0">
              <a:lnSpc>
                <a:spcPct val="120000"/>
              </a:lnSpc>
              <a:spcAft>
                <a:spcPts val="400"/>
              </a:spcAft>
              <a:buNone/>
              <a:defRPr sz="1800"/>
            </a:lvl2pPr>
            <a:lvl3pPr indent="0">
              <a:lnSpc>
                <a:spcPct val="120000"/>
              </a:lnSpc>
              <a:spcAft>
                <a:spcPts val="400"/>
              </a:spcAft>
              <a:buNone/>
              <a:defRPr sz="1800"/>
            </a:lvl3pPr>
            <a:lvl4pPr indent="0">
              <a:lnSpc>
                <a:spcPct val="120000"/>
              </a:lnSpc>
              <a:spcAft>
                <a:spcPts val="400"/>
              </a:spcAft>
              <a:buNone/>
              <a:defRPr sz="1800"/>
            </a:lvl4pPr>
            <a:lvl5pPr indent="0">
              <a:lnSpc>
                <a:spcPct val="120000"/>
              </a:lnSpc>
              <a:spcAft>
                <a:spcPts val="400"/>
              </a:spcAft>
              <a:buNone/>
              <a:defRPr sz="1800"/>
            </a:lvl5pPr>
          </a:lstStyle>
          <a:p>
            <a:pPr lvl="0"/>
            <a:r>
              <a:rPr lang="cs-CZ"/>
              <a:t>Upravte styly předlohy textu</a:t>
            </a:r>
          </a:p>
        </p:txBody>
      </p:sp>
      <p:sp>
        <p:nvSpPr>
          <p:cNvPr id="11" name="Zástupný symbol pro číslo snímku 5">
            <a:extLst>
              <a:ext uri="{FF2B5EF4-FFF2-40B4-BE49-F238E27FC236}">
                <a16:creationId xmlns:a16="http://schemas.microsoft.com/office/drawing/2014/main" id="{E903755D-63C9-7F62-34B8-C0C2AFB43970}"/>
              </a:ext>
            </a:extLst>
          </p:cNvPr>
          <p:cNvSpPr txBox="1">
            <a:spLocks/>
          </p:cNvSpPr>
          <p:nvPr userDrawn="1"/>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solidFill>
                  <a:schemeClr val="accent5"/>
                </a:solidFill>
              </a:rPr>
              <a:t>Ministerstvo pro místní rozvoj</a:t>
            </a:r>
          </a:p>
        </p:txBody>
      </p:sp>
    </p:spTree>
    <p:extLst>
      <p:ext uri="{BB962C8B-B14F-4D97-AF65-F5344CB8AC3E}">
        <p14:creationId xmlns:p14="http://schemas.microsoft.com/office/powerpoint/2010/main" val="2652019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5" name="Zástupný symbol pro číslo snímku 4"/>
          <p:cNvSpPr>
            <a:spLocks noGrp="1"/>
          </p:cNvSpPr>
          <p:nvPr>
            <p:ph type="sldNum" sz="quarter" idx="12"/>
          </p:nvPr>
        </p:nvSpPr>
        <p:spPr/>
        <p:txBody>
          <a:bodyPr/>
          <a:lstStyle/>
          <a:p>
            <a:fld id="{1CF5A12E-3DFE-4C3E-9036-7893F29C52C1}" type="slidenum">
              <a:rPr lang="cs-CZ" smtClean="0"/>
              <a:t>‹#›</a:t>
            </a:fld>
            <a:endParaRPr lang="cs-CZ"/>
          </a:p>
        </p:txBody>
      </p:sp>
      <p:sp>
        <p:nvSpPr>
          <p:cNvPr id="4" name="Zástupný symbol pro číslo snímku 5">
            <a:extLst>
              <a:ext uri="{FF2B5EF4-FFF2-40B4-BE49-F238E27FC236}">
                <a16:creationId xmlns:a16="http://schemas.microsoft.com/office/drawing/2014/main" id="{44D3900D-FEF7-DC42-A070-58AF49658B8B}"/>
              </a:ext>
            </a:extLst>
          </p:cNvPr>
          <p:cNvSpPr txBox="1">
            <a:spLocks/>
          </p:cNvSpPr>
          <p:nvPr userDrawn="1"/>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solidFill>
                  <a:schemeClr val="accent5"/>
                </a:solidFill>
              </a:rPr>
              <a:t>Ministerstvo pro místní rozvoj</a:t>
            </a:r>
          </a:p>
        </p:txBody>
      </p:sp>
    </p:spTree>
    <p:extLst>
      <p:ext uri="{BB962C8B-B14F-4D97-AF65-F5344CB8AC3E}">
        <p14:creationId xmlns:p14="http://schemas.microsoft.com/office/powerpoint/2010/main" val="3079274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1CF5A12E-3DFE-4C3E-9036-7893F29C52C1}" type="slidenum">
              <a:rPr lang="cs-CZ" smtClean="0"/>
              <a:t>‹#›</a:t>
            </a:fld>
            <a:endParaRPr lang="cs-CZ"/>
          </a:p>
        </p:txBody>
      </p:sp>
    </p:spTree>
    <p:extLst>
      <p:ext uri="{BB962C8B-B14F-4D97-AF65-F5344CB8AC3E}">
        <p14:creationId xmlns:p14="http://schemas.microsoft.com/office/powerpoint/2010/main" val="3946906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cs-CZ"/>
              <a:t>Kliknutím lze upravit styl.</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839789"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72201"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9" name="Slide Number Placeholder 8"/>
          <p:cNvSpPr>
            <a:spLocks noGrp="1"/>
          </p:cNvSpPr>
          <p:nvPr>
            <p:ph type="sldNum" sz="quarter" idx="12"/>
          </p:nvPr>
        </p:nvSpPr>
        <p:spPr/>
        <p:txBody>
          <a:bodyPr/>
          <a:lstStyle/>
          <a:p>
            <a:fld id="{471ADDA6-D629-44E6-B234-A73E9F4FF45C}" type="slidenum">
              <a:rPr lang="cs-CZ" smtClean="0"/>
              <a:t>‹#›</a:t>
            </a:fld>
            <a:endParaRPr lang="cs-CZ"/>
          </a:p>
        </p:txBody>
      </p:sp>
    </p:spTree>
    <p:extLst>
      <p:ext uri="{BB962C8B-B14F-4D97-AF65-F5344CB8AC3E}">
        <p14:creationId xmlns:p14="http://schemas.microsoft.com/office/powerpoint/2010/main" val="4289557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Závěr a shrnutí">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1070756"/>
          </a:xfrm>
        </p:spPr>
        <p:txBody>
          <a:bodyPr>
            <a:noAutofit/>
          </a:bodyPr>
          <a:lstStyle>
            <a:lvl1pPr>
              <a:defRPr sz="3600"/>
            </a:lvl1pPr>
          </a:lstStyle>
          <a:p>
            <a:r>
              <a:rPr lang="cs-CZ"/>
              <a:t>Kliknutím lze upravit styl.</a:t>
            </a:r>
          </a:p>
        </p:txBody>
      </p:sp>
      <p:sp>
        <p:nvSpPr>
          <p:cNvPr id="3" name="Zástupný symbol pro obsah 2"/>
          <p:cNvSpPr>
            <a:spLocks noGrp="1"/>
          </p:cNvSpPr>
          <p:nvPr>
            <p:ph idx="1" hasCustomPrompt="1"/>
          </p:nvPr>
        </p:nvSpPr>
        <p:spPr>
          <a:xfrm>
            <a:off x="1620000" y="2160000"/>
            <a:ext cx="8964000" cy="3960000"/>
          </a:xfrm>
        </p:spPr>
        <p:txBody>
          <a:bodyPr numCol="2" spcCol="360000"/>
          <a:lstStyle>
            <a:lvl1pPr marL="0" indent="-504000">
              <a:lnSpc>
                <a:spcPct val="120000"/>
              </a:lnSpc>
              <a:spcAft>
                <a:spcPts val="1000"/>
              </a:spcAft>
              <a:buNone/>
              <a:defRPr sz="2000">
                <a:solidFill>
                  <a:schemeClr val="accent5"/>
                </a:solidFill>
              </a:defRPr>
            </a:lvl1pPr>
            <a:lvl2pPr marL="0" indent="0">
              <a:lnSpc>
                <a:spcPct val="120000"/>
              </a:lnSpc>
              <a:spcAft>
                <a:spcPts val="400"/>
              </a:spcAft>
              <a:buNone/>
              <a:defRPr sz="1800"/>
            </a:lvl2pPr>
            <a:lvl3pPr marL="0" indent="0">
              <a:lnSpc>
                <a:spcPct val="120000"/>
              </a:lnSpc>
              <a:spcAft>
                <a:spcPts val="400"/>
              </a:spcAft>
              <a:buNone/>
              <a:defRPr/>
            </a:lvl3pPr>
            <a:lvl4pPr marL="0" indent="0">
              <a:lnSpc>
                <a:spcPct val="120000"/>
              </a:lnSpc>
              <a:spcAft>
                <a:spcPts val="400"/>
              </a:spcAft>
              <a:buNone/>
              <a:defRPr/>
            </a:lvl4pPr>
            <a:lvl5pPr marL="0" indent="0">
              <a:lnSpc>
                <a:spcPct val="120000"/>
              </a:lnSpc>
              <a:spcAft>
                <a:spcPts val="400"/>
              </a:spcAft>
              <a:buNone/>
              <a:defRPr/>
            </a:lvl5pPr>
          </a:lstStyle>
          <a:p>
            <a:pPr lvl="0"/>
            <a:r>
              <a:rPr lang="cs-CZ"/>
              <a:t>Upravte styly předlohy textu.</a:t>
            </a:r>
          </a:p>
        </p:txBody>
      </p:sp>
    </p:spTree>
    <p:extLst>
      <p:ext uri="{BB962C8B-B14F-4D97-AF65-F5344CB8AC3E}">
        <p14:creationId xmlns:p14="http://schemas.microsoft.com/office/powerpoint/2010/main" val="925495628"/>
      </p:ext>
    </p:extLst>
  </p:cSld>
  <p:clrMapOvr>
    <a:masterClrMapping/>
  </p:clrMapOvr>
  <p:extLst>
    <p:ext uri="{DCECCB84-F9BA-43D5-87BE-67443E8EF086}">
      <p15:sldGuideLst xmlns:p15="http://schemas.microsoft.com/office/powerpoint/2012/main">
        <p15:guide id="1" pos="41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Základní">
    <p:bg>
      <p:bgPr>
        <a:solidFill>
          <a:schemeClr val="bg1"/>
        </a:solidFill>
        <a:effectLst/>
      </p:bgPr>
    </p:bg>
    <p:spTree>
      <p:nvGrpSpPr>
        <p:cNvPr id="1" name=""/>
        <p:cNvGrpSpPr/>
        <p:nvPr/>
      </p:nvGrpSpPr>
      <p:grpSpPr>
        <a:xfrm>
          <a:off x="0" y="0"/>
          <a:ext cx="0" cy="0"/>
          <a:chOff x="0" y="0"/>
          <a:chExt cx="0" cy="0"/>
        </a:xfrm>
      </p:grpSpPr>
      <p:sp>
        <p:nvSpPr>
          <p:cNvPr id="3" name="Zástupný symbol pro obsah 2"/>
          <p:cNvSpPr>
            <a:spLocks noGrp="1"/>
          </p:cNvSpPr>
          <p:nvPr>
            <p:ph sz="half" idx="1" hasCustomPrompt="1"/>
          </p:nvPr>
        </p:nvSpPr>
        <p:spPr>
          <a:xfrm>
            <a:off x="1620000" y="2160000"/>
            <a:ext cx="8964000" cy="4078068"/>
          </a:xfrm>
          <a:prstGeom prst="rect">
            <a:avLst/>
          </a:prstGeom>
        </p:spPr>
        <p:txBody>
          <a:bodyPr/>
          <a:lstStyle>
            <a:lvl1pPr>
              <a:spcBef>
                <a:spcPts val="1000"/>
              </a:spcBef>
              <a:spcAft>
                <a:spcPts val="1000"/>
              </a:spcAft>
              <a:defRPr/>
            </a:lvl1pPr>
            <a:lvl2pPr>
              <a:spcAft>
                <a:spcPts val="1000"/>
              </a:spcAft>
              <a:defRPr sz="1800"/>
            </a:lvl2pPr>
            <a:lvl3pPr marL="720000" indent="-216000">
              <a:spcAft>
                <a:spcPts val="1000"/>
              </a:spcAft>
              <a:defRPr>
                <a:solidFill>
                  <a:schemeClr val="accent2"/>
                </a:solidFill>
              </a:defRPr>
            </a:lvl3pPr>
            <a:lvl4pPr marL="936000" indent="-216000">
              <a:spcAft>
                <a:spcPts val="1000"/>
              </a:spcAft>
              <a:defRPr/>
            </a:lvl4pPr>
            <a:lvl5pPr marL="1152000" indent="-216000">
              <a:spcAft>
                <a:spcPts val="1000"/>
              </a:spcAft>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6"/>
          <p:cNvSpPr>
            <a:spLocks noGrp="1"/>
          </p:cNvSpPr>
          <p:nvPr>
            <p:ph type="sldNum" sz="quarter" idx="12"/>
          </p:nvPr>
        </p:nvSpPr>
        <p:spPr/>
        <p:txBody>
          <a:bodyPr/>
          <a:lstStyle/>
          <a:p>
            <a:fld id="{1CF5A12E-3DFE-4C3E-9036-7893F29C52C1}" type="slidenum">
              <a:rPr lang="cs-CZ" smtClean="0"/>
              <a:t>‹#›</a:t>
            </a:fld>
            <a:endParaRPr lang="cs-CZ"/>
          </a:p>
        </p:txBody>
      </p:sp>
      <p:sp>
        <p:nvSpPr>
          <p:cNvPr id="4" name="Zástupný symbol pro číslo snímku 5">
            <a:extLst>
              <a:ext uri="{FF2B5EF4-FFF2-40B4-BE49-F238E27FC236}">
                <a16:creationId xmlns:a16="http://schemas.microsoft.com/office/drawing/2014/main" id="{42833127-FA44-2449-652E-7C7C47C7D871}"/>
              </a:ext>
            </a:extLst>
          </p:cNvPr>
          <p:cNvSpPr txBox="1">
            <a:spLocks/>
          </p:cNvSpPr>
          <p:nvPr userDrawn="1"/>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1000">
                <a:solidFill>
                  <a:schemeClr val="bg2"/>
                </a:solidFill>
              </a:rPr>
              <a:t>Ministerstvo pro místní rozvoj</a:t>
            </a:r>
          </a:p>
        </p:txBody>
      </p:sp>
      <p:sp>
        <p:nvSpPr>
          <p:cNvPr id="5" name="Nadpis 4">
            <a:extLst>
              <a:ext uri="{FF2B5EF4-FFF2-40B4-BE49-F238E27FC236}">
                <a16:creationId xmlns:a16="http://schemas.microsoft.com/office/drawing/2014/main" id="{4CC50D58-9C13-7041-41AC-823B5DE454BA}"/>
              </a:ext>
            </a:extLst>
          </p:cNvPr>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139801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Úvodní snímek">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5400000" y="2340000"/>
            <a:ext cx="6300000" cy="1916866"/>
          </a:xfrm>
        </p:spPr>
        <p:txBody>
          <a:bodyPr lIns="0" tIns="0" rIns="0" bIns="0" anchor="t"/>
          <a:lstStyle>
            <a:lvl1pPr algn="l">
              <a:lnSpc>
                <a:spcPct val="100000"/>
              </a:lnSpc>
              <a:defRPr sz="3700" b="1">
                <a:solidFill>
                  <a:schemeClr val="bg1"/>
                </a:solidFill>
              </a:defRPr>
            </a:lvl1pPr>
          </a:lstStyle>
          <a:p>
            <a:r>
              <a:rPr lang="cs-CZ"/>
              <a:t>Kliknutím lze upravit styl.</a:t>
            </a:r>
          </a:p>
        </p:txBody>
      </p:sp>
      <p:sp>
        <p:nvSpPr>
          <p:cNvPr id="3" name="Podnadpis 2"/>
          <p:cNvSpPr>
            <a:spLocks noGrp="1"/>
          </p:cNvSpPr>
          <p:nvPr>
            <p:ph type="subTitle" idx="1"/>
          </p:nvPr>
        </p:nvSpPr>
        <p:spPr>
          <a:xfrm>
            <a:off x="5400000" y="4500000"/>
            <a:ext cx="6300000" cy="1968940"/>
          </a:xfrm>
        </p:spPr>
        <p:txBody>
          <a:bodyPr lIns="0" tIns="0" rIns="0" bIns="0"/>
          <a:lstStyle>
            <a:lvl1pPr marL="0" indent="0" algn="l">
              <a:lnSpc>
                <a:spcPct val="100000"/>
              </a:lnSpc>
              <a:spcBef>
                <a:spcPts val="0"/>
              </a:spcBef>
              <a:buNone/>
              <a:defRPr sz="20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pic>
        <p:nvPicPr>
          <p:cNvPr id="6" name="Grafický objekt 5">
            <a:extLst>
              <a:ext uri="{FF2B5EF4-FFF2-40B4-BE49-F238E27FC236}">
                <a16:creationId xmlns:a16="http://schemas.microsoft.com/office/drawing/2014/main" id="{A60389E6-721D-E56F-59B1-B75533A6FA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000" y="648000"/>
            <a:ext cx="3363081" cy="1596614"/>
          </a:xfrm>
          <a:prstGeom prst="rect">
            <a:avLst/>
          </a:prstGeom>
        </p:spPr>
      </p:pic>
    </p:spTree>
    <p:extLst>
      <p:ext uri="{BB962C8B-B14F-4D97-AF65-F5344CB8AC3E}">
        <p14:creationId xmlns:p14="http://schemas.microsoft.com/office/powerpoint/2010/main" val="3388705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2738824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083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300000" y="2109600"/>
            <a:ext cx="5400000" cy="1916866"/>
          </a:xfrm>
        </p:spPr>
        <p:txBody>
          <a:bodyPr lIns="0" tIns="0" rIns="0" bIns="0" anchor="t"/>
          <a:lstStyle>
            <a:lvl1pPr algn="l">
              <a:lnSpc>
                <a:spcPct val="100000"/>
              </a:lnSpc>
              <a:defRPr sz="3700" b="1">
                <a:solidFill>
                  <a:schemeClr val="accent1"/>
                </a:solidFill>
              </a:defRPr>
            </a:lvl1pPr>
          </a:lstStyle>
          <a:p>
            <a:r>
              <a:rPr lang="cs-CZ"/>
              <a:t>Kliknutím lze upravit styl.</a:t>
            </a:r>
          </a:p>
        </p:txBody>
      </p:sp>
      <p:sp>
        <p:nvSpPr>
          <p:cNvPr id="3" name="Podnadpis 2"/>
          <p:cNvSpPr>
            <a:spLocks noGrp="1"/>
          </p:cNvSpPr>
          <p:nvPr>
            <p:ph type="subTitle" idx="1"/>
          </p:nvPr>
        </p:nvSpPr>
        <p:spPr>
          <a:xfrm>
            <a:off x="6300000" y="4237200"/>
            <a:ext cx="5400000" cy="1968940"/>
          </a:xfrm>
          <a:prstGeom prst="rect">
            <a:avLst/>
          </a:prstGeom>
        </p:spPr>
        <p:txBody>
          <a:bodyPr lIns="0" tIns="0" rIns="0" bIns="0"/>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pic>
        <p:nvPicPr>
          <p:cNvPr id="7" name="Grafický objekt 6">
            <a:extLst>
              <a:ext uri="{FF2B5EF4-FFF2-40B4-BE49-F238E27FC236}">
                <a16:creationId xmlns:a16="http://schemas.microsoft.com/office/drawing/2014/main" id="{C63B8EDC-7F1F-3C09-E76A-D5B19D3D53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000" y="648000"/>
            <a:ext cx="3366847" cy="1598400"/>
          </a:xfrm>
          <a:prstGeom prst="rect">
            <a:avLst/>
          </a:prstGeom>
        </p:spPr>
      </p:pic>
    </p:spTree>
    <p:extLst>
      <p:ext uri="{BB962C8B-B14F-4D97-AF65-F5344CB8AC3E}">
        <p14:creationId xmlns:p14="http://schemas.microsoft.com/office/powerpoint/2010/main" val="1491793839"/>
      </p:ext>
    </p:extLst>
  </p:cSld>
  <p:clrMapOvr>
    <a:masterClrMapping/>
  </p:clrMapOvr>
  <p:extLst>
    <p:ext uri="{DCECCB84-F9BA-43D5-87BE-67443E8EF086}">
      <p15:sldGuideLst xmlns:p15="http://schemas.microsoft.com/office/powerpoint/2012/main">
        <p15:guide id="1" orient="horz" pos="140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Úvodní snímek">
    <p:spTree>
      <p:nvGrpSpPr>
        <p:cNvPr id="1" name=""/>
        <p:cNvGrpSpPr/>
        <p:nvPr/>
      </p:nvGrpSpPr>
      <p:grpSpPr>
        <a:xfrm>
          <a:off x="0" y="0"/>
          <a:ext cx="0" cy="0"/>
          <a:chOff x="0" y="0"/>
          <a:chExt cx="0" cy="0"/>
        </a:xfrm>
      </p:grpSpPr>
      <p:sp>
        <p:nvSpPr>
          <p:cNvPr id="6" name="Zástupný symbol obrázku 5">
            <a:extLst>
              <a:ext uri="{FF2B5EF4-FFF2-40B4-BE49-F238E27FC236}">
                <a16:creationId xmlns:a16="http://schemas.microsoft.com/office/drawing/2014/main" id="{9F0403E7-BC0D-3F6B-6A17-DC5CF67E19DD}"/>
              </a:ext>
            </a:extLst>
          </p:cNvPr>
          <p:cNvSpPr>
            <a:spLocks noGrp="1"/>
          </p:cNvSpPr>
          <p:nvPr>
            <p:ph type="pic" sz="quarter" idx="10"/>
          </p:nvPr>
        </p:nvSpPr>
        <p:spPr>
          <a:xfrm>
            <a:off x="1" y="0"/>
            <a:ext cx="5905499" cy="6858000"/>
          </a:xfrm>
          <a:prstGeom prst="rect">
            <a:avLst/>
          </a:prstGeom>
        </p:spPr>
        <p:txBody>
          <a:bodyPr/>
          <a:lstStyle/>
          <a:p>
            <a:endParaRPr lang="cs-CZ"/>
          </a:p>
        </p:txBody>
      </p:sp>
      <p:sp>
        <p:nvSpPr>
          <p:cNvPr id="2" name="Nadpis 1"/>
          <p:cNvSpPr>
            <a:spLocks noGrp="1"/>
          </p:cNvSpPr>
          <p:nvPr>
            <p:ph type="ctrTitle"/>
          </p:nvPr>
        </p:nvSpPr>
        <p:spPr>
          <a:xfrm>
            <a:off x="6300000" y="2109516"/>
            <a:ext cx="5400000" cy="1916866"/>
          </a:xfrm>
        </p:spPr>
        <p:txBody>
          <a:bodyPr lIns="0" tIns="0" rIns="0" bIns="0" anchor="t"/>
          <a:lstStyle>
            <a:lvl1pPr algn="l">
              <a:lnSpc>
                <a:spcPct val="100000"/>
              </a:lnSpc>
              <a:defRPr sz="3700" b="1">
                <a:solidFill>
                  <a:schemeClr val="accent1"/>
                </a:solidFill>
              </a:defRPr>
            </a:lvl1pPr>
          </a:lstStyle>
          <a:p>
            <a:r>
              <a:rPr lang="cs-CZ"/>
              <a:t>Kliknutím lze upravit styl.</a:t>
            </a:r>
          </a:p>
        </p:txBody>
      </p:sp>
      <p:sp>
        <p:nvSpPr>
          <p:cNvPr id="3" name="Podnadpis 2"/>
          <p:cNvSpPr>
            <a:spLocks noGrp="1"/>
          </p:cNvSpPr>
          <p:nvPr>
            <p:ph type="subTitle" idx="1"/>
          </p:nvPr>
        </p:nvSpPr>
        <p:spPr>
          <a:xfrm>
            <a:off x="6300000" y="4237731"/>
            <a:ext cx="5400000" cy="1968940"/>
          </a:xfrm>
          <a:prstGeom prst="rect">
            <a:avLst/>
          </a:prstGeom>
        </p:spPr>
        <p:txBody>
          <a:bodyPr lIns="0" tIns="0" rIns="0" bIns="0"/>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Tree>
    <p:extLst>
      <p:ext uri="{BB962C8B-B14F-4D97-AF65-F5344CB8AC3E}">
        <p14:creationId xmlns:p14="http://schemas.microsoft.com/office/powerpoint/2010/main" val="3313178687"/>
      </p:ext>
    </p:extLst>
  </p:cSld>
  <p:clrMapOvr>
    <a:masterClrMapping/>
  </p:clrMapOvr>
  <p:extLst>
    <p:ext uri="{DCECCB84-F9BA-43D5-87BE-67443E8EF086}">
      <p15:sldGuideLst xmlns:p15="http://schemas.microsoft.com/office/powerpoint/2012/main">
        <p15:guide id="1" orient="horz" pos="140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1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5400000" y="2340000"/>
            <a:ext cx="6300000" cy="1916866"/>
          </a:xfrm>
        </p:spPr>
        <p:txBody>
          <a:bodyPr lIns="0" tIns="0" rIns="0" bIns="0" anchor="t"/>
          <a:lstStyle>
            <a:lvl1pPr algn="l">
              <a:lnSpc>
                <a:spcPct val="100000"/>
              </a:lnSpc>
              <a:defRPr sz="3700" b="1">
                <a:solidFill>
                  <a:schemeClr val="accent1"/>
                </a:solidFill>
              </a:defRPr>
            </a:lvl1pPr>
          </a:lstStyle>
          <a:p>
            <a:r>
              <a:rPr lang="cs-CZ"/>
              <a:t>Kliknutím lze upravit styl.</a:t>
            </a:r>
          </a:p>
        </p:txBody>
      </p:sp>
      <p:sp>
        <p:nvSpPr>
          <p:cNvPr id="3" name="Podnadpis 2"/>
          <p:cNvSpPr>
            <a:spLocks noGrp="1"/>
          </p:cNvSpPr>
          <p:nvPr>
            <p:ph type="subTitle" idx="1"/>
          </p:nvPr>
        </p:nvSpPr>
        <p:spPr>
          <a:xfrm>
            <a:off x="5400000" y="4500000"/>
            <a:ext cx="6300000" cy="1968940"/>
          </a:xfrm>
          <a:prstGeom prst="rect">
            <a:avLst/>
          </a:prstGeom>
        </p:spPr>
        <p:txBody>
          <a:bodyPr lIns="0" tIns="0" rIns="0" bIns="0"/>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pic>
        <p:nvPicPr>
          <p:cNvPr id="5" name="Grafický objekt 4">
            <a:extLst>
              <a:ext uri="{FF2B5EF4-FFF2-40B4-BE49-F238E27FC236}">
                <a16:creationId xmlns:a16="http://schemas.microsoft.com/office/drawing/2014/main" id="{B90272BE-40A8-FF09-B72B-2D0BA2A4EF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000" y="648000"/>
            <a:ext cx="3366847" cy="1598400"/>
          </a:xfrm>
          <a:prstGeom prst="rect">
            <a:avLst/>
          </a:prstGeom>
        </p:spPr>
      </p:pic>
    </p:spTree>
    <p:extLst>
      <p:ext uri="{BB962C8B-B14F-4D97-AF65-F5344CB8AC3E}">
        <p14:creationId xmlns:p14="http://schemas.microsoft.com/office/powerpoint/2010/main" val="7214048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adpis a obsah">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1070756"/>
          </a:xfrm>
        </p:spPr>
        <p:txBody>
          <a:bodyPr>
            <a:noAutofit/>
          </a:bodyPr>
          <a:lstStyle>
            <a:lvl1pPr>
              <a:defRPr sz="3600"/>
            </a:lvl1pPr>
          </a:lstStyle>
          <a:p>
            <a:r>
              <a:rPr lang="cs-CZ"/>
              <a:t>Kliknutím lze upravit styl.</a:t>
            </a:r>
          </a:p>
        </p:txBody>
      </p:sp>
      <p:sp>
        <p:nvSpPr>
          <p:cNvPr id="3" name="Zástupný symbol pro obsah 2"/>
          <p:cNvSpPr>
            <a:spLocks noGrp="1"/>
          </p:cNvSpPr>
          <p:nvPr>
            <p:ph idx="1" hasCustomPrompt="1"/>
          </p:nvPr>
        </p:nvSpPr>
        <p:spPr>
          <a:xfrm>
            <a:off x="1620000" y="2160000"/>
            <a:ext cx="8964000" cy="3960000"/>
          </a:xfrm>
          <a:prstGeom prst="rect">
            <a:avLst/>
          </a:prstGeom>
        </p:spPr>
        <p:txBody>
          <a:bodyPr numCol="2" spcCol="360000"/>
          <a:lstStyle>
            <a:lvl1pPr marL="288000" indent="-288000">
              <a:lnSpc>
                <a:spcPct val="100000"/>
              </a:lnSpc>
              <a:spcAft>
                <a:spcPts val="1000"/>
              </a:spcAft>
              <a:buFont typeface="Wingdings" pitchFamily="2" charset="2"/>
              <a:buChar char="§"/>
              <a:defRPr sz="2000"/>
            </a:lvl1pPr>
            <a:lvl2pPr marL="288000" indent="216000">
              <a:lnSpc>
                <a:spcPct val="100000"/>
              </a:lnSpc>
              <a:spcAft>
                <a:spcPts val="1000"/>
              </a:spcAft>
              <a:buFont typeface="Wingdings" pitchFamily="2" charset="2"/>
              <a:buChar char="§"/>
              <a:defRPr sz="1800"/>
            </a:lvl2pPr>
            <a:lvl3pPr marL="720000" indent="-216000">
              <a:lnSpc>
                <a:spcPct val="100000"/>
              </a:lnSpc>
              <a:spcAft>
                <a:spcPts val="1000"/>
              </a:spcAft>
              <a:buFont typeface="Wingdings" pitchFamily="2" charset="2"/>
              <a:buChar char="§"/>
              <a:defRPr/>
            </a:lvl3pPr>
            <a:lvl4pPr marL="936000" indent="-216000">
              <a:lnSpc>
                <a:spcPct val="100000"/>
              </a:lnSpc>
              <a:spcAft>
                <a:spcPts val="1000"/>
              </a:spcAft>
              <a:buFont typeface="Wingdings" pitchFamily="2" charset="2"/>
              <a:buChar char="§"/>
              <a:defRPr/>
            </a:lvl4pPr>
            <a:lvl5pPr indent="-216000">
              <a:lnSpc>
                <a:spcPct val="100000"/>
              </a:lnSpc>
              <a:spcAft>
                <a:spcPts val="1000"/>
              </a:spcAft>
              <a:buFont typeface="Wingdings" pitchFamily="2" charset="2"/>
              <a:buChar char="§"/>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1095514258"/>
      </p:ext>
    </p:extLst>
  </p:cSld>
  <p:clrMapOvr>
    <a:masterClrMapping/>
  </p:clrMapOvr>
  <p:extLst>
    <p:ext uri="{DCECCB84-F9BA-43D5-87BE-67443E8EF086}">
      <p15:sldGuideLst xmlns:p15="http://schemas.microsoft.com/office/powerpoint/2012/main">
        <p15:guide id="1" pos="41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ext velký">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1070756"/>
          </a:xfrm>
        </p:spPr>
        <p:txBody>
          <a:bodyPr>
            <a:noAutofit/>
          </a:bodyPr>
          <a:lstStyle>
            <a:lvl1pPr>
              <a:defRPr sz="3600"/>
            </a:lvl1pPr>
          </a:lstStyle>
          <a:p>
            <a:r>
              <a:rPr lang="cs-CZ"/>
              <a:t>Kliknutím lze upravit styl.</a:t>
            </a:r>
          </a:p>
        </p:txBody>
      </p:sp>
      <p:sp>
        <p:nvSpPr>
          <p:cNvPr id="3" name="Zástupný symbol pro obsah 2"/>
          <p:cNvSpPr>
            <a:spLocks noGrp="1"/>
          </p:cNvSpPr>
          <p:nvPr>
            <p:ph idx="1" hasCustomPrompt="1"/>
          </p:nvPr>
        </p:nvSpPr>
        <p:spPr>
          <a:xfrm>
            <a:off x="1620000" y="2160000"/>
            <a:ext cx="8964000" cy="3960000"/>
          </a:xfrm>
          <a:prstGeom prst="rect">
            <a:avLst/>
          </a:prstGeom>
        </p:spPr>
        <p:txBody>
          <a:bodyPr numCol="1" spcCol="360000">
            <a:noAutofit/>
          </a:bodyPr>
          <a:lstStyle>
            <a:lvl1pPr marL="0" indent="0">
              <a:lnSpc>
                <a:spcPct val="100000"/>
              </a:lnSpc>
              <a:spcAft>
                <a:spcPts val="1000"/>
              </a:spcAft>
              <a:buNone/>
              <a:defRPr sz="3200"/>
            </a:lvl1pPr>
            <a:lvl2pPr indent="0">
              <a:lnSpc>
                <a:spcPct val="120000"/>
              </a:lnSpc>
              <a:spcAft>
                <a:spcPts val="400"/>
              </a:spcAft>
              <a:buNone/>
              <a:defRPr sz="1800"/>
            </a:lvl2pPr>
            <a:lvl3pPr indent="0">
              <a:lnSpc>
                <a:spcPct val="120000"/>
              </a:lnSpc>
              <a:spcAft>
                <a:spcPts val="400"/>
              </a:spcAft>
              <a:buNone/>
              <a:defRPr sz="1800"/>
            </a:lvl3pPr>
            <a:lvl4pPr indent="0">
              <a:lnSpc>
                <a:spcPct val="120000"/>
              </a:lnSpc>
              <a:spcAft>
                <a:spcPts val="400"/>
              </a:spcAft>
              <a:buNone/>
              <a:defRPr sz="1800"/>
            </a:lvl4pPr>
            <a:lvl5pPr indent="0">
              <a:lnSpc>
                <a:spcPct val="120000"/>
              </a:lnSpc>
              <a:spcAft>
                <a:spcPts val="400"/>
              </a:spcAft>
              <a:buNone/>
              <a:defRPr sz="1800"/>
            </a:lvl5pPr>
          </a:lstStyle>
          <a:p>
            <a:pPr lvl="0"/>
            <a:r>
              <a:rPr lang="cs-CZ" dirty="0"/>
              <a:t>Upravte styly předlohy textu.</a:t>
            </a:r>
          </a:p>
        </p:txBody>
      </p:sp>
      <p:sp>
        <p:nvSpPr>
          <p:cNvPr id="6" name="Zástupný symbol pro číslo snímku 5"/>
          <p:cNvSpPr>
            <a:spLocks noGrp="1"/>
          </p:cNvSpPr>
          <p:nvPr>
            <p:ph type="sldNum" sz="quarter" idx="12"/>
          </p:nvPr>
        </p:nvSpPr>
        <p:spPr/>
        <p:txBody>
          <a:bodyPr>
            <a:noAutofit/>
          </a:bodyPr>
          <a:lstStyle/>
          <a:p>
            <a:fld id="{1CF5A12E-3DFE-4C3E-9036-7893F29C52C1}" type="slidenum">
              <a:rPr lang="cs-CZ" smtClean="0"/>
              <a:t>‹#›</a:t>
            </a:fld>
            <a:endParaRPr lang="cs-CZ"/>
          </a:p>
        </p:txBody>
      </p:sp>
      <p:sp>
        <p:nvSpPr>
          <p:cNvPr id="4" name="Zástupný symbol pro číslo snímku 5">
            <a:extLst>
              <a:ext uri="{FF2B5EF4-FFF2-40B4-BE49-F238E27FC236}">
                <a16:creationId xmlns:a16="http://schemas.microsoft.com/office/drawing/2014/main" id="{FB23D414-7544-6455-E8D2-C72A3EBC3FA9}"/>
              </a:ext>
            </a:extLst>
          </p:cNvPr>
          <p:cNvSpPr txBox="1">
            <a:spLocks/>
          </p:cNvSpPr>
          <p:nvPr userDrawn="1"/>
        </p:nvSpPr>
        <p:spPr>
          <a:xfrm>
            <a:off x="693600" y="6300000"/>
            <a:ext cx="3952828" cy="365125"/>
          </a:xfrm>
          <a:prstGeom prst="rect">
            <a:avLst/>
          </a:prstGeom>
        </p:spPr>
        <p:txBody>
          <a:bodyPr vert="horz" lIns="0" tIns="0" rIns="0" bIns="0" rtlCol="0" anchor="ctr">
            <a:noAutofit/>
          </a:bodyP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1000">
                <a:solidFill>
                  <a:schemeClr val="bg2"/>
                </a:solidFill>
              </a:rPr>
              <a:t>Ministerstvo pro místní rozvoj</a:t>
            </a:r>
          </a:p>
        </p:txBody>
      </p:sp>
    </p:spTree>
    <p:extLst>
      <p:ext uri="{BB962C8B-B14F-4D97-AF65-F5344CB8AC3E}">
        <p14:creationId xmlns:p14="http://schemas.microsoft.com/office/powerpoint/2010/main" val="1833162793"/>
      </p:ext>
    </p:extLst>
  </p:cSld>
  <p:clrMapOvr>
    <a:masterClrMapping/>
  </p:clrMapOvr>
  <p:extLst>
    <p:ext uri="{DCECCB84-F9BA-43D5-87BE-67443E8EF086}">
      <p15:sldGuideLst xmlns:p15="http://schemas.microsoft.com/office/powerpoint/2012/main">
        <p15:guide id="1" pos="415">
          <p15:clr>
            <a:srgbClr val="FBAE40"/>
          </p15:clr>
        </p15:guide>
        <p15:guide id="2" orient="horz" pos="411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ext běžný">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1070756"/>
          </a:xfrm>
        </p:spPr>
        <p:txBody>
          <a:bodyPr>
            <a:noAutofit/>
          </a:bodyPr>
          <a:lstStyle>
            <a:lvl1pPr>
              <a:defRPr sz="3600"/>
            </a:lvl1pPr>
          </a:lstStyle>
          <a:p>
            <a:r>
              <a:rPr lang="cs-CZ"/>
              <a:t>Kliknutím lze upravit styl.</a:t>
            </a:r>
          </a:p>
        </p:txBody>
      </p:sp>
      <p:sp>
        <p:nvSpPr>
          <p:cNvPr id="3" name="Zástupný symbol pro obsah 2"/>
          <p:cNvSpPr>
            <a:spLocks noGrp="1"/>
          </p:cNvSpPr>
          <p:nvPr>
            <p:ph idx="1" hasCustomPrompt="1"/>
          </p:nvPr>
        </p:nvSpPr>
        <p:spPr>
          <a:xfrm>
            <a:off x="1620000" y="2160000"/>
            <a:ext cx="8964000" cy="3926021"/>
          </a:xfrm>
          <a:prstGeom prst="rect">
            <a:avLst/>
          </a:prstGeom>
        </p:spPr>
        <p:txBody>
          <a:bodyPr numCol="1" spcCol="360000">
            <a:noAutofit/>
          </a:bodyPr>
          <a:lstStyle>
            <a:lvl1pPr marL="0" indent="0">
              <a:lnSpc>
                <a:spcPct val="100000"/>
              </a:lnSpc>
              <a:spcAft>
                <a:spcPts val="1000"/>
              </a:spcAft>
              <a:buNone/>
              <a:defRPr sz="2000"/>
            </a:lvl1pPr>
            <a:lvl2pPr indent="0">
              <a:lnSpc>
                <a:spcPct val="120000"/>
              </a:lnSpc>
              <a:spcAft>
                <a:spcPts val="400"/>
              </a:spcAft>
              <a:buNone/>
              <a:defRPr sz="1800"/>
            </a:lvl2pPr>
            <a:lvl3pPr indent="0">
              <a:lnSpc>
                <a:spcPct val="120000"/>
              </a:lnSpc>
              <a:spcAft>
                <a:spcPts val="400"/>
              </a:spcAft>
              <a:buNone/>
              <a:defRPr sz="1800"/>
            </a:lvl3pPr>
            <a:lvl4pPr indent="0">
              <a:lnSpc>
                <a:spcPct val="120000"/>
              </a:lnSpc>
              <a:spcAft>
                <a:spcPts val="400"/>
              </a:spcAft>
              <a:buNone/>
              <a:defRPr sz="1800"/>
            </a:lvl4pPr>
            <a:lvl5pPr indent="0">
              <a:lnSpc>
                <a:spcPct val="120000"/>
              </a:lnSpc>
              <a:spcAft>
                <a:spcPts val="400"/>
              </a:spcAft>
              <a:buNone/>
              <a:defRPr sz="1800"/>
            </a:lvl5pPr>
          </a:lstStyle>
          <a:p>
            <a:pPr lvl="0"/>
            <a:r>
              <a:rPr lang="cs-CZ" dirty="0"/>
              <a:t>Upravte styly předlohy textu.</a:t>
            </a:r>
          </a:p>
        </p:txBody>
      </p:sp>
      <p:sp>
        <p:nvSpPr>
          <p:cNvPr id="6" name="Zástupný symbol pro číslo snímku 5"/>
          <p:cNvSpPr>
            <a:spLocks noGrp="1"/>
          </p:cNvSpPr>
          <p:nvPr>
            <p:ph type="sldNum" sz="quarter" idx="12"/>
          </p:nvPr>
        </p:nvSpPr>
        <p:spPr/>
        <p:txBody>
          <a:bodyPr>
            <a:noAutofit/>
          </a:bodyPr>
          <a:lstStyle/>
          <a:p>
            <a:fld id="{1CF5A12E-3DFE-4C3E-9036-7893F29C52C1}" type="slidenum">
              <a:rPr lang="cs-CZ" smtClean="0"/>
              <a:t>‹#›</a:t>
            </a:fld>
            <a:endParaRPr lang="cs-CZ"/>
          </a:p>
        </p:txBody>
      </p:sp>
      <p:sp>
        <p:nvSpPr>
          <p:cNvPr id="5" name="Zástupný symbol pro číslo snímku 5">
            <a:extLst>
              <a:ext uri="{FF2B5EF4-FFF2-40B4-BE49-F238E27FC236}">
                <a16:creationId xmlns:a16="http://schemas.microsoft.com/office/drawing/2014/main" id="{2BBC0884-F87E-1907-FF5F-2AB324A5C47E}"/>
              </a:ext>
            </a:extLst>
          </p:cNvPr>
          <p:cNvSpPr txBox="1">
            <a:spLocks/>
          </p:cNvSpPr>
          <p:nvPr userDrawn="1"/>
        </p:nvSpPr>
        <p:spPr>
          <a:xfrm>
            <a:off x="693600" y="6300000"/>
            <a:ext cx="3952828" cy="365125"/>
          </a:xfrm>
          <a:prstGeom prst="rect">
            <a:avLst/>
          </a:prstGeom>
        </p:spPr>
        <p:txBody>
          <a:bodyPr vert="horz" lIns="0" tIns="0" rIns="0" bIns="0" rtlCol="0" anchor="ctr">
            <a:noAutofit/>
          </a:bodyP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solidFill>
                  <a:schemeClr val="bg2"/>
                </a:solidFill>
              </a:rPr>
              <a:t>Ministerstvo pro místní rozvoj</a:t>
            </a:r>
          </a:p>
        </p:txBody>
      </p:sp>
    </p:spTree>
    <p:extLst>
      <p:ext uri="{BB962C8B-B14F-4D97-AF65-F5344CB8AC3E}">
        <p14:creationId xmlns:p14="http://schemas.microsoft.com/office/powerpoint/2010/main" val="1816794560"/>
      </p:ext>
    </p:extLst>
  </p:cSld>
  <p:clrMapOvr>
    <a:masterClrMapping/>
  </p:clrMapOvr>
  <p:extLst>
    <p:ext uri="{DCECCB84-F9BA-43D5-87BE-67443E8EF086}">
      <p15:sldGuideLst xmlns:p15="http://schemas.microsoft.com/office/powerpoint/2012/main">
        <p15:guide id="1" pos="41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Odrážky velké">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1070756"/>
          </a:xfrm>
        </p:spPr>
        <p:txBody>
          <a:bodyPr>
            <a:noAutofit/>
          </a:bodyPr>
          <a:lstStyle>
            <a:lvl1pPr>
              <a:defRPr sz="3600"/>
            </a:lvl1pPr>
          </a:lstStyle>
          <a:p>
            <a:r>
              <a:rPr lang="cs-CZ"/>
              <a:t>Kliknutím lze upravit styl.</a:t>
            </a:r>
          </a:p>
        </p:txBody>
      </p:sp>
      <p:sp>
        <p:nvSpPr>
          <p:cNvPr id="3" name="Zástupný symbol pro obsah 2"/>
          <p:cNvSpPr>
            <a:spLocks noGrp="1"/>
          </p:cNvSpPr>
          <p:nvPr>
            <p:ph idx="1" hasCustomPrompt="1"/>
          </p:nvPr>
        </p:nvSpPr>
        <p:spPr>
          <a:xfrm>
            <a:off x="1620000" y="2160000"/>
            <a:ext cx="8964000" cy="3946919"/>
          </a:xfrm>
          <a:prstGeom prst="rect">
            <a:avLst/>
          </a:prstGeom>
        </p:spPr>
        <p:txBody>
          <a:bodyPr numCol="1" spcCol="360000">
            <a:noAutofit/>
          </a:bodyPr>
          <a:lstStyle>
            <a:lvl1pPr marL="504000" indent="-504000">
              <a:lnSpc>
                <a:spcPct val="100000"/>
              </a:lnSpc>
              <a:spcAft>
                <a:spcPts val="1000"/>
              </a:spcAft>
              <a:buClr>
                <a:schemeClr val="accent1"/>
              </a:buClr>
              <a:buSzPct val="90000"/>
              <a:buFont typeface="Wingdings" pitchFamily="2" charset="2"/>
              <a:buChar char="§"/>
              <a:defRPr sz="3200"/>
            </a:lvl1pPr>
            <a:lvl2pPr indent="0">
              <a:lnSpc>
                <a:spcPct val="120000"/>
              </a:lnSpc>
              <a:spcAft>
                <a:spcPts val="400"/>
              </a:spcAft>
              <a:buNone/>
              <a:defRPr sz="1800"/>
            </a:lvl2pPr>
            <a:lvl3pPr indent="0">
              <a:lnSpc>
                <a:spcPct val="120000"/>
              </a:lnSpc>
              <a:spcAft>
                <a:spcPts val="400"/>
              </a:spcAft>
              <a:buNone/>
              <a:defRPr sz="1800"/>
            </a:lvl3pPr>
            <a:lvl4pPr indent="0">
              <a:lnSpc>
                <a:spcPct val="120000"/>
              </a:lnSpc>
              <a:spcAft>
                <a:spcPts val="400"/>
              </a:spcAft>
              <a:buNone/>
              <a:defRPr sz="1800"/>
            </a:lvl4pPr>
            <a:lvl5pPr indent="0">
              <a:lnSpc>
                <a:spcPct val="120000"/>
              </a:lnSpc>
              <a:spcAft>
                <a:spcPts val="400"/>
              </a:spcAft>
              <a:buNone/>
              <a:defRPr sz="1800"/>
            </a:lvl5pPr>
          </a:lstStyle>
          <a:p>
            <a:pPr lvl="0"/>
            <a:r>
              <a:rPr lang="cs-CZ"/>
              <a:t>Upravte styly předlohy textu</a:t>
            </a:r>
          </a:p>
        </p:txBody>
      </p:sp>
      <p:sp>
        <p:nvSpPr>
          <p:cNvPr id="6" name="Zástupný symbol pro číslo snímku 5"/>
          <p:cNvSpPr>
            <a:spLocks noGrp="1"/>
          </p:cNvSpPr>
          <p:nvPr>
            <p:ph type="sldNum" sz="quarter" idx="12"/>
          </p:nvPr>
        </p:nvSpPr>
        <p:spPr/>
        <p:txBody>
          <a:bodyPr/>
          <a:lstStyle/>
          <a:p>
            <a:fld id="{1CF5A12E-3DFE-4C3E-9036-7893F29C52C1}" type="slidenum">
              <a:rPr lang="cs-CZ" smtClean="0"/>
              <a:t>‹#›</a:t>
            </a:fld>
            <a:endParaRPr lang="cs-CZ"/>
          </a:p>
        </p:txBody>
      </p:sp>
      <p:sp>
        <p:nvSpPr>
          <p:cNvPr id="5" name="Zástupný symbol pro číslo snímku 5">
            <a:extLst>
              <a:ext uri="{FF2B5EF4-FFF2-40B4-BE49-F238E27FC236}">
                <a16:creationId xmlns:a16="http://schemas.microsoft.com/office/drawing/2014/main" id="{84905BBB-F9FE-9FBF-15BB-B1658C5A09FF}"/>
              </a:ext>
            </a:extLst>
          </p:cNvPr>
          <p:cNvSpPr txBox="1">
            <a:spLocks/>
          </p:cNvSpPr>
          <p:nvPr userDrawn="1"/>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solidFill>
                  <a:schemeClr val="bg2"/>
                </a:solidFill>
              </a:rPr>
              <a:t>Ministerstvo pro místní rozvoj</a:t>
            </a:r>
          </a:p>
        </p:txBody>
      </p:sp>
    </p:spTree>
    <p:extLst>
      <p:ext uri="{BB962C8B-B14F-4D97-AF65-F5344CB8AC3E}">
        <p14:creationId xmlns:p14="http://schemas.microsoft.com/office/powerpoint/2010/main" val="1785083271"/>
      </p:ext>
    </p:extLst>
  </p:cSld>
  <p:clrMapOvr>
    <a:masterClrMapping/>
  </p:clrMapOvr>
  <p:extLst>
    <p:ext uri="{DCECCB84-F9BA-43D5-87BE-67443E8EF086}">
      <p15:sldGuideLst xmlns:p15="http://schemas.microsoft.com/office/powerpoint/2012/main">
        <p15:guide id="1" pos="41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Odrážky malé">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1070756"/>
          </a:xfrm>
        </p:spPr>
        <p:txBody>
          <a:bodyPr>
            <a:noAutofit/>
          </a:bodyPr>
          <a:lstStyle>
            <a:lvl1pPr>
              <a:defRPr sz="3600"/>
            </a:lvl1pPr>
          </a:lstStyle>
          <a:p>
            <a:r>
              <a:rPr lang="cs-CZ"/>
              <a:t>Kliknutím lze upravit styl.</a:t>
            </a:r>
          </a:p>
        </p:txBody>
      </p:sp>
      <p:sp>
        <p:nvSpPr>
          <p:cNvPr id="3" name="Zástupný symbol pro obsah 2"/>
          <p:cNvSpPr>
            <a:spLocks noGrp="1"/>
          </p:cNvSpPr>
          <p:nvPr>
            <p:ph idx="1" hasCustomPrompt="1"/>
          </p:nvPr>
        </p:nvSpPr>
        <p:spPr>
          <a:xfrm>
            <a:off x="1620000" y="2160000"/>
            <a:ext cx="8964000" cy="3915521"/>
          </a:xfrm>
          <a:prstGeom prst="rect">
            <a:avLst/>
          </a:prstGeom>
        </p:spPr>
        <p:txBody>
          <a:bodyPr numCol="1" spcCol="360000">
            <a:noAutofit/>
          </a:bodyPr>
          <a:lstStyle>
            <a:lvl1pPr marL="360000" indent="-360000">
              <a:lnSpc>
                <a:spcPct val="100000"/>
              </a:lnSpc>
              <a:spcBef>
                <a:spcPts val="900"/>
              </a:spcBef>
              <a:spcAft>
                <a:spcPts val="900"/>
              </a:spcAft>
              <a:buClr>
                <a:schemeClr val="accent1"/>
              </a:buClr>
              <a:buSzPct val="90000"/>
              <a:buFont typeface="Wingdings" pitchFamily="2" charset="2"/>
              <a:buChar char="§"/>
              <a:defRPr sz="2000"/>
            </a:lvl1pPr>
            <a:lvl2pPr indent="0">
              <a:lnSpc>
                <a:spcPct val="120000"/>
              </a:lnSpc>
              <a:spcAft>
                <a:spcPts val="400"/>
              </a:spcAft>
              <a:buNone/>
              <a:defRPr sz="1800"/>
            </a:lvl2pPr>
            <a:lvl3pPr indent="0">
              <a:lnSpc>
                <a:spcPct val="120000"/>
              </a:lnSpc>
              <a:spcAft>
                <a:spcPts val="400"/>
              </a:spcAft>
              <a:buNone/>
              <a:defRPr sz="1800"/>
            </a:lvl3pPr>
            <a:lvl4pPr indent="0">
              <a:lnSpc>
                <a:spcPct val="120000"/>
              </a:lnSpc>
              <a:spcAft>
                <a:spcPts val="400"/>
              </a:spcAft>
              <a:buNone/>
              <a:defRPr sz="1800"/>
            </a:lvl4pPr>
            <a:lvl5pPr indent="0">
              <a:lnSpc>
                <a:spcPct val="120000"/>
              </a:lnSpc>
              <a:spcAft>
                <a:spcPts val="400"/>
              </a:spcAft>
              <a:buNone/>
              <a:defRPr sz="1800"/>
            </a:lvl5pPr>
          </a:lstStyle>
          <a:p>
            <a:pPr lvl="0"/>
            <a:r>
              <a:rPr lang="cs-CZ" dirty="0"/>
              <a:t>Upravte styly předlohy textu</a:t>
            </a:r>
          </a:p>
        </p:txBody>
      </p:sp>
      <p:sp>
        <p:nvSpPr>
          <p:cNvPr id="6" name="Zástupný symbol pro číslo snímku 5"/>
          <p:cNvSpPr>
            <a:spLocks noGrp="1"/>
          </p:cNvSpPr>
          <p:nvPr>
            <p:ph type="sldNum" sz="quarter" idx="12"/>
          </p:nvPr>
        </p:nvSpPr>
        <p:spPr/>
        <p:txBody>
          <a:bodyPr/>
          <a:lstStyle/>
          <a:p>
            <a:fld id="{1CF5A12E-3DFE-4C3E-9036-7893F29C52C1}" type="slidenum">
              <a:rPr lang="cs-CZ" smtClean="0"/>
              <a:t>‹#›</a:t>
            </a:fld>
            <a:endParaRPr lang="cs-CZ"/>
          </a:p>
        </p:txBody>
      </p:sp>
      <p:sp>
        <p:nvSpPr>
          <p:cNvPr id="5" name="Zástupný symbol pro číslo snímku 5">
            <a:extLst>
              <a:ext uri="{FF2B5EF4-FFF2-40B4-BE49-F238E27FC236}">
                <a16:creationId xmlns:a16="http://schemas.microsoft.com/office/drawing/2014/main" id="{93163992-C525-2C66-6CAF-F1C6D7A2FF4B}"/>
              </a:ext>
            </a:extLst>
          </p:cNvPr>
          <p:cNvSpPr txBox="1">
            <a:spLocks/>
          </p:cNvSpPr>
          <p:nvPr userDrawn="1"/>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solidFill>
                  <a:schemeClr val="bg2"/>
                </a:solidFill>
              </a:rPr>
              <a:t>Ministerstvo pro místní rozvoj</a:t>
            </a:r>
          </a:p>
        </p:txBody>
      </p:sp>
    </p:spTree>
    <p:extLst>
      <p:ext uri="{BB962C8B-B14F-4D97-AF65-F5344CB8AC3E}">
        <p14:creationId xmlns:p14="http://schemas.microsoft.com/office/powerpoint/2010/main" val="1300737552"/>
      </p:ext>
    </p:extLst>
  </p:cSld>
  <p:clrMapOvr>
    <a:masterClrMapping/>
  </p:clrMapOvr>
  <p:extLst>
    <p:ext uri="{DCECCB84-F9BA-43D5-87BE-67443E8EF086}">
      <p15:sldGuideLst xmlns:p15="http://schemas.microsoft.com/office/powerpoint/2012/main">
        <p15:guide id="1" pos="41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Základní">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1070756"/>
          </a:xfrm>
        </p:spPr>
        <p:txBody>
          <a:bodyPr>
            <a:noAutofit/>
          </a:bodyPr>
          <a:lstStyle>
            <a:lvl1pPr>
              <a:defRPr sz="3600"/>
            </a:lvl1pPr>
          </a:lstStyle>
          <a:p>
            <a:r>
              <a:rPr lang="cs-CZ" dirty="0"/>
              <a:t>Kliknutím lze upravit styl.</a:t>
            </a:r>
          </a:p>
        </p:txBody>
      </p:sp>
      <p:sp>
        <p:nvSpPr>
          <p:cNvPr id="3" name="Zástupný symbol pro obsah 2"/>
          <p:cNvSpPr>
            <a:spLocks noGrp="1"/>
          </p:cNvSpPr>
          <p:nvPr>
            <p:ph idx="1" hasCustomPrompt="1"/>
          </p:nvPr>
        </p:nvSpPr>
        <p:spPr>
          <a:xfrm>
            <a:off x="1620000" y="2160000"/>
            <a:ext cx="8964000" cy="3960000"/>
          </a:xfrm>
        </p:spPr>
        <p:txBody>
          <a:bodyPr numCol="1" spcCol="360000"/>
          <a:lstStyle>
            <a:lvl1pPr marL="504000" indent="-504000">
              <a:lnSpc>
                <a:spcPct val="100000"/>
              </a:lnSpc>
              <a:spcAft>
                <a:spcPts val="1000"/>
              </a:spcAft>
              <a:buNone/>
              <a:defRPr sz="2000"/>
            </a:lvl1pPr>
            <a:lvl2pPr indent="0">
              <a:lnSpc>
                <a:spcPct val="120000"/>
              </a:lnSpc>
              <a:spcAft>
                <a:spcPts val="400"/>
              </a:spcAft>
              <a:buNone/>
              <a:defRPr sz="1800"/>
            </a:lvl2pPr>
            <a:lvl3pPr indent="0">
              <a:lnSpc>
                <a:spcPct val="120000"/>
              </a:lnSpc>
              <a:spcAft>
                <a:spcPts val="400"/>
              </a:spcAft>
              <a:buNone/>
              <a:defRPr/>
            </a:lvl3pPr>
            <a:lvl4pPr indent="0">
              <a:lnSpc>
                <a:spcPct val="120000"/>
              </a:lnSpc>
              <a:spcAft>
                <a:spcPts val="400"/>
              </a:spcAft>
              <a:buNone/>
              <a:defRPr/>
            </a:lvl4pPr>
            <a:lvl5pPr indent="0">
              <a:lnSpc>
                <a:spcPct val="120000"/>
              </a:lnSpc>
              <a:spcAft>
                <a:spcPts val="400"/>
              </a:spcAft>
              <a:buNone/>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2949276644"/>
      </p:ext>
    </p:extLst>
  </p:cSld>
  <p:clrMapOvr>
    <a:masterClrMapping/>
  </p:clrMapOvr>
  <p:extLst>
    <p:ext uri="{DCECCB84-F9BA-43D5-87BE-67443E8EF086}">
      <p15:sldGuideLst xmlns:p15="http://schemas.microsoft.com/office/powerpoint/2012/main">
        <p15:guide id="1" pos="415">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Předělový slide">
    <p:bg>
      <p:bgPr>
        <a:solidFill>
          <a:schemeClr val="accent5"/>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1015999"/>
            <a:ext cx="9900000" cy="2413001"/>
          </a:xfrm>
        </p:spPr>
        <p:txBody>
          <a:bodyPr anchor="b"/>
          <a:lstStyle>
            <a:lvl1pPr>
              <a:lnSpc>
                <a:spcPct val="100000"/>
              </a:lnSpc>
              <a:defRPr sz="4800">
                <a:solidFill>
                  <a:schemeClr val="tx2"/>
                </a:solidFill>
              </a:defRPr>
            </a:lvl1pPr>
          </a:lstStyle>
          <a:p>
            <a:r>
              <a:rPr lang="cs-CZ"/>
              <a:t>Kliknutím lze upravit styl.</a:t>
            </a:r>
          </a:p>
        </p:txBody>
      </p:sp>
      <p:sp>
        <p:nvSpPr>
          <p:cNvPr id="3" name="Zástupný symbol pro text 2"/>
          <p:cNvSpPr>
            <a:spLocks noGrp="1"/>
          </p:cNvSpPr>
          <p:nvPr>
            <p:ph type="body" idx="1" hasCustomPrompt="1"/>
          </p:nvPr>
        </p:nvSpPr>
        <p:spPr>
          <a:xfrm>
            <a:off x="684000" y="3676651"/>
            <a:ext cx="9900000" cy="2413000"/>
          </a:xfrm>
          <a:prstGeom prst="rect">
            <a:avLst/>
          </a:prstGeom>
        </p:spPr>
        <p:txBody>
          <a:bodyPr/>
          <a:lstStyle>
            <a:lvl1pPr marL="0" indent="0">
              <a:lnSpc>
                <a:spcPct val="12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Tree>
    <p:extLst>
      <p:ext uri="{BB962C8B-B14F-4D97-AF65-F5344CB8AC3E}">
        <p14:creationId xmlns:p14="http://schemas.microsoft.com/office/powerpoint/2010/main" val="39749703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ředělový slide 1">
    <p:bg>
      <p:bgPr>
        <a:solidFill>
          <a:schemeClr val="accent5"/>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561599"/>
            <a:ext cx="9900000" cy="2160000"/>
          </a:xfrm>
        </p:spPr>
        <p:txBody>
          <a:bodyPr anchor="t">
            <a:noAutofit/>
          </a:bodyPr>
          <a:lstStyle>
            <a:lvl1pPr>
              <a:lnSpc>
                <a:spcPct val="100000"/>
              </a:lnSpc>
              <a:defRPr sz="3600">
                <a:solidFill>
                  <a:schemeClr val="tx2"/>
                </a:solidFill>
              </a:defRPr>
            </a:lvl1pPr>
          </a:lstStyle>
          <a:p>
            <a:r>
              <a:rPr lang="cs-CZ"/>
              <a:t>Kliknutím lze upravit styl.</a:t>
            </a:r>
          </a:p>
        </p:txBody>
      </p:sp>
    </p:spTree>
    <p:extLst>
      <p:ext uri="{BB962C8B-B14F-4D97-AF65-F5344CB8AC3E}">
        <p14:creationId xmlns:p14="http://schemas.microsoft.com/office/powerpoint/2010/main" val="8568647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ředělový slide s obrázkem">
    <p:bg>
      <p:bgPr>
        <a:solidFill>
          <a:schemeClr val="accent5"/>
        </a:solidFill>
        <a:effectLst/>
      </p:bgPr>
    </p:bg>
    <p:spTree>
      <p:nvGrpSpPr>
        <p:cNvPr id="1" name=""/>
        <p:cNvGrpSpPr/>
        <p:nvPr/>
      </p:nvGrpSpPr>
      <p:grpSpPr>
        <a:xfrm>
          <a:off x="0" y="0"/>
          <a:ext cx="0" cy="0"/>
          <a:chOff x="0" y="0"/>
          <a:chExt cx="0" cy="0"/>
        </a:xfrm>
      </p:grpSpPr>
      <p:sp>
        <p:nvSpPr>
          <p:cNvPr id="3" name="Zástupný symbol obrázku 5">
            <a:extLst>
              <a:ext uri="{FF2B5EF4-FFF2-40B4-BE49-F238E27FC236}">
                <a16:creationId xmlns:a16="http://schemas.microsoft.com/office/drawing/2014/main" id="{0EED0200-723A-192F-A0AB-3C11FC5331B7}"/>
              </a:ext>
            </a:extLst>
          </p:cNvPr>
          <p:cNvSpPr>
            <a:spLocks noGrp="1"/>
          </p:cNvSpPr>
          <p:nvPr>
            <p:ph type="pic" sz="quarter" idx="10"/>
          </p:nvPr>
        </p:nvSpPr>
        <p:spPr>
          <a:xfrm>
            <a:off x="6286501" y="0"/>
            <a:ext cx="5905499" cy="6858000"/>
          </a:xfrm>
          <a:prstGeom prst="rect">
            <a:avLst/>
          </a:prstGeom>
        </p:spPr>
        <p:txBody>
          <a:bodyPr/>
          <a:lstStyle/>
          <a:p>
            <a:endParaRPr lang="cs-CZ"/>
          </a:p>
        </p:txBody>
      </p:sp>
      <p:sp>
        <p:nvSpPr>
          <p:cNvPr id="2" name="Nadpis 1"/>
          <p:cNvSpPr>
            <a:spLocks noGrp="1"/>
          </p:cNvSpPr>
          <p:nvPr>
            <p:ph type="title"/>
          </p:nvPr>
        </p:nvSpPr>
        <p:spPr>
          <a:xfrm>
            <a:off x="684000" y="563174"/>
            <a:ext cx="5412000" cy="3384358"/>
          </a:xfrm>
        </p:spPr>
        <p:txBody>
          <a:bodyPr anchor="t">
            <a:noAutofit/>
          </a:bodyPr>
          <a:lstStyle>
            <a:lvl1pPr>
              <a:lnSpc>
                <a:spcPct val="100000"/>
              </a:lnSpc>
              <a:defRPr sz="3600">
                <a:solidFill>
                  <a:schemeClr val="tx2"/>
                </a:solidFill>
              </a:defRPr>
            </a:lvl1pPr>
          </a:lstStyle>
          <a:p>
            <a:r>
              <a:rPr lang="cs-CZ"/>
              <a:t>Kliknutím lze upravit styl.</a:t>
            </a:r>
          </a:p>
        </p:txBody>
      </p:sp>
    </p:spTree>
    <p:extLst>
      <p:ext uri="{BB962C8B-B14F-4D97-AF65-F5344CB8AC3E}">
        <p14:creationId xmlns:p14="http://schemas.microsoft.com/office/powerpoint/2010/main" val="26809195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běžný s obrázkem">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1070756"/>
          </a:xfrm>
        </p:spPr>
        <p:txBody>
          <a:bodyPr>
            <a:noAutofit/>
          </a:bodyPr>
          <a:lstStyle>
            <a:lvl1pPr>
              <a:defRPr sz="3600"/>
            </a:lvl1pPr>
          </a:lstStyle>
          <a:p>
            <a:r>
              <a:rPr lang="cs-CZ"/>
              <a:t>Kliknutím lze upravit styl.</a:t>
            </a:r>
          </a:p>
        </p:txBody>
      </p:sp>
      <p:sp>
        <p:nvSpPr>
          <p:cNvPr id="3" name="Zástupný symbol pro obsah 2"/>
          <p:cNvSpPr>
            <a:spLocks noGrp="1"/>
          </p:cNvSpPr>
          <p:nvPr>
            <p:ph idx="1" hasCustomPrompt="1"/>
          </p:nvPr>
        </p:nvSpPr>
        <p:spPr>
          <a:xfrm>
            <a:off x="1620000" y="2160000"/>
            <a:ext cx="4476000" cy="3797036"/>
          </a:xfrm>
          <a:prstGeom prst="rect">
            <a:avLst/>
          </a:prstGeom>
        </p:spPr>
        <p:txBody>
          <a:bodyPr numCol="1" spcCol="360000">
            <a:noAutofit/>
          </a:bodyPr>
          <a:lstStyle>
            <a:lvl1pPr marL="360000" indent="-360000">
              <a:lnSpc>
                <a:spcPct val="100000"/>
              </a:lnSpc>
              <a:spcAft>
                <a:spcPts val="1000"/>
              </a:spcAft>
              <a:buSzPct val="90000"/>
              <a:buFont typeface="Wingdings" pitchFamily="2" charset="2"/>
              <a:buChar char="§"/>
              <a:tabLst/>
              <a:defRPr sz="2000"/>
            </a:lvl1pPr>
            <a:lvl2pPr indent="0">
              <a:lnSpc>
                <a:spcPct val="120000"/>
              </a:lnSpc>
              <a:spcAft>
                <a:spcPts val="400"/>
              </a:spcAft>
              <a:buFont typeface="Arial" panose="020B0604020202020204" pitchFamily="34" charset="0"/>
              <a:buChar char="•"/>
              <a:defRPr sz="1800"/>
            </a:lvl2pPr>
            <a:lvl3pPr indent="0">
              <a:lnSpc>
                <a:spcPct val="120000"/>
              </a:lnSpc>
              <a:spcAft>
                <a:spcPts val="400"/>
              </a:spcAft>
              <a:buFont typeface="Arial" panose="020B0604020202020204" pitchFamily="34" charset="0"/>
              <a:buChar char="•"/>
              <a:defRPr sz="1800"/>
            </a:lvl3pPr>
            <a:lvl4pPr indent="0">
              <a:lnSpc>
                <a:spcPct val="120000"/>
              </a:lnSpc>
              <a:spcAft>
                <a:spcPts val="400"/>
              </a:spcAft>
              <a:buFont typeface="Arial" panose="020B0604020202020204" pitchFamily="34" charset="0"/>
              <a:buChar char="•"/>
              <a:defRPr sz="1800"/>
            </a:lvl4pPr>
            <a:lvl5pPr indent="0">
              <a:lnSpc>
                <a:spcPct val="120000"/>
              </a:lnSpc>
              <a:spcAft>
                <a:spcPts val="400"/>
              </a:spcAft>
              <a:buFont typeface="Arial" panose="020B0604020202020204" pitchFamily="34" charset="0"/>
              <a:buChar char="•"/>
              <a:defRPr sz="1800"/>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číslo snímku 5"/>
          <p:cNvSpPr>
            <a:spLocks noGrp="1"/>
          </p:cNvSpPr>
          <p:nvPr>
            <p:ph type="sldNum" sz="quarter" idx="12"/>
          </p:nvPr>
        </p:nvSpPr>
        <p:spPr/>
        <p:txBody>
          <a:bodyPr/>
          <a:lstStyle/>
          <a:p>
            <a:fld id="{1CF5A12E-3DFE-4C3E-9036-7893F29C52C1}" type="slidenum">
              <a:rPr lang="cs-CZ" smtClean="0"/>
              <a:t>‹#›</a:t>
            </a:fld>
            <a:endParaRPr lang="cs-CZ"/>
          </a:p>
        </p:txBody>
      </p:sp>
      <p:sp>
        <p:nvSpPr>
          <p:cNvPr id="5" name="Zástupný symbol obrázku 5">
            <a:extLst>
              <a:ext uri="{FF2B5EF4-FFF2-40B4-BE49-F238E27FC236}">
                <a16:creationId xmlns:a16="http://schemas.microsoft.com/office/drawing/2014/main" id="{BB38CCEF-CF1A-B72B-D67E-9A39E14D3EA2}"/>
              </a:ext>
            </a:extLst>
          </p:cNvPr>
          <p:cNvSpPr>
            <a:spLocks noGrp="1"/>
          </p:cNvSpPr>
          <p:nvPr>
            <p:ph type="pic" sz="quarter" idx="10"/>
          </p:nvPr>
        </p:nvSpPr>
        <p:spPr>
          <a:xfrm>
            <a:off x="6298501" y="2213429"/>
            <a:ext cx="4285499" cy="3618660"/>
          </a:xfrm>
          <a:prstGeom prst="rect">
            <a:avLst/>
          </a:prstGeom>
        </p:spPr>
        <p:txBody>
          <a:bodyPr/>
          <a:lstStyle/>
          <a:p>
            <a:endParaRPr lang="cs-CZ"/>
          </a:p>
        </p:txBody>
      </p:sp>
      <p:sp>
        <p:nvSpPr>
          <p:cNvPr id="7" name="Zástupný symbol pro číslo snímku 5">
            <a:extLst>
              <a:ext uri="{FF2B5EF4-FFF2-40B4-BE49-F238E27FC236}">
                <a16:creationId xmlns:a16="http://schemas.microsoft.com/office/drawing/2014/main" id="{2C7EEF15-9663-FDF8-3786-E9D1170BC091}"/>
              </a:ext>
            </a:extLst>
          </p:cNvPr>
          <p:cNvSpPr txBox="1">
            <a:spLocks/>
          </p:cNvSpPr>
          <p:nvPr userDrawn="1"/>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solidFill>
                  <a:schemeClr val="bg2"/>
                </a:solidFill>
              </a:rPr>
              <a:t>Ministerstvo pro místní rozvoj</a:t>
            </a:r>
          </a:p>
        </p:txBody>
      </p:sp>
    </p:spTree>
    <p:extLst>
      <p:ext uri="{BB962C8B-B14F-4D97-AF65-F5344CB8AC3E}">
        <p14:creationId xmlns:p14="http://schemas.microsoft.com/office/powerpoint/2010/main" val="1394102900"/>
      </p:ext>
    </p:extLst>
  </p:cSld>
  <p:clrMapOvr>
    <a:masterClrMapping/>
  </p:clrMapOvr>
  <p:extLst>
    <p:ext uri="{DCECCB84-F9BA-43D5-87BE-67443E8EF086}">
      <p15:sldGuideLst xmlns:p15="http://schemas.microsoft.com/office/powerpoint/2012/main">
        <p15:guide id="1" pos="415">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odnadpis, dva sloupce">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lstStyle/>
          <a:p>
            <a:r>
              <a:rPr lang="cs-CZ"/>
              <a:t>Kliknutím lze upravit styl.</a:t>
            </a:r>
          </a:p>
        </p:txBody>
      </p:sp>
      <p:sp>
        <p:nvSpPr>
          <p:cNvPr id="3" name="Zástupný symbol pro obsah 2"/>
          <p:cNvSpPr>
            <a:spLocks noGrp="1"/>
          </p:cNvSpPr>
          <p:nvPr>
            <p:ph sz="half" idx="1" hasCustomPrompt="1"/>
          </p:nvPr>
        </p:nvSpPr>
        <p:spPr>
          <a:xfrm>
            <a:off x="1620000" y="2160000"/>
            <a:ext cx="4323523" cy="3960537"/>
          </a:xfrm>
          <a:prstGeom prst="rect">
            <a:avLst/>
          </a:prstGeom>
        </p:spPr>
        <p:txBody>
          <a:bodyPr/>
          <a:lstStyle>
            <a:lvl1pPr>
              <a:spcAft>
                <a:spcPts val="1800"/>
              </a:spcAft>
              <a:buFont typeface="Wingdings" pitchFamily="2" charset="2"/>
              <a:buNone/>
              <a:defRPr b="1">
                <a:solidFill>
                  <a:schemeClr val="accent2"/>
                </a:solidFill>
              </a:defRPr>
            </a:lvl1pPr>
            <a:lvl2pPr marL="0" indent="-288000">
              <a:buClr>
                <a:schemeClr val="accent1"/>
              </a:buClr>
              <a:buSzPct val="90000"/>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6"/>
          <p:cNvSpPr>
            <a:spLocks noGrp="1"/>
          </p:cNvSpPr>
          <p:nvPr>
            <p:ph type="sldNum" sz="quarter" idx="12"/>
          </p:nvPr>
        </p:nvSpPr>
        <p:spPr/>
        <p:txBody>
          <a:bodyPr/>
          <a:lstStyle/>
          <a:p>
            <a:fld id="{1CF5A12E-3DFE-4C3E-9036-7893F29C52C1}" type="slidenum">
              <a:rPr lang="cs-CZ" smtClean="0"/>
              <a:t>‹#›</a:t>
            </a:fld>
            <a:endParaRPr lang="cs-CZ"/>
          </a:p>
        </p:txBody>
      </p:sp>
      <p:sp>
        <p:nvSpPr>
          <p:cNvPr id="9" name="Zástupný text 8">
            <a:extLst>
              <a:ext uri="{FF2B5EF4-FFF2-40B4-BE49-F238E27FC236}">
                <a16:creationId xmlns:a16="http://schemas.microsoft.com/office/drawing/2014/main" id="{6F99AF0C-D583-5D11-E4A5-C93DED75A4D9}"/>
              </a:ext>
            </a:extLst>
          </p:cNvPr>
          <p:cNvSpPr>
            <a:spLocks noGrp="1"/>
          </p:cNvSpPr>
          <p:nvPr>
            <p:ph type="body" sz="quarter" idx="14"/>
          </p:nvPr>
        </p:nvSpPr>
        <p:spPr>
          <a:xfrm>
            <a:off x="684000" y="1243809"/>
            <a:ext cx="5259600" cy="772560"/>
          </a:xfrm>
          <a:prstGeom prst="rect">
            <a:avLst/>
          </a:prstGeom>
        </p:spPr>
        <p:txBody>
          <a:bodyPr/>
          <a:lstStyle>
            <a:lvl1pPr marL="0" indent="0">
              <a:buNone/>
              <a:defRPr>
                <a:solidFill>
                  <a:schemeClr val="accent1"/>
                </a:solidFill>
              </a:defRPr>
            </a:lvl1pPr>
            <a:lvl2pPr>
              <a:buNone/>
              <a:defRPr/>
            </a:lvl2pPr>
            <a:lvl3pPr>
              <a:buNone/>
              <a:defRPr/>
            </a:lvl3pPr>
            <a:lvl4pPr>
              <a:buNone/>
              <a:defRPr/>
            </a:lvl4pPr>
            <a:lvl5pPr>
              <a:buNone/>
              <a:defRPr/>
            </a:lvl5pPr>
          </a:lstStyle>
          <a:p>
            <a:pPr lvl="0"/>
            <a:r>
              <a:rPr lang="cs-CZ" dirty="0"/>
              <a:t>Po kliknutí můžete upravovat styly textu v předloze.</a:t>
            </a:r>
          </a:p>
        </p:txBody>
      </p:sp>
      <p:sp>
        <p:nvSpPr>
          <p:cNvPr id="4" name="Zástupný symbol pro obsah 2">
            <a:extLst>
              <a:ext uri="{FF2B5EF4-FFF2-40B4-BE49-F238E27FC236}">
                <a16:creationId xmlns:a16="http://schemas.microsoft.com/office/drawing/2014/main" id="{C2843CF9-B3FD-9E68-3D7A-392FEBCB4FEE}"/>
              </a:ext>
            </a:extLst>
          </p:cNvPr>
          <p:cNvSpPr>
            <a:spLocks noGrp="1"/>
          </p:cNvSpPr>
          <p:nvPr>
            <p:ph sz="half" idx="15" hasCustomPrompt="1"/>
          </p:nvPr>
        </p:nvSpPr>
        <p:spPr>
          <a:xfrm>
            <a:off x="6266427" y="2160000"/>
            <a:ext cx="4323523" cy="3960537"/>
          </a:xfrm>
          <a:prstGeom prst="rect">
            <a:avLst/>
          </a:prstGeom>
        </p:spPr>
        <p:txBody>
          <a:bodyPr/>
          <a:lstStyle>
            <a:lvl1pPr>
              <a:spcAft>
                <a:spcPts val="1800"/>
              </a:spcAft>
              <a:buFont typeface="Wingdings" pitchFamily="2" charset="2"/>
              <a:buNone/>
              <a:defRPr b="1">
                <a:solidFill>
                  <a:schemeClr val="accent2"/>
                </a:solidFill>
              </a:defRPr>
            </a:lvl1pPr>
            <a:lvl2pPr marL="0" indent="-288000">
              <a:buClr>
                <a:schemeClr val="accent1"/>
              </a:buClr>
              <a:buSzPct val="90000"/>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8" name="Zástupný symbol pro číslo snímku 5">
            <a:extLst>
              <a:ext uri="{FF2B5EF4-FFF2-40B4-BE49-F238E27FC236}">
                <a16:creationId xmlns:a16="http://schemas.microsoft.com/office/drawing/2014/main" id="{1A2E329E-B047-5BCC-C0F2-88F14A418F05}"/>
              </a:ext>
            </a:extLst>
          </p:cNvPr>
          <p:cNvSpPr txBox="1">
            <a:spLocks/>
          </p:cNvSpPr>
          <p:nvPr userDrawn="1"/>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solidFill>
                  <a:schemeClr val="bg2"/>
                </a:solidFill>
              </a:rPr>
              <a:t>Ministerstvo pro místní rozvoj</a:t>
            </a:r>
          </a:p>
        </p:txBody>
      </p:sp>
    </p:spTree>
    <p:extLst>
      <p:ext uri="{BB962C8B-B14F-4D97-AF65-F5344CB8AC3E}">
        <p14:creationId xmlns:p14="http://schemas.microsoft.com/office/powerpoint/2010/main" val="11820280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ři sloupce">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lstStyle/>
          <a:p>
            <a:r>
              <a:rPr lang="cs-CZ"/>
              <a:t>Kliknutím lze upravit styl.</a:t>
            </a:r>
          </a:p>
        </p:txBody>
      </p:sp>
      <p:sp>
        <p:nvSpPr>
          <p:cNvPr id="3" name="Zástupný symbol pro obsah 2"/>
          <p:cNvSpPr>
            <a:spLocks noGrp="1"/>
          </p:cNvSpPr>
          <p:nvPr>
            <p:ph sz="half" idx="1" hasCustomPrompt="1"/>
          </p:nvPr>
        </p:nvSpPr>
        <p:spPr>
          <a:xfrm>
            <a:off x="693601" y="2160000"/>
            <a:ext cx="3375982" cy="3960537"/>
          </a:xfrm>
          <a:prstGeom prst="rect">
            <a:avLst/>
          </a:prstGeom>
        </p:spPr>
        <p:txBody>
          <a:bodyPr/>
          <a:lstStyle>
            <a:lvl1pPr marL="0" indent="0">
              <a:spcAft>
                <a:spcPts val="1800"/>
              </a:spcAft>
              <a:buFont typeface="Arial" panose="020B0604020202020204" pitchFamily="34" charset="0"/>
              <a:buNone/>
              <a:defRPr b="1">
                <a:solidFill>
                  <a:schemeClr val="accent2"/>
                </a:solidFill>
              </a:defRPr>
            </a:lvl1pPr>
            <a:lvl2pPr marL="0" indent="-288000">
              <a:buClr>
                <a:schemeClr val="accent5"/>
              </a:buClr>
              <a:buSzPct val="90000"/>
              <a:buFont typeface="Wingdings" pitchFamily="2" charset="2"/>
              <a:buNone/>
              <a:defRPr/>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Upravte styly předlohy textu.</a:t>
            </a:r>
          </a:p>
          <a:p>
            <a:pPr lvl="1"/>
            <a:r>
              <a:rPr lang="cs-CZ"/>
              <a:t>Druhá úroveň</a:t>
            </a:r>
          </a:p>
        </p:txBody>
      </p:sp>
      <p:sp>
        <p:nvSpPr>
          <p:cNvPr id="7" name="Zástupný symbol pro číslo snímku 6"/>
          <p:cNvSpPr>
            <a:spLocks noGrp="1"/>
          </p:cNvSpPr>
          <p:nvPr>
            <p:ph type="sldNum" sz="quarter" idx="12"/>
          </p:nvPr>
        </p:nvSpPr>
        <p:spPr/>
        <p:txBody>
          <a:bodyPr/>
          <a:lstStyle/>
          <a:p>
            <a:fld id="{1CF5A12E-3DFE-4C3E-9036-7893F29C52C1}" type="slidenum">
              <a:rPr lang="cs-CZ" smtClean="0"/>
              <a:t>‹#›</a:t>
            </a:fld>
            <a:endParaRPr lang="cs-CZ"/>
          </a:p>
        </p:txBody>
      </p:sp>
      <p:sp>
        <p:nvSpPr>
          <p:cNvPr id="10" name="Zástupný symbol pro obsah 2">
            <a:extLst>
              <a:ext uri="{FF2B5EF4-FFF2-40B4-BE49-F238E27FC236}">
                <a16:creationId xmlns:a16="http://schemas.microsoft.com/office/drawing/2014/main" id="{7671851E-E145-B540-BFE6-BCB164F7650F}"/>
              </a:ext>
            </a:extLst>
          </p:cNvPr>
          <p:cNvSpPr>
            <a:spLocks noGrp="1"/>
          </p:cNvSpPr>
          <p:nvPr>
            <p:ph sz="half" idx="13" hasCustomPrompt="1"/>
          </p:nvPr>
        </p:nvSpPr>
        <p:spPr>
          <a:xfrm>
            <a:off x="8119333" y="2160000"/>
            <a:ext cx="3375982" cy="3960537"/>
          </a:xfrm>
          <a:prstGeom prst="rect">
            <a:avLst/>
          </a:prstGeom>
        </p:spPr>
        <p:txBody>
          <a:bodyPr/>
          <a:lstStyle>
            <a:lvl1pPr marL="0" indent="0">
              <a:spcAft>
                <a:spcPts val="1800"/>
              </a:spcAft>
              <a:buFont typeface="Arial" panose="020B0604020202020204" pitchFamily="34" charset="0"/>
              <a:buNone/>
              <a:defRPr b="1">
                <a:solidFill>
                  <a:schemeClr val="accent2"/>
                </a:solidFill>
              </a:defRPr>
            </a:lvl1pPr>
            <a:lvl2pPr marL="0" indent="-288000">
              <a:buClr>
                <a:schemeClr val="accent5"/>
              </a:buClr>
              <a:buSzPct val="90000"/>
              <a:buFont typeface="Wingdings" pitchFamily="2" charset="2"/>
              <a:buNone/>
              <a:defRPr/>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Upravte styly předlohy textu.</a:t>
            </a:r>
          </a:p>
          <a:p>
            <a:pPr lvl="1"/>
            <a:r>
              <a:rPr lang="cs-CZ"/>
              <a:t>Druhá úroveň</a:t>
            </a:r>
          </a:p>
        </p:txBody>
      </p:sp>
      <p:sp>
        <p:nvSpPr>
          <p:cNvPr id="11" name="Zástupný symbol pro obsah 2">
            <a:extLst>
              <a:ext uri="{FF2B5EF4-FFF2-40B4-BE49-F238E27FC236}">
                <a16:creationId xmlns:a16="http://schemas.microsoft.com/office/drawing/2014/main" id="{C5DD8208-8E62-3BCD-5295-A5DE908611EA}"/>
              </a:ext>
            </a:extLst>
          </p:cNvPr>
          <p:cNvSpPr>
            <a:spLocks noGrp="1"/>
          </p:cNvSpPr>
          <p:nvPr>
            <p:ph sz="half" idx="14" hasCustomPrompt="1"/>
          </p:nvPr>
        </p:nvSpPr>
        <p:spPr>
          <a:xfrm>
            <a:off x="4408009" y="2160000"/>
            <a:ext cx="3375982" cy="3960537"/>
          </a:xfrm>
          <a:prstGeom prst="rect">
            <a:avLst/>
          </a:prstGeom>
        </p:spPr>
        <p:txBody>
          <a:bodyPr/>
          <a:lstStyle>
            <a:lvl1pPr marL="0" indent="0">
              <a:spcAft>
                <a:spcPts val="1800"/>
              </a:spcAft>
              <a:buFont typeface="Arial" panose="020B0604020202020204" pitchFamily="34" charset="0"/>
              <a:buNone/>
              <a:defRPr b="1">
                <a:solidFill>
                  <a:schemeClr val="accent2"/>
                </a:solidFill>
              </a:defRPr>
            </a:lvl1pPr>
            <a:lvl2pPr marL="0" indent="-288000">
              <a:buClr>
                <a:schemeClr val="accent5"/>
              </a:buClr>
              <a:buSzPct val="90000"/>
              <a:buFont typeface="Wingdings" pitchFamily="2" charset="2"/>
              <a:buNone/>
              <a:defRPr/>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Upravte styly předlohy textu.</a:t>
            </a:r>
          </a:p>
          <a:p>
            <a:pPr lvl="1"/>
            <a:r>
              <a:rPr lang="cs-CZ"/>
              <a:t>Druhá úroveň</a:t>
            </a:r>
          </a:p>
        </p:txBody>
      </p:sp>
      <p:sp>
        <p:nvSpPr>
          <p:cNvPr id="4" name="Zástupný symbol pro číslo snímku 5">
            <a:extLst>
              <a:ext uri="{FF2B5EF4-FFF2-40B4-BE49-F238E27FC236}">
                <a16:creationId xmlns:a16="http://schemas.microsoft.com/office/drawing/2014/main" id="{7B9A68AD-FB4B-8978-5212-ECDC03A6FB0B}"/>
              </a:ext>
            </a:extLst>
          </p:cNvPr>
          <p:cNvSpPr txBox="1">
            <a:spLocks/>
          </p:cNvSpPr>
          <p:nvPr userDrawn="1"/>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solidFill>
                  <a:schemeClr val="bg2"/>
                </a:solidFill>
              </a:rPr>
              <a:t>Ministerstvo pro místní rozvoj</a:t>
            </a:r>
          </a:p>
        </p:txBody>
      </p:sp>
    </p:spTree>
    <p:extLst>
      <p:ext uri="{BB962C8B-B14F-4D97-AF65-F5344CB8AC3E}">
        <p14:creationId xmlns:p14="http://schemas.microsoft.com/office/powerpoint/2010/main" val="4355645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odnadpis, 3 sloupce podbarvené">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lstStyle/>
          <a:p>
            <a:r>
              <a:rPr lang="cs-CZ"/>
              <a:t>Kliknutím lze upravit styl.</a:t>
            </a:r>
          </a:p>
        </p:txBody>
      </p:sp>
      <p:sp>
        <p:nvSpPr>
          <p:cNvPr id="3" name="Zástupný symbol pro obsah 2"/>
          <p:cNvSpPr>
            <a:spLocks noGrp="1"/>
          </p:cNvSpPr>
          <p:nvPr>
            <p:ph sz="half" idx="1" hasCustomPrompt="1"/>
          </p:nvPr>
        </p:nvSpPr>
        <p:spPr>
          <a:xfrm>
            <a:off x="684000" y="2257436"/>
            <a:ext cx="3355437" cy="3590706"/>
          </a:xfrm>
          <a:prstGeom prst="rect">
            <a:avLst/>
          </a:prstGeom>
          <a:solidFill>
            <a:schemeClr val="tx2"/>
          </a:solidFill>
        </p:spPr>
        <p:txBody>
          <a:bodyPr lIns="180000" tIns="108000" rIns="144000" bIns="72000"/>
          <a:lstStyle>
            <a:lvl1pPr marL="0">
              <a:spcAft>
                <a:spcPts val="1800"/>
              </a:spcAft>
              <a:buFont typeface="Arial" panose="020B0604020202020204" pitchFamily="34" charset="0"/>
              <a:buNone/>
              <a:defRPr b="1">
                <a:solidFill>
                  <a:schemeClr val="accent5"/>
                </a:solidFill>
              </a:defRPr>
            </a:lvl1pPr>
            <a:lvl2pPr marL="0" indent="-288000">
              <a:buClr>
                <a:schemeClr val="accent5"/>
              </a:buClr>
              <a:buSzPct val="90000"/>
              <a:buFont typeface="Wingdings" pitchFamily="2" charset="2"/>
              <a:buNone/>
              <a:defRPr sz="1500">
                <a:solidFill>
                  <a:schemeClr val="bg1"/>
                </a:solidFill>
              </a:defRPr>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Upravte styly předlohy textu.</a:t>
            </a:r>
          </a:p>
          <a:p>
            <a:pPr lvl="1"/>
            <a:r>
              <a:rPr lang="cs-CZ"/>
              <a:t>Druhá úroveň</a:t>
            </a:r>
          </a:p>
        </p:txBody>
      </p:sp>
      <p:sp>
        <p:nvSpPr>
          <p:cNvPr id="7" name="Zástupný symbol pro číslo snímku 6"/>
          <p:cNvSpPr>
            <a:spLocks noGrp="1"/>
          </p:cNvSpPr>
          <p:nvPr>
            <p:ph type="sldNum" sz="quarter" idx="12"/>
          </p:nvPr>
        </p:nvSpPr>
        <p:spPr/>
        <p:txBody>
          <a:bodyPr/>
          <a:lstStyle/>
          <a:p>
            <a:fld id="{1CF5A12E-3DFE-4C3E-9036-7893F29C52C1}" type="slidenum">
              <a:rPr lang="cs-CZ" smtClean="0"/>
              <a:t>‹#›</a:t>
            </a:fld>
            <a:endParaRPr lang="cs-CZ"/>
          </a:p>
        </p:txBody>
      </p:sp>
      <p:sp>
        <p:nvSpPr>
          <p:cNvPr id="9" name="Zástupný text 8">
            <a:extLst>
              <a:ext uri="{FF2B5EF4-FFF2-40B4-BE49-F238E27FC236}">
                <a16:creationId xmlns:a16="http://schemas.microsoft.com/office/drawing/2014/main" id="{6F99AF0C-D583-5D11-E4A5-C93DED75A4D9}"/>
              </a:ext>
            </a:extLst>
          </p:cNvPr>
          <p:cNvSpPr>
            <a:spLocks noGrp="1"/>
          </p:cNvSpPr>
          <p:nvPr>
            <p:ph type="body" sz="quarter" idx="14"/>
          </p:nvPr>
        </p:nvSpPr>
        <p:spPr>
          <a:xfrm>
            <a:off x="684000" y="1243809"/>
            <a:ext cx="5259600" cy="772560"/>
          </a:xfrm>
          <a:prstGeom prst="rect">
            <a:avLst/>
          </a:prstGeom>
        </p:spPr>
        <p:txBody>
          <a:bodyPr/>
          <a:lstStyle>
            <a:lvl1pPr>
              <a:buNone/>
              <a:defRPr lang="cs-CZ" sz="2000" kern="1200" dirty="0">
                <a:solidFill>
                  <a:schemeClr val="accent1"/>
                </a:solidFill>
                <a:latin typeface="Arial" panose="020B0604020202020204" pitchFamily="34" charset="0"/>
                <a:ea typeface="+mn-ea"/>
                <a:cs typeface="Arial" panose="020B0604020202020204" pitchFamily="34" charset="0"/>
              </a:defRPr>
            </a:lvl1pPr>
            <a:lvl2pPr>
              <a:buNone/>
              <a:defRPr/>
            </a:lvl2pPr>
            <a:lvl3pPr>
              <a:buNone/>
              <a:defRPr/>
            </a:lvl3pPr>
            <a:lvl4pPr>
              <a:buNone/>
              <a:defRPr/>
            </a:lvl4pPr>
            <a:lvl5pPr>
              <a:buNone/>
              <a:defRPr/>
            </a:lvl5pPr>
          </a:lstStyle>
          <a:p>
            <a:pPr marL="0" lvl="0" indent="0" algn="l" defTabSz="914400" rtl="0" eaLnBrk="1" latinLnBrk="0" hangingPunct="1">
              <a:lnSpc>
                <a:spcPct val="100000"/>
              </a:lnSpc>
              <a:spcBef>
                <a:spcPts val="0"/>
              </a:spcBef>
              <a:spcAft>
                <a:spcPts val="1000"/>
              </a:spcAft>
              <a:buClr>
                <a:schemeClr val="accent1"/>
              </a:buClr>
              <a:buFont typeface="Wingdings" pitchFamily="2" charset="2"/>
              <a:buNone/>
            </a:pPr>
            <a:r>
              <a:rPr lang="cs-CZ"/>
              <a:t>Po kliknutí můžete upravovat styly textu v předloze.</a:t>
            </a:r>
          </a:p>
        </p:txBody>
      </p:sp>
      <p:sp>
        <p:nvSpPr>
          <p:cNvPr id="4" name="Zástupný symbol pro obsah 2">
            <a:extLst>
              <a:ext uri="{FF2B5EF4-FFF2-40B4-BE49-F238E27FC236}">
                <a16:creationId xmlns:a16="http://schemas.microsoft.com/office/drawing/2014/main" id="{2C9E7C88-D105-85BB-7817-7828128845B7}"/>
              </a:ext>
            </a:extLst>
          </p:cNvPr>
          <p:cNvSpPr>
            <a:spLocks noGrp="1"/>
          </p:cNvSpPr>
          <p:nvPr>
            <p:ph sz="half" idx="15" hasCustomPrompt="1"/>
          </p:nvPr>
        </p:nvSpPr>
        <p:spPr>
          <a:xfrm>
            <a:off x="8156517" y="2257436"/>
            <a:ext cx="3355437" cy="3590706"/>
          </a:xfrm>
          <a:prstGeom prst="rect">
            <a:avLst/>
          </a:prstGeom>
          <a:solidFill>
            <a:schemeClr val="tx2"/>
          </a:solidFill>
        </p:spPr>
        <p:txBody>
          <a:bodyPr lIns="180000" tIns="108000" rIns="144000" bIns="72000"/>
          <a:lstStyle>
            <a:lvl1pPr marL="0">
              <a:spcAft>
                <a:spcPts val="1800"/>
              </a:spcAft>
              <a:buFont typeface="Arial" panose="020B0604020202020204" pitchFamily="34" charset="0"/>
              <a:buNone/>
              <a:defRPr b="1">
                <a:solidFill>
                  <a:schemeClr val="accent5"/>
                </a:solidFill>
              </a:defRPr>
            </a:lvl1pPr>
            <a:lvl2pPr marL="0" indent="-288000">
              <a:buClr>
                <a:schemeClr val="accent5"/>
              </a:buClr>
              <a:buSzPct val="90000"/>
              <a:buFont typeface="Wingdings" pitchFamily="2" charset="2"/>
              <a:buNone/>
              <a:defRPr sz="1500">
                <a:solidFill>
                  <a:schemeClr val="bg1"/>
                </a:solidFill>
              </a:defRPr>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Upravte styly předlohy textu.</a:t>
            </a:r>
          </a:p>
          <a:p>
            <a:pPr lvl="1"/>
            <a:r>
              <a:rPr lang="cs-CZ"/>
              <a:t>Druhá úroveň</a:t>
            </a:r>
          </a:p>
        </p:txBody>
      </p:sp>
      <p:sp>
        <p:nvSpPr>
          <p:cNvPr id="8" name="Zástupný symbol pro obsah 2">
            <a:extLst>
              <a:ext uri="{FF2B5EF4-FFF2-40B4-BE49-F238E27FC236}">
                <a16:creationId xmlns:a16="http://schemas.microsoft.com/office/drawing/2014/main" id="{F3B495C6-E9D9-BB16-034D-BB35D518475B}"/>
              </a:ext>
            </a:extLst>
          </p:cNvPr>
          <p:cNvSpPr>
            <a:spLocks noGrp="1"/>
          </p:cNvSpPr>
          <p:nvPr>
            <p:ph sz="half" idx="16" hasCustomPrompt="1"/>
          </p:nvPr>
        </p:nvSpPr>
        <p:spPr>
          <a:xfrm>
            <a:off x="4420259" y="2257436"/>
            <a:ext cx="3355437" cy="3590706"/>
          </a:xfrm>
          <a:prstGeom prst="rect">
            <a:avLst/>
          </a:prstGeom>
          <a:solidFill>
            <a:schemeClr val="tx2"/>
          </a:solidFill>
        </p:spPr>
        <p:txBody>
          <a:bodyPr lIns="180000" tIns="108000" rIns="144000" bIns="72000"/>
          <a:lstStyle>
            <a:lvl1pPr marL="0">
              <a:spcAft>
                <a:spcPts val="1800"/>
              </a:spcAft>
              <a:buFont typeface="Arial" panose="020B0604020202020204" pitchFamily="34" charset="0"/>
              <a:buNone/>
              <a:defRPr b="1">
                <a:solidFill>
                  <a:schemeClr val="accent5"/>
                </a:solidFill>
              </a:defRPr>
            </a:lvl1pPr>
            <a:lvl2pPr marL="0" indent="-288000">
              <a:buClr>
                <a:schemeClr val="accent5"/>
              </a:buClr>
              <a:buSzPct val="90000"/>
              <a:buFont typeface="Wingdings" pitchFamily="2" charset="2"/>
              <a:buNone/>
              <a:defRPr sz="1500">
                <a:solidFill>
                  <a:schemeClr val="bg1"/>
                </a:solidFill>
              </a:defRPr>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Upravte styly předlohy textu.</a:t>
            </a:r>
          </a:p>
          <a:p>
            <a:pPr lvl="1"/>
            <a:r>
              <a:rPr lang="cs-CZ"/>
              <a:t>Druhá úroveň</a:t>
            </a:r>
          </a:p>
        </p:txBody>
      </p:sp>
      <p:sp>
        <p:nvSpPr>
          <p:cNvPr id="6" name="Zástupný symbol pro číslo snímku 5">
            <a:extLst>
              <a:ext uri="{FF2B5EF4-FFF2-40B4-BE49-F238E27FC236}">
                <a16:creationId xmlns:a16="http://schemas.microsoft.com/office/drawing/2014/main" id="{4CC1C452-BE80-BC5C-7921-09A8FE89B918}"/>
              </a:ext>
            </a:extLst>
          </p:cNvPr>
          <p:cNvSpPr txBox="1">
            <a:spLocks/>
          </p:cNvSpPr>
          <p:nvPr userDrawn="1"/>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solidFill>
                  <a:schemeClr val="bg2"/>
                </a:solidFill>
              </a:rPr>
              <a:t>Ministerstvo pro místní rozvoj</a:t>
            </a:r>
          </a:p>
        </p:txBody>
      </p:sp>
    </p:spTree>
    <p:extLst>
      <p:ext uri="{BB962C8B-B14F-4D97-AF65-F5344CB8AC3E}">
        <p14:creationId xmlns:p14="http://schemas.microsoft.com/office/powerpoint/2010/main" val="4288470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sloupce podbarvené se šipkami">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noAutofit/>
          </a:bodyPr>
          <a:lstStyle/>
          <a:p>
            <a:r>
              <a:rPr lang="cs-CZ"/>
              <a:t>Kliknutím lze upravit styl.</a:t>
            </a:r>
          </a:p>
        </p:txBody>
      </p:sp>
      <p:sp>
        <p:nvSpPr>
          <p:cNvPr id="3" name="Zástupný symbol pro obsah 2"/>
          <p:cNvSpPr>
            <a:spLocks noGrp="1"/>
          </p:cNvSpPr>
          <p:nvPr>
            <p:ph sz="half" idx="1" hasCustomPrompt="1"/>
          </p:nvPr>
        </p:nvSpPr>
        <p:spPr>
          <a:xfrm>
            <a:off x="684001" y="2257436"/>
            <a:ext cx="3105680" cy="3590706"/>
          </a:xfrm>
          <a:prstGeom prst="rect">
            <a:avLst/>
          </a:prstGeom>
          <a:solidFill>
            <a:schemeClr val="accent1"/>
          </a:solidFill>
        </p:spPr>
        <p:txBody>
          <a:bodyPr lIns="180000" tIns="180000" rIns="144000" bIns="7200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500">
                <a:solidFill>
                  <a:schemeClr val="bg1"/>
                </a:solidFill>
              </a:defRPr>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7" name="Zástupný symbol pro číslo snímku 6"/>
          <p:cNvSpPr>
            <a:spLocks noGrp="1"/>
          </p:cNvSpPr>
          <p:nvPr>
            <p:ph type="sldNum" sz="quarter" idx="12"/>
          </p:nvPr>
        </p:nvSpPr>
        <p:spPr/>
        <p:txBody>
          <a:bodyPr>
            <a:noAutofit/>
          </a:bodyPr>
          <a:lstStyle/>
          <a:p>
            <a:fld id="{1CF5A12E-3DFE-4C3E-9036-7893F29C52C1}" type="slidenum">
              <a:rPr lang="cs-CZ" smtClean="0"/>
              <a:t>‹#›</a:t>
            </a:fld>
            <a:endParaRPr lang="cs-CZ"/>
          </a:p>
        </p:txBody>
      </p:sp>
      <p:sp>
        <p:nvSpPr>
          <p:cNvPr id="10" name="Zástupný symbol pro obsah 2">
            <a:extLst>
              <a:ext uri="{FF2B5EF4-FFF2-40B4-BE49-F238E27FC236}">
                <a16:creationId xmlns:a16="http://schemas.microsoft.com/office/drawing/2014/main" id="{963E211A-EC28-5A07-3501-03AC420E839A}"/>
              </a:ext>
            </a:extLst>
          </p:cNvPr>
          <p:cNvSpPr>
            <a:spLocks noGrp="1"/>
          </p:cNvSpPr>
          <p:nvPr>
            <p:ph sz="half" idx="13" hasCustomPrompt="1"/>
          </p:nvPr>
        </p:nvSpPr>
        <p:spPr>
          <a:xfrm>
            <a:off x="8405601" y="2246803"/>
            <a:ext cx="3105680" cy="3590706"/>
          </a:xfrm>
          <a:prstGeom prst="rect">
            <a:avLst/>
          </a:prstGeom>
          <a:solidFill>
            <a:schemeClr val="accent1"/>
          </a:solidFill>
        </p:spPr>
        <p:txBody>
          <a:bodyPr lIns="180000" tIns="180000" rIns="144000" bIns="7200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500">
                <a:solidFill>
                  <a:schemeClr val="bg1"/>
                </a:solidFill>
              </a:defRPr>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11" name="Zástupný symbol pro obsah 2">
            <a:extLst>
              <a:ext uri="{FF2B5EF4-FFF2-40B4-BE49-F238E27FC236}">
                <a16:creationId xmlns:a16="http://schemas.microsoft.com/office/drawing/2014/main" id="{CA544A6B-12C5-DC1B-EDF5-D0332255C4DE}"/>
              </a:ext>
            </a:extLst>
          </p:cNvPr>
          <p:cNvSpPr>
            <a:spLocks noGrp="1"/>
          </p:cNvSpPr>
          <p:nvPr>
            <p:ph sz="half" idx="14" hasCustomPrompt="1"/>
          </p:nvPr>
        </p:nvSpPr>
        <p:spPr>
          <a:xfrm>
            <a:off x="4544801" y="2257436"/>
            <a:ext cx="3105680" cy="3590706"/>
          </a:xfrm>
          <a:prstGeom prst="rect">
            <a:avLst/>
          </a:prstGeom>
          <a:solidFill>
            <a:schemeClr val="accent1"/>
          </a:solidFill>
        </p:spPr>
        <p:txBody>
          <a:bodyPr lIns="180000" tIns="180000" rIns="144000" bIns="7200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500">
                <a:solidFill>
                  <a:schemeClr val="bg1"/>
                </a:solidFill>
              </a:defRPr>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pic>
        <p:nvPicPr>
          <p:cNvPr id="18" name="Obrázek 17">
            <a:extLst>
              <a:ext uri="{FF2B5EF4-FFF2-40B4-BE49-F238E27FC236}">
                <a16:creationId xmlns:a16="http://schemas.microsoft.com/office/drawing/2014/main" id="{2A3086D1-EC65-B74C-A8BB-C58567182BE6}"/>
              </a:ext>
            </a:extLst>
          </p:cNvPr>
          <p:cNvPicPr>
            <a:picLocks noChangeAspect="1"/>
          </p:cNvPicPr>
          <p:nvPr userDrawn="1"/>
        </p:nvPicPr>
        <p:blipFill>
          <a:blip r:embed="rId2"/>
          <a:stretch>
            <a:fillRect/>
          </a:stretch>
        </p:blipFill>
        <p:spPr>
          <a:xfrm>
            <a:off x="3985314" y="3880589"/>
            <a:ext cx="360717" cy="301120"/>
          </a:xfrm>
          <a:prstGeom prst="rect">
            <a:avLst/>
          </a:prstGeom>
        </p:spPr>
      </p:pic>
      <p:pic>
        <p:nvPicPr>
          <p:cNvPr id="20" name="Obrázek 19">
            <a:extLst>
              <a:ext uri="{FF2B5EF4-FFF2-40B4-BE49-F238E27FC236}">
                <a16:creationId xmlns:a16="http://schemas.microsoft.com/office/drawing/2014/main" id="{CAAABE1A-E3F7-8D77-4BC1-22DA8776E5AB}"/>
              </a:ext>
            </a:extLst>
          </p:cNvPr>
          <p:cNvPicPr>
            <a:picLocks noChangeAspect="1"/>
          </p:cNvPicPr>
          <p:nvPr userDrawn="1"/>
        </p:nvPicPr>
        <p:blipFill>
          <a:blip r:embed="rId2"/>
          <a:stretch>
            <a:fillRect/>
          </a:stretch>
        </p:blipFill>
        <p:spPr>
          <a:xfrm>
            <a:off x="7846114" y="3880589"/>
            <a:ext cx="360717" cy="301120"/>
          </a:xfrm>
          <a:prstGeom prst="rect">
            <a:avLst/>
          </a:prstGeom>
        </p:spPr>
      </p:pic>
      <p:sp>
        <p:nvSpPr>
          <p:cNvPr id="21" name="Zástupný text 8">
            <a:extLst>
              <a:ext uri="{FF2B5EF4-FFF2-40B4-BE49-F238E27FC236}">
                <a16:creationId xmlns:a16="http://schemas.microsoft.com/office/drawing/2014/main" id="{EE858B53-D403-C768-50C6-B820DCD4E564}"/>
              </a:ext>
            </a:extLst>
          </p:cNvPr>
          <p:cNvSpPr>
            <a:spLocks noGrp="1"/>
          </p:cNvSpPr>
          <p:nvPr>
            <p:ph type="body" sz="quarter" idx="15"/>
          </p:nvPr>
        </p:nvSpPr>
        <p:spPr>
          <a:xfrm>
            <a:off x="684000" y="1243809"/>
            <a:ext cx="5259600" cy="772560"/>
          </a:xfrm>
          <a:prstGeom prst="rect">
            <a:avLst/>
          </a:prstGeom>
        </p:spPr>
        <p:txBody>
          <a:bodyPr>
            <a:noAutofit/>
          </a:bodyPr>
          <a:lstStyle>
            <a:lvl1pPr>
              <a:buNone/>
              <a:defRPr lang="cs-CZ" sz="2000" kern="1200" dirty="0">
                <a:solidFill>
                  <a:schemeClr val="accent1"/>
                </a:solidFill>
                <a:latin typeface="Arial" panose="020B0604020202020204" pitchFamily="34" charset="0"/>
                <a:ea typeface="+mn-ea"/>
                <a:cs typeface="Arial" panose="020B0604020202020204" pitchFamily="34" charset="0"/>
              </a:defRPr>
            </a:lvl1pPr>
            <a:lvl2pPr>
              <a:buNone/>
              <a:defRPr/>
            </a:lvl2pPr>
            <a:lvl3pPr>
              <a:buNone/>
              <a:defRPr/>
            </a:lvl3pPr>
            <a:lvl4pPr>
              <a:buNone/>
              <a:defRPr/>
            </a:lvl4pPr>
            <a:lvl5pPr>
              <a:buNone/>
              <a:defRPr/>
            </a:lvl5pPr>
          </a:lstStyle>
          <a:p>
            <a:pPr marL="0" lvl="0" indent="0" algn="l" defTabSz="914400" rtl="0" eaLnBrk="1" latinLnBrk="0" hangingPunct="1">
              <a:lnSpc>
                <a:spcPct val="100000"/>
              </a:lnSpc>
              <a:spcBef>
                <a:spcPts val="0"/>
              </a:spcBef>
              <a:spcAft>
                <a:spcPts val="1000"/>
              </a:spcAft>
              <a:buClr>
                <a:schemeClr val="accent1"/>
              </a:buClr>
              <a:buFont typeface="Wingdings" pitchFamily="2" charset="2"/>
              <a:buNone/>
            </a:pPr>
            <a:r>
              <a:rPr lang="cs-CZ"/>
              <a:t>Po kliknutí můžete upravovat styly textu v předloze.</a:t>
            </a:r>
          </a:p>
        </p:txBody>
      </p:sp>
      <p:sp>
        <p:nvSpPr>
          <p:cNvPr id="22" name="Zástupný symbol pro číslo snímku 5">
            <a:extLst>
              <a:ext uri="{FF2B5EF4-FFF2-40B4-BE49-F238E27FC236}">
                <a16:creationId xmlns:a16="http://schemas.microsoft.com/office/drawing/2014/main" id="{7BDEE34E-2AD1-D45A-CDC5-B7356B87F969}"/>
              </a:ext>
            </a:extLst>
          </p:cNvPr>
          <p:cNvSpPr txBox="1">
            <a:spLocks/>
          </p:cNvSpPr>
          <p:nvPr userDrawn="1"/>
        </p:nvSpPr>
        <p:spPr>
          <a:xfrm>
            <a:off x="693600" y="6300000"/>
            <a:ext cx="3952828" cy="365125"/>
          </a:xfrm>
          <a:prstGeom prst="rect">
            <a:avLst/>
          </a:prstGeom>
        </p:spPr>
        <p:txBody>
          <a:bodyPr vert="horz" lIns="0" tIns="0" rIns="0" bIns="0" rtlCol="0" anchor="ctr">
            <a:noAutofit/>
          </a:bodyP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solidFill>
                  <a:schemeClr val="bg2"/>
                </a:solidFill>
              </a:rPr>
              <a:t>Ministerstvo pro místní rozvoj</a:t>
            </a:r>
          </a:p>
        </p:txBody>
      </p:sp>
    </p:spTree>
    <p:extLst>
      <p:ext uri="{BB962C8B-B14F-4D97-AF65-F5344CB8AC3E}">
        <p14:creationId xmlns:p14="http://schemas.microsoft.com/office/powerpoint/2010/main" val="9224858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sloupce s obrázky">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noAutofit/>
          </a:bodyPr>
          <a:lstStyle/>
          <a:p>
            <a:r>
              <a:rPr lang="cs-CZ"/>
              <a:t>Kliknutím lze upravit styl.</a:t>
            </a:r>
          </a:p>
        </p:txBody>
      </p:sp>
      <p:sp>
        <p:nvSpPr>
          <p:cNvPr id="3" name="Zástupný symbol pro obsah 2"/>
          <p:cNvSpPr>
            <a:spLocks noGrp="1"/>
          </p:cNvSpPr>
          <p:nvPr>
            <p:ph sz="half" idx="1" hasCustomPrompt="1"/>
          </p:nvPr>
        </p:nvSpPr>
        <p:spPr>
          <a:xfrm>
            <a:off x="684001" y="4444252"/>
            <a:ext cx="2428993" cy="1403889"/>
          </a:xfrm>
          <a:prstGeom prst="rect">
            <a:avLst/>
          </a:prstGeom>
          <a:noFill/>
        </p:spPr>
        <p:txBody>
          <a:bodyPr lIns="0" tIns="0" rIns="0" bIns="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7" name="Zástupný symbol pro číslo snímku 6"/>
          <p:cNvSpPr>
            <a:spLocks noGrp="1"/>
          </p:cNvSpPr>
          <p:nvPr>
            <p:ph type="sldNum" sz="quarter" idx="12"/>
          </p:nvPr>
        </p:nvSpPr>
        <p:spPr/>
        <p:txBody>
          <a:bodyPr>
            <a:noAutofit/>
          </a:bodyPr>
          <a:lstStyle/>
          <a:p>
            <a:fld id="{1CF5A12E-3DFE-4C3E-9036-7893F29C52C1}" type="slidenum">
              <a:rPr lang="cs-CZ" smtClean="0"/>
              <a:t>‹#›</a:t>
            </a:fld>
            <a:endParaRPr lang="cs-CZ"/>
          </a:p>
        </p:txBody>
      </p:sp>
      <p:sp>
        <p:nvSpPr>
          <p:cNvPr id="8" name="Zástupný symbol obrázku 7">
            <a:extLst>
              <a:ext uri="{FF2B5EF4-FFF2-40B4-BE49-F238E27FC236}">
                <a16:creationId xmlns:a16="http://schemas.microsoft.com/office/drawing/2014/main" id="{62BF156C-6399-DFD3-9F5E-24AE50EBC860}"/>
              </a:ext>
            </a:extLst>
          </p:cNvPr>
          <p:cNvSpPr>
            <a:spLocks noGrp="1"/>
          </p:cNvSpPr>
          <p:nvPr>
            <p:ph type="pic" sz="quarter" idx="13"/>
          </p:nvPr>
        </p:nvSpPr>
        <p:spPr>
          <a:xfrm>
            <a:off x="684000" y="1492625"/>
            <a:ext cx="2428993" cy="2602004"/>
          </a:xfrm>
          <a:prstGeom prst="rect">
            <a:avLst/>
          </a:prstGeom>
        </p:spPr>
        <p:txBody>
          <a:bodyPr>
            <a:noAutofit/>
          </a:bodyPr>
          <a:lstStyle/>
          <a:p>
            <a:endParaRPr lang="cs-CZ"/>
          </a:p>
        </p:txBody>
      </p:sp>
      <p:sp>
        <p:nvSpPr>
          <p:cNvPr id="9" name="Zástupný symbol pro obsah 2">
            <a:extLst>
              <a:ext uri="{FF2B5EF4-FFF2-40B4-BE49-F238E27FC236}">
                <a16:creationId xmlns:a16="http://schemas.microsoft.com/office/drawing/2014/main" id="{1FE252C3-C241-69C2-ACDF-A6765E53EC81}"/>
              </a:ext>
            </a:extLst>
          </p:cNvPr>
          <p:cNvSpPr>
            <a:spLocks noGrp="1"/>
          </p:cNvSpPr>
          <p:nvPr>
            <p:ph sz="half" idx="14" hasCustomPrompt="1"/>
          </p:nvPr>
        </p:nvSpPr>
        <p:spPr>
          <a:xfrm>
            <a:off x="9077724" y="4444252"/>
            <a:ext cx="2428993" cy="1403889"/>
          </a:xfrm>
          <a:prstGeom prst="rect">
            <a:avLst/>
          </a:prstGeom>
          <a:noFill/>
        </p:spPr>
        <p:txBody>
          <a:bodyPr lIns="0" tIns="0" rIns="0" bIns="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13" name="Zástupný symbol obrázku 7">
            <a:extLst>
              <a:ext uri="{FF2B5EF4-FFF2-40B4-BE49-F238E27FC236}">
                <a16:creationId xmlns:a16="http://schemas.microsoft.com/office/drawing/2014/main" id="{FFC6CDFB-54AD-FC10-492E-D0931BD2D943}"/>
              </a:ext>
            </a:extLst>
          </p:cNvPr>
          <p:cNvSpPr>
            <a:spLocks noGrp="1"/>
          </p:cNvSpPr>
          <p:nvPr>
            <p:ph type="pic" sz="quarter" idx="15"/>
          </p:nvPr>
        </p:nvSpPr>
        <p:spPr>
          <a:xfrm>
            <a:off x="9077723" y="1492625"/>
            <a:ext cx="2428993" cy="2602004"/>
          </a:xfrm>
          <a:prstGeom prst="rect">
            <a:avLst/>
          </a:prstGeom>
        </p:spPr>
        <p:txBody>
          <a:bodyPr>
            <a:noAutofit/>
          </a:bodyPr>
          <a:lstStyle/>
          <a:p>
            <a:endParaRPr lang="cs-CZ"/>
          </a:p>
        </p:txBody>
      </p:sp>
      <p:sp>
        <p:nvSpPr>
          <p:cNvPr id="14" name="Zástupný symbol pro obsah 2">
            <a:extLst>
              <a:ext uri="{FF2B5EF4-FFF2-40B4-BE49-F238E27FC236}">
                <a16:creationId xmlns:a16="http://schemas.microsoft.com/office/drawing/2014/main" id="{D5AA8550-16D6-4AA2-0FA5-8338C81AFAC5}"/>
              </a:ext>
            </a:extLst>
          </p:cNvPr>
          <p:cNvSpPr>
            <a:spLocks noGrp="1"/>
          </p:cNvSpPr>
          <p:nvPr>
            <p:ph sz="half" idx="16" hasCustomPrompt="1"/>
          </p:nvPr>
        </p:nvSpPr>
        <p:spPr>
          <a:xfrm>
            <a:off x="6279817" y="4444252"/>
            <a:ext cx="2428993" cy="1403889"/>
          </a:xfrm>
          <a:prstGeom prst="rect">
            <a:avLst/>
          </a:prstGeom>
          <a:noFill/>
        </p:spPr>
        <p:txBody>
          <a:bodyPr lIns="0" tIns="0" rIns="0" bIns="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15" name="Zástupný symbol obrázku 7">
            <a:extLst>
              <a:ext uri="{FF2B5EF4-FFF2-40B4-BE49-F238E27FC236}">
                <a16:creationId xmlns:a16="http://schemas.microsoft.com/office/drawing/2014/main" id="{32839814-62AF-2979-37C7-4992C8D6E95A}"/>
              </a:ext>
            </a:extLst>
          </p:cNvPr>
          <p:cNvSpPr>
            <a:spLocks noGrp="1"/>
          </p:cNvSpPr>
          <p:nvPr>
            <p:ph type="pic" sz="quarter" idx="17"/>
          </p:nvPr>
        </p:nvSpPr>
        <p:spPr>
          <a:xfrm>
            <a:off x="6279816" y="1492625"/>
            <a:ext cx="2428993" cy="2602004"/>
          </a:xfrm>
          <a:prstGeom prst="rect">
            <a:avLst/>
          </a:prstGeom>
        </p:spPr>
        <p:txBody>
          <a:bodyPr>
            <a:noAutofit/>
          </a:bodyPr>
          <a:lstStyle/>
          <a:p>
            <a:endParaRPr lang="cs-CZ"/>
          </a:p>
        </p:txBody>
      </p:sp>
      <p:sp>
        <p:nvSpPr>
          <p:cNvPr id="16" name="Zástupný symbol pro obsah 2">
            <a:extLst>
              <a:ext uri="{FF2B5EF4-FFF2-40B4-BE49-F238E27FC236}">
                <a16:creationId xmlns:a16="http://schemas.microsoft.com/office/drawing/2014/main" id="{1F7AACE7-568D-33D9-AF71-3ED0BB808ED7}"/>
              </a:ext>
            </a:extLst>
          </p:cNvPr>
          <p:cNvSpPr>
            <a:spLocks noGrp="1"/>
          </p:cNvSpPr>
          <p:nvPr>
            <p:ph sz="half" idx="18" hasCustomPrompt="1"/>
          </p:nvPr>
        </p:nvSpPr>
        <p:spPr>
          <a:xfrm>
            <a:off x="3481909" y="4444252"/>
            <a:ext cx="2428993" cy="1403889"/>
          </a:xfrm>
          <a:prstGeom prst="rect">
            <a:avLst/>
          </a:prstGeom>
          <a:noFill/>
        </p:spPr>
        <p:txBody>
          <a:bodyPr lIns="0" tIns="0" rIns="0" bIns="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17" name="Zástupný symbol obrázku 7">
            <a:extLst>
              <a:ext uri="{FF2B5EF4-FFF2-40B4-BE49-F238E27FC236}">
                <a16:creationId xmlns:a16="http://schemas.microsoft.com/office/drawing/2014/main" id="{6563AB54-CE31-EE11-7C25-22BFEB0849EE}"/>
              </a:ext>
            </a:extLst>
          </p:cNvPr>
          <p:cNvSpPr>
            <a:spLocks noGrp="1"/>
          </p:cNvSpPr>
          <p:nvPr>
            <p:ph type="pic" sz="quarter" idx="19"/>
          </p:nvPr>
        </p:nvSpPr>
        <p:spPr>
          <a:xfrm>
            <a:off x="3481908" y="1492625"/>
            <a:ext cx="2428993" cy="2602004"/>
          </a:xfrm>
          <a:prstGeom prst="rect">
            <a:avLst/>
          </a:prstGeom>
        </p:spPr>
        <p:txBody>
          <a:bodyPr>
            <a:noAutofit/>
          </a:bodyPr>
          <a:lstStyle/>
          <a:p>
            <a:endParaRPr lang="cs-CZ"/>
          </a:p>
        </p:txBody>
      </p:sp>
      <p:sp>
        <p:nvSpPr>
          <p:cNvPr id="4" name="Zástupný symbol pro číslo snímku 5">
            <a:extLst>
              <a:ext uri="{FF2B5EF4-FFF2-40B4-BE49-F238E27FC236}">
                <a16:creationId xmlns:a16="http://schemas.microsoft.com/office/drawing/2014/main" id="{496F11FE-78A2-69C8-0643-BE729D4F1FDE}"/>
              </a:ext>
            </a:extLst>
          </p:cNvPr>
          <p:cNvSpPr txBox="1">
            <a:spLocks/>
          </p:cNvSpPr>
          <p:nvPr userDrawn="1"/>
        </p:nvSpPr>
        <p:spPr>
          <a:xfrm>
            <a:off x="693600" y="6300000"/>
            <a:ext cx="3952828" cy="365125"/>
          </a:xfrm>
          <a:prstGeom prst="rect">
            <a:avLst/>
          </a:prstGeom>
        </p:spPr>
        <p:txBody>
          <a:bodyPr vert="horz" lIns="0" tIns="0" rIns="0" bIns="0" rtlCol="0" anchor="ctr">
            <a:noAutofit/>
          </a:bodyP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solidFill>
                  <a:schemeClr val="bg2"/>
                </a:solidFill>
              </a:rPr>
              <a:t>Ministerstvo pro místní rozvoj</a:t>
            </a:r>
          </a:p>
        </p:txBody>
      </p:sp>
    </p:spTree>
    <p:extLst>
      <p:ext uri="{BB962C8B-B14F-4D97-AF65-F5344CB8AC3E}">
        <p14:creationId xmlns:p14="http://schemas.microsoft.com/office/powerpoint/2010/main" val="134406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odnadpis, 4 sloupce s obrázky">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noAutofit/>
          </a:bodyPr>
          <a:lstStyle/>
          <a:p>
            <a:r>
              <a:rPr lang="cs-CZ"/>
              <a:t>Kliknutím lze upravit styl.</a:t>
            </a:r>
          </a:p>
        </p:txBody>
      </p:sp>
      <p:sp>
        <p:nvSpPr>
          <p:cNvPr id="3" name="Zástupný symbol pro obsah 2"/>
          <p:cNvSpPr>
            <a:spLocks noGrp="1"/>
          </p:cNvSpPr>
          <p:nvPr>
            <p:ph sz="half" idx="1" hasCustomPrompt="1"/>
          </p:nvPr>
        </p:nvSpPr>
        <p:spPr>
          <a:xfrm>
            <a:off x="684001" y="4444252"/>
            <a:ext cx="2428993" cy="1403889"/>
          </a:xfrm>
          <a:prstGeom prst="rect">
            <a:avLst/>
          </a:prstGeom>
          <a:noFill/>
        </p:spPr>
        <p:txBody>
          <a:bodyPr lIns="0" tIns="0" rIns="0" bIns="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7" name="Zástupný symbol pro číslo snímku 6"/>
          <p:cNvSpPr>
            <a:spLocks noGrp="1"/>
          </p:cNvSpPr>
          <p:nvPr>
            <p:ph type="sldNum" sz="quarter" idx="12"/>
          </p:nvPr>
        </p:nvSpPr>
        <p:spPr/>
        <p:txBody>
          <a:bodyPr>
            <a:noAutofit/>
          </a:bodyPr>
          <a:lstStyle/>
          <a:p>
            <a:fld id="{1CF5A12E-3DFE-4C3E-9036-7893F29C52C1}" type="slidenum">
              <a:rPr lang="cs-CZ" smtClean="0"/>
              <a:t>‹#›</a:t>
            </a:fld>
            <a:endParaRPr lang="cs-CZ"/>
          </a:p>
        </p:txBody>
      </p:sp>
      <p:sp>
        <p:nvSpPr>
          <p:cNvPr id="8" name="Zástupný symbol obrázku 7">
            <a:extLst>
              <a:ext uri="{FF2B5EF4-FFF2-40B4-BE49-F238E27FC236}">
                <a16:creationId xmlns:a16="http://schemas.microsoft.com/office/drawing/2014/main" id="{62BF156C-6399-DFD3-9F5E-24AE50EBC860}"/>
              </a:ext>
            </a:extLst>
          </p:cNvPr>
          <p:cNvSpPr>
            <a:spLocks noGrp="1"/>
          </p:cNvSpPr>
          <p:nvPr>
            <p:ph type="pic" sz="quarter" idx="13"/>
          </p:nvPr>
        </p:nvSpPr>
        <p:spPr>
          <a:xfrm>
            <a:off x="684000" y="2215662"/>
            <a:ext cx="2428993" cy="1878966"/>
          </a:xfrm>
          <a:prstGeom prst="rect">
            <a:avLst/>
          </a:prstGeom>
        </p:spPr>
        <p:txBody>
          <a:bodyPr>
            <a:noAutofit/>
          </a:bodyPr>
          <a:lstStyle/>
          <a:p>
            <a:endParaRPr lang="cs-CZ"/>
          </a:p>
        </p:txBody>
      </p:sp>
      <p:sp>
        <p:nvSpPr>
          <p:cNvPr id="9" name="Zástupný symbol pro obsah 2">
            <a:extLst>
              <a:ext uri="{FF2B5EF4-FFF2-40B4-BE49-F238E27FC236}">
                <a16:creationId xmlns:a16="http://schemas.microsoft.com/office/drawing/2014/main" id="{1FE252C3-C241-69C2-ACDF-A6765E53EC81}"/>
              </a:ext>
            </a:extLst>
          </p:cNvPr>
          <p:cNvSpPr>
            <a:spLocks noGrp="1"/>
          </p:cNvSpPr>
          <p:nvPr>
            <p:ph sz="half" idx="14" hasCustomPrompt="1"/>
          </p:nvPr>
        </p:nvSpPr>
        <p:spPr>
          <a:xfrm>
            <a:off x="9077724" y="4444252"/>
            <a:ext cx="2428993" cy="1403889"/>
          </a:xfrm>
          <a:prstGeom prst="rect">
            <a:avLst/>
          </a:prstGeom>
          <a:noFill/>
        </p:spPr>
        <p:txBody>
          <a:bodyPr lIns="0" tIns="0" rIns="0" bIns="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13" name="Zástupný symbol obrázku 7">
            <a:extLst>
              <a:ext uri="{FF2B5EF4-FFF2-40B4-BE49-F238E27FC236}">
                <a16:creationId xmlns:a16="http://schemas.microsoft.com/office/drawing/2014/main" id="{FFC6CDFB-54AD-FC10-492E-D0931BD2D943}"/>
              </a:ext>
            </a:extLst>
          </p:cNvPr>
          <p:cNvSpPr>
            <a:spLocks noGrp="1"/>
          </p:cNvSpPr>
          <p:nvPr>
            <p:ph type="pic" sz="quarter" idx="15"/>
          </p:nvPr>
        </p:nvSpPr>
        <p:spPr>
          <a:xfrm>
            <a:off x="9077723" y="2215662"/>
            <a:ext cx="2428993" cy="1878966"/>
          </a:xfrm>
          <a:prstGeom prst="rect">
            <a:avLst/>
          </a:prstGeom>
        </p:spPr>
        <p:txBody>
          <a:bodyPr>
            <a:noAutofit/>
          </a:bodyPr>
          <a:lstStyle/>
          <a:p>
            <a:endParaRPr lang="cs-CZ"/>
          </a:p>
        </p:txBody>
      </p:sp>
      <p:sp>
        <p:nvSpPr>
          <p:cNvPr id="14" name="Zástupný symbol pro obsah 2">
            <a:extLst>
              <a:ext uri="{FF2B5EF4-FFF2-40B4-BE49-F238E27FC236}">
                <a16:creationId xmlns:a16="http://schemas.microsoft.com/office/drawing/2014/main" id="{D5AA8550-16D6-4AA2-0FA5-8338C81AFAC5}"/>
              </a:ext>
            </a:extLst>
          </p:cNvPr>
          <p:cNvSpPr>
            <a:spLocks noGrp="1"/>
          </p:cNvSpPr>
          <p:nvPr>
            <p:ph sz="half" idx="16" hasCustomPrompt="1"/>
          </p:nvPr>
        </p:nvSpPr>
        <p:spPr>
          <a:xfrm>
            <a:off x="6279817" y="4444252"/>
            <a:ext cx="2428993" cy="1403889"/>
          </a:xfrm>
          <a:prstGeom prst="rect">
            <a:avLst/>
          </a:prstGeom>
          <a:noFill/>
        </p:spPr>
        <p:txBody>
          <a:bodyPr lIns="0" tIns="0" rIns="0" bIns="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15" name="Zástupný symbol obrázku 7">
            <a:extLst>
              <a:ext uri="{FF2B5EF4-FFF2-40B4-BE49-F238E27FC236}">
                <a16:creationId xmlns:a16="http://schemas.microsoft.com/office/drawing/2014/main" id="{32839814-62AF-2979-37C7-4992C8D6E95A}"/>
              </a:ext>
            </a:extLst>
          </p:cNvPr>
          <p:cNvSpPr>
            <a:spLocks noGrp="1"/>
          </p:cNvSpPr>
          <p:nvPr>
            <p:ph type="pic" sz="quarter" idx="17"/>
          </p:nvPr>
        </p:nvSpPr>
        <p:spPr>
          <a:xfrm>
            <a:off x="6279816" y="2215662"/>
            <a:ext cx="2428993" cy="1878966"/>
          </a:xfrm>
          <a:prstGeom prst="rect">
            <a:avLst/>
          </a:prstGeom>
        </p:spPr>
        <p:txBody>
          <a:bodyPr>
            <a:noAutofit/>
          </a:bodyPr>
          <a:lstStyle/>
          <a:p>
            <a:endParaRPr lang="cs-CZ"/>
          </a:p>
        </p:txBody>
      </p:sp>
      <p:sp>
        <p:nvSpPr>
          <p:cNvPr id="16" name="Zástupný symbol pro obsah 2">
            <a:extLst>
              <a:ext uri="{FF2B5EF4-FFF2-40B4-BE49-F238E27FC236}">
                <a16:creationId xmlns:a16="http://schemas.microsoft.com/office/drawing/2014/main" id="{1F7AACE7-568D-33D9-AF71-3ED0BB808ED7}"/>
              </a:ext>
            </a:extLst>
          </p:cNvPr>
          <p:cNvSpPr>
            <a:spLocks noGrp="1"/>
          </p:cNvSpPr>
          <p:nvPr>
            <p:ph sz="half" idx="18" hasCustomPrompt="1"/>
          </p:nvPr>
        </p:nvSpPr>
        <p:spPr>
          <a:xfrm>
            <a:off x="3481909" y="4444252"/>
            <a:ext cx="2428993" cy="1403889"/>
          </a:xfrm>
          <a:prstGeom prst="rect">
            <a:avLst/>
          </a:prstGeom>
          <a:noFill/>
        </p:spPr>
        <p:txBody>
          <a:bodyPr lIns="0" tIns="0" rIns="0" bIns="0">
            <a:noAutofit/>
          </a:bodyPr>
          <a:lstStyle>
            <a:lvl1pPr marL="0">
              <a:spcAft>
                <a:spcPts val="1800"/>
              </a:spcAft>
              <a:buFont typeface="Arial" panose="020B0604020202020204" pitchFamily="34" charset="0"/>
              <a:buNone/>
              <a:defRPr lang="cs-CZ" sz="1500" kern="1200" dirty="0">
                <a:solidFill>
                  <a:schemeClr val="bg1"/>
                </a:solidFill>
                <a:latin typeface="Arial" panose="020B0604020202020204" pitchFamily="34" charset="0"/>
                <a:ea typeface="+mn-ea"/>
                <a:cs typeface="Arial" panose="020B0604020202020204" pitchFamily="34" charset="0"/>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marL="0" lvl="1" indent="-288000" algn="l" defTabSz="914400" rtl="0" eaLnBrk="1" latinLnBrk="0" hangingPunct="1">
              <a:lnSpc>
                <a:spcPct val="100000"/>
              </a:lnSpc>
              <a:spcBef>
                <a:spcPts val="0"/>
              </a:spcBef>
              <a:spcAft>
                <a:spcPts val="1000"/>
              </a:spcAft>
              <a:buClr>
                <a:schemeClr val="accent5"/>
              </a:buClr>
              <a:buSzPct val="90000"/>
              <a:buFont typeface="Wingdings" pitchFamily="2" charset="2"/>
              <a:buNone/>
            </a:pPr>
            <a:r>
              <a:rPr lang="cs-CZ"/>
              <a:t>Upravte styly předlohy textu.</a:t>
            </a:r>
          </a:p>
        </p:txBody>
      </p:sp>
      <p:sp>
        <p:nvSpPr>
          <p:cNvPr id="17" name="Zástupný symbol obrázku 7">
            <a:extLst>
              <a:ext uri="{FF2B5EF4-FFF2-40B4-BE49-F238E27FC236}">
                <a16:creationId xmlns:a16="http://schemas.microsoft.com/office/drawing/2014/main" id="{6563AB54-CE31-EE11-7C25-22BFEB0849EE}"/>
              </a:ext>
            </a:extLst>
          </p:cNvPr>
          <p:cNvSpPr>
            <a:spLocks noGrp="1"/>
          </p:cNvSpPr>
          <p:nvPr>
            <p:ph type="pic" sz="quarter" idx="19"/>
          </p:nvPr>
        </p:nvSpPr>
        <p:spPr>
          <a:xfrm>
            <a:off x="3481908" y="2215662"/>
            <a:ext cx="2428993" cy="1878966"/>
          </a:xfrm>
          <a:prstGeom prst="rect">
            <a:avLst/>
          </a:prstGeom>
        </p:spPr>
        <p:txBody>
          <a:bodyPr>
            <a:noAutofit/>
          </a:bodyPr>
          <a:lstStyle/>
          <a:p>
            <a:endParaRPr lang="cs-CZ"/>
          </a:p>
        </p:txBody>
      </p:sp>
      <p:sp>
        <p:nvSpPr>
          <p:cNvPr id="4" name="Zástupný text 8">
            <a:extLst>
              <a:ext uri="{FF2B5EF4-FFF2-40B4-BE49-F238E27FC236}">
                <a16:creationId xmlns:a16="http://schemas.microsoft.com/office/drawing/2014/main" id="{3F155FFF-35D5-B4D6-8671-E1360187A54B}"/>
              </a:ext>
            </a:extLst>
          </p:cNvPr>
          <p:cNvSpPr>
            <a:spLocks noGrp="1"/>
          </p:cNvSpPr>
          <p:nvPr>
            <p:ph type="body" sz="quarter" idx="20"/>
          </p:nvPr>
        </p:nvSpPr>
        <p:spPr>
          <a:xfrm>
            <a:off x="684000" y="1243809"/>
            <a:ext cx="5259600" cy="772560"/>
          </a:xfrm>
          <a:prstGeom prst="rect">
            <a:avLst/>
          </a:prstGeom>
        </p:spPr>
        <p:txBody>
          <a:bodyPr>
            <a:noAutofit/>
          </a:bodyPr>
          <a:lstStyle>
            <a:lvl1pPr>
              <a:buNone/>
              <a:defRPr lang="cs-CZ" sz="2000" kern="1200" dirty="0">
                <a:solidFill>
                  <a:schemeClr val="accent2"/>
                </a:solidFill>
                <a:latin typeface="Arial" panose="020B0604020202020204" pitchFamily="34" charset="0"/>
                <a:ea typeface="+mn-ea"/>
                <a:cs typeface="Arial" panose="020B0604020202020204" pitchFamily="34" charset="0"/>
              </a:defRPr>
            </a:lvl1pPr>
            <a:lvl2pPr>
              <a:buNone/>
              <a:defRPr/>
            </a:lvl2pPr>
            <a:lvl3pPr>
              <a:buNone/>
              <a:defRPr/>
            </a:lvl3pPr>
            <a:lvl4pPr>
              <a:buNone/>
              <a:defRPr/>
            </a:lvl4pPr>
            <a:lvl5pPr>
              <a:buNone/>
              <a:defRPr/>
            </a:lvl5pPr>
          </a:lstStyle>
          <a:p>
            <a:pPr marL="0" lvl="0" indent="0" algn="l" defTabSz="914400" rtl="0" eaLnBrk="1" latinLnBrk="0" hangingPunct="1">
              <a:lnSpc>
                <a:spcPct val="100000"/>
              </a:lnSpc>
              <a:spcBef>
                <a:spcPts val="0"/>
              </a:spcBef>
              <a:spcAft>
                <a:spcPts val="1000"/>
              </a:spcAft>
              <a:buClr>
                <a:schemeClr val="accent1"/>
              </a:buClr>
              <a:buFont typeface="Wingdings" pitchFamily="2" charset="2"/>
              <a:buNone/>
            </a:pPr>
            <a:r>
              <a:rPr lang="cs-CZ"/>
              <a:t>Po kliknutí můžete upravovat styly textu v předloze.</a:t>
            </a:r>
          </a:p>
        </p:txBody>
      </p:sp>
      <p:sp>
        <p:nvSpPr>
          <p:cNvPr id="6" name="Zástupný symbol pro číslo snímku 5">
            <a:extLst>
              <a:ext uri="{FF2B5EF4-FFF2-40B4-BE49-F238E27FC236}">
                <a16:creationId xmlns:a16="http://schemas.microsoft.com/office/drawing/2014/main" id="{D034D6FE-BA08-8A8E-D5AE-55D3E756260C}"/>
              </a:ext>
            </a:extLst>
          </p:cNvPr>
          <p:cNvSpPr txBox="1">
            <a:spLocks/>
          </p:cNvSpPr>
          <p:nvPr userDrawn="1"/>
        </p:nvSpPr>
        <p:spPr>
          <a:xfrm>
            <a:off x="693600" y="6300000"/>
            <a:ext cx="3952828" cy="365125"/>
          </a:xfrm>
          <a:prstGeom prst="rect">
            <a:avLst/>
          </a:prstGeom>
        </p:spPr>
        <p:txBody>
          <a:bodyPr vert="horz" lIns="0" tIns="0" rIns="0" bIns="0" rtlCol="0" anchor="ctr">
            <a:noAutofit/>
          </a:bodyP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solidFill>
                  <a:schemeClr val="bg2"/>
                </a:solidFill>
              </a:rPr>
              <a:t>Ministerstvo pro místní rozvoj</a:t>
            </a:r>
          </a:p>
        </p:txBody>
      </p:sp>
    </p:spTree>
    <p:extLst>
      <p:ext uri="{BB962C8B-B14F-4D97-AF65-F5344CB8AC3E}">
        <p14:creationId xmlns:p14="http://schemas.microsoft.com/office/powerpoint/2010/main" val="3610148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Nadpis a obsah">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1070756"/>
          </a:xfrm>
        </p:spPr>
        <p:txBody>
          <a:bodyPr>
            <a:noAutofit/>
          </a:bodyPr>
          <a:lstStyle>
            <a:lvl1pPr>
              <a:defRPr sz="3600"/>
            </a:lvl1pPr>
          </a:lstStyle>
          <a:p>
            <a:r>
              <a:rPr lang="cs-CZ"/>
              <a:t>Kliknutím lze upravit styl.</a:t>
            </a:r>
          </a:p>
        </p:txBody>
      </p:sp>
      <p:sp>
        <p:nvSpPr>
          <p:cNvPr id="3" name="Zástupný symbol pro obsah 2"/>
          <p:cNvSpPr>
            <a:spLocks noGrp="1"/>
          </p:cNvSpPr>
          <p:nvPr>
            <p:ph idx="1" hasCustomPrompt="1"/>
          </p:nvPr>
        </p:nvSpPr>
        <p:spPr>
          <a:xfrm>
            <a:off x="1620000" y="2160000"/>
            <a:ext cx="8964000" cy="3960000"/>
          </a:xfrm>
        </p:spPr>
        <p:txBody>
          <a:bodyPr numCol="2" spcCol="360000"/>
          <a:lstStyle>
            <a:lvl1pPr marL="504000" indent="-504000">
              <a:lnSpc>
                <a:spcPct val="100000"/>
              </a:lnSpc>
              <a:spcAft>
                <a:spcPts val="1000"/>
              </a:spcAft>
              <a:buNone/>
              <a:defRPr sz="2000"/>
            </a:lvl1pPr>
            <a:lvl2pPr indent="0">
              <a:lnSpc>
                <a:spcPct val="120000"/>
              </a:lnSpc>
              <a:spcAft>
                <a:spcPts val="400"/>
              </a:spcAft>
              <a:buNone/>
              <a:defRPr sz="1800"/>
            </a:lvl2pPr>
            <a:lvl3pPr indent="0">
              <a:lnSpc>
                <a:spcPct val="120000"/>
              </a:lnSpc>
              <a:spcAft>
                <a:spcPts val="400"/>
              </a:spcAft>
              <a:buNone/>
              <a:defRPr/>
            </a:lvl3pPr>
            <a:lvl4pPr indent="0">
              <a:lnSpc>
                <a:spcPct val="120000"/>
              </a:lnSpc>
              <a:spcAft>
                <a:spcPts val="400"/>
              </a:spcAft>
              <a:buNone/>
              <a:defRPr/>
            </a:lvl4pPr>
            <a:lvl5pPr indent="0">
              <a:lnSpc>
                <a:spcPct val="120000"/>
              </a:lnSpc>
              <a:spcAft>
                <a:spcPts val="400"/>
              </a:spcAft>
              <a:buNone/>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2563824936"/>
      </p:ext>
    </p:extLst>
  </p:cSld>
  <p:clrMapOvr>
    <a:masterClrMapping/>
  </p:clrMapOvr>
  <p:extLst>
    <p:ext uri="{DCECCB84-F9BA-43D5-87BE-67443E8EF086}">
      <p15:sldGuideLst xmlns:p15="http://schemas.microsoft.com/office/powerpoint/2012/main">
        <p15:guide id="1" pos="415">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odnadpis, 4 sloupce s obrázky">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noAutofit/>
          </a:bodyPr>
          <a:lstStyle/>
          <a:p>
            <a:r>
              <a:rPr lang="cs-CZ"/>
              <a:t>Kliknutím lze upravit styl.</a:t>
            </a:r>
          </a:p>
        </p:txBody>
      </p:sp>
      <p:sp>
        <p:nvSpPr>
          <p:cNvPr id="7" name="Zástupný symbol pro číslo snímku 6"/>
          <p:cNvSpPr>
            <a:spLocks noGrp="1"/>
          </p:cNvSpPr>
          <p:nvPr>
            <p:ph type="sldNum" sz="quarter" idx="12"/>
          </p:nvPr>
        </p:nvSpPr>
        <p:spPr/>
        <p:txBody>
          <a:bodyPr>
            <a:noAutofit/>
          </a:bodyPr>
          <a:lstStyle/>
          <a:p>
            <a:fld id="{1CF5A12E-3DFE-4C3E-9036-7893F29C52C1}" type="slidenum">
              <a:rPr lang="cs-CZ" smtClean="0"/>
              <a:t>‹#›</a:t>
            </a:fld>
            <a:endParaRPr lang="cs-CZ"/>
          </a:p>
        </p:txBody>
      </p:sp>
      <p:sp>
        <p:nvSpPr>
          <p:cNvPr id="8" name="Zástupný symbol obrázku 7">
            <a:extLst>
              <a:ext uri="{FF2B5EF4-FFF2-40B4-BE49-F238E27FC236}">
                <a16:creationId xmlns:a16="http://schemas.microsoft.com/office/drawing/2014/main" id="{62BF156C-6399-DFD3-9F5E-24AE50EBC860}"/>
              </a:ext>
            </a:extLst>
          </p:cNvPr>
          <p:cNvSpPr>
            <a:spLocks noGrp="1"/>
          </p:cNvSpPr>
          <p:nvPr>
            <p:ph type="pic" sz="quarter" idx="13"/>
          </p:nvPr>
        </p:nvSpPr>
        <p:spPr>
          <a:xfrm>
            <a:off x="684000" y="2215662"/>
            <a:ext cx="2428993" cy="1878966"/>
          </a:xfrm>
          <a:prstGeom prst="rect">
            <a:avLst/>
          </a:prstGeom>
        </p:spPr>
        <p:txBody>
          <a:bodyPr>
            <a:noAutofit/>
          </a:bodyPr>
          <a:lstStyle/>
          <a:p>
            <a:endParaRPr lang="cs-CZ"/>
          </a:p>
        </p:txBody>
      </p:sp>
      <p:sp>
        <p:nvSpPr>
          <p:cNvPr id="13" name="Zástupný symbol obrázku 7">
            <a:extLst>
              <a:ext uri="{FF2B5EF4-FFF2-40B4-BE49-F238E27FC236}">
                <a16:creationId xmlns:a16="http://schemas.microsoft.com/office/drawing/2014/main" id="{FFC6CDFB-54AD-FC10-492E-D0931BD2D943}"/>
              </a:ext>
            </a:extLst>
          </p:cNvPr>
          <p:cNvSpPr>
            <a:spLocks noGrp="1"/>
          </p:cNvSpPr>
          <p:nvPr>
            <p:ph type="pic" sz="quarter" idx="15"/>
          </p:nvPr>
        </p:nvSpPr>
        <p:spPr>
          <a:xfrm>
            <a:off x="9077723" y="2215662"/>
            <a:ext cx="2428993" cy="1878966"/>
          </a:xfrm>
          <a:prstGeom prst="rect">
            <a:avLst/>
          </a:prstGeom>
        </p:spPr>
        <p:txBody>
          <a:bodyPr>
            <a:noAutofit/>
          </a:bodyPr>
          <a:lstStyle/>
          <a:p>
            <a:endParaRPr lang="cs-CZ"/>
          </a:p>
        </p:txBody>
      </p:sp>
      <p:sp>
        <p:nvSpPr>
          <p:cNvPr id="15" name="Zástupný symbol obrázku 7">
            <a:extLst>
              <a:ext uri="{FF2B5EF4-FFF2-40B4-BE49-F238E27FC236}">
                <a16:creationId xmlns:a16="http://schemas.microsoft.com/office/drawing/2014/main" id="{32839814-62AF-2979-37C7-4992C8D6E95A}"/>
              </a:ext>
            </a:extLst>
          </p:cNvPr>
          <p:cNvSpPr>
            <a:spLocks noGrp="1"/>
          </p:cNvSpPr>
          <p:nvPr>
            <p:ph type="pic" sz="quarter" idx="17"/>
          </p:nvPr>
        </p:nvSpPr>
        <p:spPr>
          <a:xfrm>
            <a:off x="6279816" y="2215662"/>
            <a:ext cx="2428993" cy="1878966"/>
          </a:xfrm>
          <a:prstGeom prst="rect">
            <a:avLst/>
          </a:prstGeom>
        </p:spPr>
        <p:txBody>
          <a:bodyPr>
            <a:noAutofit/>
          </a:bodyPr>
          <a:lstStyle/>
          <a:p>
            <a:endParaRPr lang="cs-CZ"/>
          </a:p>
        </p:txBody>
      </p:sp>
      <p:sp>
        <p:nvSpPr>
          <p:cNvPr id="17" name="Zástupný symbol obrázku 7">
            <a:extLst>
              <a:ext uri="{FF2B5EF4-FFF2-40B4-BE49-F238E27FC236}">
                <a16:creationId xmlns:a16="http://schemas.microsoft.com/office/drawing/2014/main" id="{6563AB54-CE31-EE11-7C25-22BFEB0849EE}"/>
              </a:ext>
            </a:extLst>
          </p:cNvPr>
          <p:cNvSpPr>
            <a:spLocks noGrp="1"/>
          </p:cNvSpPr>
          <p:nvPr>
            <p:ph type="pic" sz="quarter" idx="19"/>
          </p:nvPr>
        </p:nvSpPr>
        <p:spPr>
          <a:xfrm>
            <a:off x="3481908" y="2215662"/>
            <a:ext cx="2428993" cy="1878966"/>
          </a:xfrm>
          <a:prstGeom prst="rect">
            <a:avLst/>
          </a:prstGeom>
        </p:spPr>
        <p:txBody>
          <a:bodyPr>
            <a:noAutofit/>
          </a:bodyPr>
          <a:lstStyle/>
          <a:p>
            <a:endParaRPr lang="cs-CZ"/>
          </a:p>
        </p:txBody>
      </p:sp>
      <p:sp>
        <p:nvSpPr>
          <p:cNvPr id="4" name="Zástupný text 8">
            <a:extLst>
              <a:ext uri="{FF2B5EF4-FFF2-40B4-BE49-F238E27FC236}">
                <a16:creationId xmlns:a16="http://schemas.microsoft.com/office/drawing/2014/main" id="{3F155FFF-35D5-B4D6-8671-E1360187A54B}"/>
              </a:ext>
            </a:extLst>
          </p:cNvPr>
          <p:cNvSpPr>
            <a:spLocks noGrp="1"/>
          </p:cNvSpPr>
          <p:nvPr>
            <p:ph type="body" sz="quarter" idx="20"/>
          </p:nvPr>
        </p:nvSpPr>
        <p:spPr>
          <a:xfrm>
            <a:off x="684000" y="1243809"/>
            <a:ext cx="5259600" cy="772560"/>
          </a:xfrm>
          <a:prstGeom prst="rect">
            <a:avLst/>
          </a:prstGeom>
        </p:spPr>
        <p:txBody>
          <a:bodyPr>
            <a:noAutofit/>
          </a:bodyPr>
          <a:lstStyle>
            <a:lvl1pPr>
              <a:buNone/>
              <a:defRPr lang="cs-CZ" sz="2000" kern="1200" dirty="0">
                <a:solidFill>
                  <a:schemeClr val="accent1"/>
                </a:solidFill>
                <a:latin typeface="Arial" panose="020B0604020202020204" pitchFamily="34" charset="0"/>
                <a:ea typeface="+mn-ea"/>
                <a:cs typeface="Arial" panose="020B0604020202020204" pitchFamily="34" charset="0"/>
              </a:defRPr>
            </a:lvl1pPr>
            <a:lvl2pPr>
              <a:buNone/>
              <a:defRPr/>
            </a:lvl2pPr>
            <a:lvl3pPr>
              <a:buNone/>
              <a:defRPr/>
            </a:lvl3pPr>
            <a:lvl4pPr>
              <a:buNone/>
              <a:defRPr/>
            </a:lvl4pPr>
            <a:lvl5pPr>
              <a:buNone/>
              <a:defRPr/>
            </a:lvl5pPr>
          </a:lstStyle>
          <a:p>
            <a:pPr marL="0" lvl="0" indent="0" algn="l" defTabSz="914400" rtl="0" eaLnBrk="1" latinLnBrk="0" hangingPunct="1">
              <a:lnSpc>
                <a:spcPct val="100000"/>
              </a:lnSpc>
              <a:spcBef>
                <a:spcPts val="0"/>
              </a:spcBef>
              <a:spcAft>
                <a:spcPts val="1000"/>
              </a:spcAft>
              <a:buClr>
                <a:schemeClr val="accent1"/>
              </a:buClr>
              <a:buFont typeface="Wingdings" pitchFamily="2" charset="2"/>
              <a:buNone/>
            </a:pPr>
            <a:r>
              <a:rPr lang="cs-CZ"/>
              <a:t>Po kliknutí můžete upravovat styly textu v předloze.</a:t>
            </a:r>
          </a:p>
        </p:txBody>
      </p:sp>
      <p:sp>
        <p:nvSpPr>
          <p:cNvPr id="6" name="Zástupný symbol pro obsah 2">
            <a:extLst>
              <a:ext uri="{FF2B5EF4-FFF2-40B4-BE49-F238E27FC236}">
                <a16:creationId xmlns:a16="http://schemas.microsoft.com/office/drawing/2014/main" id="{E7812EDD-8649-F4D5-7B51-E6CC2223D022}"/>
              </a:ext>
            </a:extLst>
          </p:cNvPr>
          <p:cNvSpPr>
            <a:spLocks noGrp="1"/>
          </p:cNvSpPr>
          <p:nvPr>
            <p:ph sz="half" idx="21" hasCustomPrompt="1"/>
          </p:nvPr>
        </p:nvSpPr>
        <p:spPr>
          <a:xfrm>
            <a:off x="693600" y="4444252"/>
            <a:ext cx="2419393" cy="1403889"/>
          </a:xfrm>
          <a:prstGeom prst="rect">
            <a:avLst/>
          </a:prstGeom>
        </p:spPr>
        <p:txBody>
          <a:bodyPr>
            <a:noAutofit/>
          </a:bodyPr>
          <a:lstStyle>
            <a:lvl1pPr marL="0" indent="0">
              <a:spcAft>
                <a:spcPts val="1000"/>
              </a:spcAft>
              <a:buFont typeface="Arial" panose="020B0604020202020204" pitchFamily="34" charset="0"/>
              <a:buNone/>
              <a:defRPr sz="1800" b="1">
                <a:solidFill>
                  <a:schemeClr val="accent2"/>
                </a:solidFill>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Název fotky</a:t>
            </a:r>
          </a:p>
          <a:p>
            <a:pPr lvl="1"/>
            <a:r>
              <a:rPr lang="cs-CZ"/>
              <a:t>Druhá úroveň</a:t>
            </a:r>
          </a:p>
        </p:txBody>
      </p:sp>
      <p:sp>
        <p:nvSpPr>
          <p:cNvPr id="10" name="Zástupný symbol pro obsah 2">
            <a:extLst>
              <a:ext uri="{FF2B5EF4-FFF2-40B4-BE49-F238E27FC236}">
                <a16:creationId xmlns:a16="http://schemas.microsoft.com/office/drawing/2014/main" id="{CAD76A9F-6DA0-AC18-4A06-8DD0C0F56CAD}"/>
              </a:ext>
            </a:extLst>
          </p:cNvPr>
          <p:cNvSpPr>
            <a:spLocks noGrp="1"/>
          </p:cNvSpPr>
          <p:nvPr>
            <p:ph sz="half" idx="22" hasCustomPrompt="1"/>
          </p:nvPr>
        </p:nvSpPr>
        <p:spPr>
          <a:xfrm>
            <a:off x="3484926" y="4444252"/>
            <a:ext cx="2419393" cy="1403889"/>
          </a:xfrm>
          <a:prstGeom prst="rect">
            <a:avLst/>
          </a:prstGeom>
        </p:spPr>
        <p:txBody>
          <a:bodyPr>
            <a:noAutofit/>
          </a:bodyPr>
          <a:lstStyle>
            <a:lvl1pPr marL="0" indent="0">
              <a:spcAft>
                <a:spcPts val="1000"/>
              </a:spcAft>
              <a:buFont typeface="Arial" panose="020B0604020202020204" pitchFamily="34" charset="0"/>
              <a:buNone/>
              <a:defRPr sz="1800" b="1">
                <a:solidFill>
                  <a:schemeClr val="accent2"/>
                </a:solidFill>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Název fotky</a:t>
            </a:r>
          </a:p>
          <a:p>
            <a:pPr lvl="1"/>
            <a:r>
              <a:rPr lang="cs-CZ"/>
              <a:t>Druhá úroveň</a:t>
            </a:r>
          </a:p>
        </p:txBody>
      </p:sp>
      <p:sp>
        <p:nvSpPr>
          <p:cNvPr id="11" name="Zástupný symbol pro obsah 2">
            <a:extLst>
              <a:ext uri="{FF2B5EF4-FFF2-40B4-BE49-F238E27FC236}">
                <a16:creationId xmlns:a16="http://schemas.microsoft.com/office/drawing/2014/main" id="{7FED81D5-414D-425B-67EE-DA3352694518}"/>
              </a:ext>
            </a:extLst>
          </p:cNvPr>
          <p:cNvSpPr>
            <a:spLocks noGrp="1"/>
          </p:cNvSpPr>
          <p:nvPr>
            <p:ph sz="half" idx="23" hasCustomPrompt="1"/>
          </p:nvPr>
        </p:nvSpPr>
        <p:spPr>
          <a:xfrm>
            <a:off x="6279400" y="4444252"/>
            <a:ext cx="2419393" cy="1403889"/>
          </a:xfrm>
          <a:prstGeom prst="rect">
            <a:avLst/>
          </a:prstGeom>
        </p:spPr>
        <p:txBody>
          <a:bodyPr>
            <a:noAutofit/>
          </a:bodyPr>
          <a:lstStyle>
            <a:lvl1pPr marL="0" indent="0">
              <a:spcAft>
                <a:spcPts val="1000"/>
              </a:spcAft>
              <a:buFont typeface="Arial" panose="020B0604020202020204" pitchFamily="34" charset="0"/>
              <a:buNone/>
              <a:defRPr sz="1800" b="1">
                <a:solidFill>
                  <a:schemeClr val="accent2"/>
                </a:solidFill>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Název fotky</a:t>
            </a:r>
          </a:p>
          <a:p>
            <a:pPr lvl="1"/>
            <a:r>
              <a:rPr lang="cs-CZ"/>
              <a:t>Druhá úroveň</a:t>
            </a:r>
          </a:p>
        </p:txBody>
      </p:sp>
      <p:sp>
        <p:nvSpPr>
          <p:cNvPr id="12" name="Zástupný symbol pro obsah 2">
            <a:extLst>
              <a:ext uri="{FF2B5EF4-FFF2-40B4-BE49-F238E27FC236}">
                <a16:creationId xmlns:a16="http://schemas.microsoft.com/office/drawing/2014/main" id="{BD1F73CC-2087-3052-FC89-2B1E982B6210}"/>
              </a:ext>
            </a:extLst>
          </p:cNvPr>
          <p:cNvSpPr>
            <a:spLocks noGrp="1"/>
          </p:cNvSpPr>
          <p:nvPr>
            <p:ph sz="half" idx="24" hasCustomPrompt="1"/>
          </p:nvPr>
        </p:nvSpPr>
        <p:spPr>
          <a:xfrm>
            <a:off x="9073875" y="4444252"/>
            <a:ext cx="2419393" cy="1403889"/>
          </a:xfrm>
          <a:prstGeom prst="rect">
            <a:avLst/>
          </a:prstGeom>
        </p:spPr>
        <p:txBody>
          <a:bodyPr>
            <a:noAutofit/>
          </a:bodyPr>
          <a:lstStyle>
            <a:lvl1pPr marL="0" indent="0">
              <a:spcAft>
                <a:spcPts val="1000"/>
              </a:spcAft>
              <a:buFont typeface="Arial" panose="020B0604020202020204" pitchFamily="34" charset="0"/>
              <a:buNone/>
              <a:defRPr sz="1800" b="1">
                <a:solidFill>
                  <a:schemeClr val="accent2"/>
                </a:solidFill>
              </a:defRPr>
            </a:lvl1pPr>
            <a:lvl2pPr marL="0" indent="-288000">
              <a:buClr>
                <a:schemeClr val="accent5"/>
              </a:buClr>
              <a:buSzPct val="90000"/>
              <a:buFont typeface="Wingdings" pitchFamily="2" charset="2"/>
              <a:buNone/>
              <a:defRPr sz="13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Název fotky</a:t>
            </a:r>
          </a:p>
          <a:p>
            <a:pPr lvl="1"/>
            <a:r>
              <a:rPr lang="cs-CZ"/>
              <a:t>Druhá úroveň</a:t>
            </a:r>
          </a:p>
        </p:txBody>
      </p:sp>
      <p:sp>
        <p:nvSpPr>
          <p:cNvPr id="9" name="Zástupný symbol pro číslo snímku 5">
            <a:extLst>
              <a:ext uri="{FF2B5EF4-FFF2-40B4-BE49-F238E27FC236}">
                <a16:creationId xmlns:a16="http://schemas.microsoft.com/office/drawing/2014/main" id="{6BCC6951-FCF3-7B03-5562-7840A02525D2}"/>
              </a:ext>
            </a:extLst>
          </p:cNvPr>
          <p:cNvSpPr txBox="1">
            <a:spLocks/>
          </p:cNvSpPr>
          <p:nvPr userDrawn="1"/>
        </p:nvSpPr>
        <p:spPr>
          <a:xfrm>
            <a:off x="693600" y="6300000"/>
            <a:ext cx="3952828" cy="365125"/>
          </a:xfrm>
          <a:prstGeom prst="rect">
            <a:avLst/>
          </a:prstGeom>
        </p:spPr>
        <p:txBody>
          <a:bodyPr vert="horz" lIns="0" tIns="0" rIns="0" bIns="0" rtlCol="0" anchor="ctr">
            <a:noAutofit/>
          </a:bodyP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solidFill>
                  <a:schemeClr val="bg2"/>
                </a:solidFill>
              </a:rPr>
              <a:t>Ministerstvo pro místní rozvoj</a:t>
            </a:r>
          </a:p>
        </p:txBody>
      </p:sp>
    </p:spTree>
    <p:extLst>
      <p:ext uri="{BB962C8B-B14F-4D97-AF65-F5344CB8AC3E}">
        <p14:creationId xmlns:p14="http://schemas.microsoft.com/office/powerpoint/2010/main" val="17689181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 sloupce s obrázky a popisem">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noAutofit/>
          </a:bodyPr>
          <a:lstStyle/>
          <a:p>
            <a:r>
              <a:rPr lang="cs-CZ"/>
              <a:t>Kliknutím lze upravit styl.</a:t>
            </a:r>
          </a:p>
        </p:txBody>
      </p:sp>
      <p:sp>
        <p:nvSpPr>
          <p:cNvPr id="7" name="Zástupný symbol pro číslo snímku 6"/>
          <p:cNvSpPr>
            <a:spLocks noGrp="1"/>
          </p:cNvSpPr>
          <p:nvPr>
            <p:ph type="sldNum" sz="quarter" idx="12"/>
          </p:nvPr>
        </p:nvSpPr>
        <p:spPr/>
        <p:txBody>
          <a:bodyPr>
            <a:noAutofit/>
          </a:bodyPr>
          <a:lstStyle/>
          <a:p>
            <a:fld id="{1CF5A12E-3DFE-4C3E-9036-7893F29C52C1}" type="slidenum">
              <a:rPr lang="cs-CZ" smtClean="0"/>
              <a:t>‹#›</a:t>
            </a:fld>
            <a:endParaRPr lang="cs-CZ"/>
          </a:p>
        </p:txBody>
      </p:sp>
      <p:sp>
        <p:nvSpPr>
          <p:cNvPr id="8" name="Zástupný symbol obrázku 7">
            <a:extLst>
              <a:ext uri="{FF2B5EF4-FFF2-40B4-BE49-F238E27FC236}">
                <a16:creationId xmlns:a16="http://schemas.microsoft.com/office/drawing/2014/main" id="{62BF156C-6399-DFD3-9F5E-24AE50EBC860}"/>
              </a:ext>
            </a:extLst>
          </p:cNvPr>
          <p:cNvSpPr>
            <a:spLocks noGrp="1"/>
          </p:cNvSpPr>
          <p:nvPr>
            <p:ph type="pic" sz="quarter" idx="13"/>
          </p:nvPr>
        </p:nvSpPr>
        <p:spPr>
          <a:xfrm>
            <a:off x="684000" y="1486968"/>
            <a:ext cx="2428993" cy="2607660"/>
          </a:xfrm>
          <a:prstGeom prst="rect">
            <a:avLst/>
          </a:prstGeom>
        </p:spPr>
        <p:txBody>
          <a:bodyPr>
            <a:noAutofit/>
          </a:bodyPr>
          <a:lstStyle/>
          <a:p>
            <a:endParaRPr lang="cs-CZ"/>
          </a:p>
        </p:txBody>
      </p:sp>
      <p:sp>
        <p:nvSpPr>
          <p:cNvPr id="13" name="Zástupný symbol obrázku 7">
            <a:extLst>
              <a:ext uri="{FF2B5EF4-FFF2-40B4-BE49-F238E27FC236}">
                <a16:creationId xmlns:a16="http://schemas.microsoft.com/office/drawing/2014/main" id="{FFC6CDFB-54AD-FC10-492E-D0931BD2D943}"/>
              </a:ext>
            </a:extLst>
          </p:cNvPr>
          <p:cNvSpPr>
            <a:spLocks noGrp="1"/>
          </p:cNvSpPr>
          <p:nvPr>
            <p:ph type="pic" sz="quarter" idx="15"/>
          </p:nvPr>
        </p:nvSpPr>
        <p:spPr>
          <a:xfrm>
            <a:off x="9077723" y="1486968"/>
            <a:ext cx="2428993" cy="2607660"/>
          </a:xfrm>
          <a:prstGeom prst="rect">
            <a:avLst/>
          </a:prstGeom>
        </p:spPr>
        <p:txBody>
          <a:bodyPr>
            <a:noAutofit/>
          </a:bodyPr>
          <a:lstStyle/>
          <a:p>
            <a:endParaRPr lang="cs-CZ"/>
          </a:p>
        </p:txBody>
      </p:sp>
      <p:sp>
        <p:nvSpPr>
          <p:cNvPr id="15" name="Zástupný symbol obrázku 7">
            <a:extLst>
              <a:ext uri="{FF2B5EF4-FFF2-40B4-BE49-F238E27FC236}">
                <a16:creationId xmlns:a16="http://schemas.microsoft.com/office/drawing/2014/main" id="{32839814-62AF-2979-37C7-4992C8D6E95A}"/>
              </a:ext>
            </a:extLst>
          </p:cNvPr>
          <p:cNvSpPr>
            <a:spLocks noGrp="1"/>
          </p:cNvSpPr>
          <p:nvPr>
            <p:ph type="pic" sz="quarter" idx="17"/>
          </p:nvPr>
        </p:nvSpPr>
        <p:spPr>
          <a:xfrm>
            <a:off x="6279816" y="1486968"/>
            <a:ext cx="2428993" cy="2607660"/>
          </a:xfrm>
          <a:prstGeom prst="rect">
            <a:avLst/>
          </a:prstGeom>
        </p:spPr>
        <p:txBody>
          <a:bodyPr>
            <a:noAutofit/>
          </a:bodyPr>
          <a:lstStyle/>
          <a:p>
            <a:endParaRPr lang="cs-CZ"/>
          </a:p>
        </p:txBody>
      </p:sp>
      <p:sp>
        <p:nvSpPr>
          <p:cNvPr id="17" name="Zástupný symbol obrázku 7">
            <a:extLst>
              <a:ext uri="{FF2B5EF4-FFF2-40B4-BE49-F238E27FC236}">
                <a16:creationId xmlns:a16="http://schemas.microsoft.com/office/drawing/2014/main" id="{6563AB54-CE31-EE11-7C25-22BFEB0849EE}"/>
              </a:ext>
            </a:extLst>
          </p:cNvPr>
          <p:cNvSpPr>
            <a:spLocks noGrp="1"/>
          </p:cNvSpPr>
          <p:nvPr>
            <p:ph type="pic" sz="quarter" idx="19"/>
          </p:nvPr>
        </p:nvSpPr>
        <p:spPr>
          <a:xfrm>
            <a:off x="3481908" y="1486968"/>
            <a:ext cx="2428993" cy="2607660"/>
          </a:xfrm>
          <a:prstGeom prst="rect">
            <a:avLst/>
          </a:prstGeom>
        </p:spPr>
        <p:txBody>
          <a:bodyPr>
            <a:noAutofit/>
          </a:bodyPr>
          <a:lstStyle/>
          <a:p>
            <a:endParaRPr lang="cs-CZ"/>
          </a:p>
        </p:txBody>
      </p:sp>
      <p:sp>
        <p:nvSpPr>
          <p:cNvPr id="6" name="Zástupný symbol pro obsah 2">
            <a:extLst>
              <a:ext uri="{FF2B5EF4-FFF2-40B4-BE49-F238E27FC236}">
                <a16:creationId xmlns:a16="http://schemas.microsoft.com/office/drawing/2014/main" id="{E7812EDD-8649-F4D5-7B51-E6CC2223D022}"/>
              </a:ext>
            </a:extLst>
          </p:cNvPr>
          <p:cNvSpPr>
            <a:spLocks noGrp="1"/>
          </p:cNvSpPr>
          <p:nvPr>
            <p:ph sz="half" idx="21" hasCustomPrompt="1"/>
          </p:nvPr>
        </p:nvSpPr>
        <p:spPr>
          <a:xfrm>
            <a:off x="693600" y="4444252"/>
            <a:ext cx="2419393" cy="1403889"/>
          </a:xfrm>
          <a:prstGeom prst="rect">
            <a:avLst/>
          </a:prstGeom>
        </p:spPr>
        <p:txBody>
          <a:bodyPr>
            <a:noAutofit/>
          </a:bodyPr>
          <a:lstStyle>
            <a:lvl1pPr marL="0" indent="0">
              <a:spcAft>
                <a:spcPts val="1000"/>
              </a:spcAft>
              <a:buFont typeface="Arial" panose="020B0604020202020204" pitchFamily="34" charset="0"/>
              <a:buNone/>
              <a:defRPr sz="1500" b="1">
                <a:solidFill>
                  <a:schemeClr val="accent2"/>
                </a:solidFill>
              </a:defRPr>
            </a:lvl1pPr>
            <a:lvl2pPr marL="0" indent="-288000">
              <a:buClr>
                <a:schemeClr val="accent5"/>
              </a:buClr>
              <a:buSzPct val="90000"/>
              <a:buFont typeface="Wingdings" pitchFamily="2" charset="2"/>
              <a:buNone/>
              <a:defRPr sz="15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Název fotky</a:t>
            </a:r>
          </a:p>
          <a:p>
            <a:pPr lvl="1"/>
            <a:r>
              <a:rPr lang="cs-CZ"/>
              <a:t>Druhá úroveň</a:t>
            </a:r>
          </a:p>
        </p:txBody>
      </p:sp>
      <p:sp>
        <p:nvSpPr>
          <p:cNvPr id="10" name="Zástupný symbol pro obsah 2">
            <a:extLst>
              <a:ext uri="{FF2B5EF4-FFF2-40B4-BE49-F238E27FC236}">
                <a16:creationId xmlns:a16="http://schemas.microsoft.com/office/drawing/2014/main" id="{CAD76A9F-6DA0-AC18-4A06-8DD0C0F56CAD}"/>
              </a:ext>
            </a:extLst>
          </p:cNvPr>
          <p:cNvSpPr>
            <a:spLocks noGrp="1"/>
          </p:cNvSpPr>
          <p:nvPr>
            <p:ph sz="half" idx="22" hasCustomPrompt="1"/>
          </p:nvPr>
        </p:nvSpPr>
        <p:spPr>
          <a:xfrm>
            <a:off x="3484926" y="4444252"/>
            <a:ext cx="2419393" cy="1403889"/>
          </a:xfrm>
          <a:prstGeom prst="rect">
            <a:avLst/>
          </a:prstGeom>
        </p:spPr>
        <p:txBody>
          <a:bodyPr>
            <a:noAutofit/>
          </a:bodyPr>
          <a:lstStyle>
            <a:lvl1pPr marL="0" indent="0">
              <a:spcAft>
                <a:spcPts val="1000"/>
              </a:spcAft>
              <a:buFont typeface="Arial" panose="020B0604020202020204" pitchFamily="34" charset="0"/>
              <a:buNone/>
              <a:defRPr sz="1500" b="1">
                <a:solidFill>
                  <a:schemeClr val="accent2"/>
                </a:solidFill>
              </a:defRPr>
            </a:lvl1pPr>
            <a:lvl2pPr marL="0" indent="-288000">
              <a:buClr>
                <a:schemeClr val="accent5"/>
              </a:buClr>
              <a:buSzPct val="90000"/>
              <a:buFont typeface="Wingdings" pitchFamily="2" charset="2"/>
              <a:buNone/>
              <a:defRPr sz="15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Název fotky</a:t>
            </a:r>
          </a:p>
          <a:p>
            <a:pPr lvl="1"/>
            <a:r>
              <a:rPr lang="cs-CZ"/>
              <a:t>Druhá úroveň</a:t>
            </a:r>
          </a:p>
        </p:txBody>
      </p:sp>
      <p:sp>
        <p:nvSpPr>
          <p:cNvPr id="11" name="Zástupný symbol pro obsah 2">
            <a:extLst>
              <a:ext uri="{FF2B5EF4-FFF2-40B4-BE49-F238E27FC236}">
                <a16:creationId xmlns:a16="http://schemas.microsoft.com/office/drawing/2014/main" id="{7FED81D5-414D-425B-67EE-DA3352694518}"/>
              </a:ext>
            </a:extLst>
          </p:cNvPr>
          <p:cNvSpPr>
            <a:spLocks noGrp="1"/>
          </p:cNvSpPr>
          <p:nvPr>
            <p:ph sz="half" idx="23" hasCustomPrompt="1"/>
          </p:nvPr>
        </p:nvSpPr>
        <p:spPr>
          <a:xfrm>
            <a:off x="6279400" y="4444252"/>
            <a:ext cx="2419393" cy="1403889"/>
          </a:xfrm>
          <a:prstGeom prst="rect">
            <a:avLst/>
          </a:prstGeom>
        </p:spPr>
        <p:txBody>
          <a:bodyPr>
            <a:noAutofit/>
          </a:bodyPr>
          <a:lstStyle>
            <a:lvl1pPr marL="0" indent="0">
              <a:spcAft>
                <a:spcPts val="1000"/>
              </a:spcAft>
              <a:buFont typeface="Arial" panose="020B0604020202020204" pitchFamily="34" charset="0"/>
              <a:buNone/>
              <a:defRPr sz="1500" b="1">
                <a:solidFill>
                  <a:schemeClr val="accent2"/>
                </a:solidFill>
              </a:defRPr>
            </a:lvl1pPr>
            <a:lvl2pPr marL="0" indent="-288000">
              <a:buClr>
                <a:schemeClr val="accent5"/>
              </a:buClr>
              <a:buSzPct val="90000"/>
              <a:buFont typeface="Wingdings" pitchFamily="2" charset="2"/>
              <a:buNone/>
              <a:defRPr sz="15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Název fotky</a:t>
            </a:r>
          </a:p>
          <a:p>
            <a:pPr lvl="1"/>
            <a:r>
              <a:rPr lang="cs-CZ"/>
              <a:t>Druhá úroveň</a:t>
            </a:r>
          </a:p>
        </p:txBody>
      </p:sp>
      <p:sp>
        <p:nvSpPr>
          <p:cNvPr id="12" name="Zástupný symbol pro obsah 2">
            <a:extLst>
              <a:ext uri="{FF2B5EF4-FFF2-40B4-BE49-F238E27FC236}">
                <a16:creationId xmlns:a16="http://schemas.microsoft.com/office/drawing/2014/main" id="{BD1F73CC-2087-3052-FC89-2B1E982B6210}"/>
              </a:ext>
            </a:extLst>
          </p:cNvPr>
          <p:cNvSpPr>
            <a:spLocks noGrp="1"/>
          </p:cNvSpPr>
          <p:nvPr>
            <p:ph sz="half" idx="24" hasCustomPrompt="1"/>
          </p:nvPr>
        </p:nvSpPr>
        <p:spPr>
          <a:xfrm>
            <a:off x="9073875" y="4444252"/>
            <a:ext cx="2419393" cy="1403889"/>
          </a:xfrm>
          <a:prstGeom prst="rect">
            <a:avLst/>
          </a:prstGeom>
        </p:spPr>
        <p:txBody>
          <a:bodyPr>
            <a:noAutofit/>
          </a:bodyPr>
          <a:lstStyle>
            <a:lvl1pPr marL="0" indent="0">
              <a:spcAft>
                <a:spcPts val="1000"/>
              </a:spcAft>
              <a:buFont typeface="Arial" panose="020B0604020202020204" pitchFamily="34" charset="0"/>
              <a:buNone/>
              <a:defRPr sz="1500" b="1">
                <a:solidFill>
                  <a:schemeClr val="accent2"/>
                </a:solidFill>
              </a:defRPr>
            </a:lvl1pPr>
            <a:lvl2pPr marL="0" indent="-288000">
              <a:buClr>
                <a:schemeClr val="accent5"/>
              </a:buClr>
              <a:buSzPct val="90000"/>
              <a:buFont typeface="Wingdings" pitchFamily="2" charset="2"/>
              <a:buNone/>
              <a:defRPr sz="1500"/>
            </a:lvl2pPr>
            <a:lvl3pPr>
              <a:buFont typeface="Wingdings" pitchFamily="2" charset="2"/>
              <a:buNone/>
              <a:defRPr/>
            </a:lvl3pPr>
            <a:lvl4pPr>
              <a:buFont typeface="Wingdings" pitchFamily="2" charset="2"/>
              <a:buNone/>
              <a:defRPr/>
            </a:lvl4pPr>
            <a:lvl5pPr>
              <a:buFont typeface="Wingdings" pitchFamily="2" charset="2"/>
              <a:buNone/>
              <a:defRPr/>
            </a:lvl5pPr>
          </a:lstStyle>
          <a:p>
            <a:pPr lvl="0"/>
            <a:r>
              <a:rPr lang="cs-CZ"/>
              <a:t>Název fotky</a:t>
            </a:r>
          </a:p>
          <a:p>
            <a:pPr lvl="1"/>
            <a:r>
              <a:rPr lang="cs-CZ"/>
              <a:t>Druhá úroveň</a:t>
            </a:r>
          </a:p>
        </p:txBody>
      </p:sp>
      <p:sp>
        <p:nvSpPr>
          <p:cNvPr id="3" name="Zástupný symbol pro číslo snímku 5">
            <a:extLst>
              <a:ext uri="{FF2B5EF4-FFF2-40B4-BE49-F238E27FC236}">
                <a16:creationId xmlns:a16="http://schemas.microsoft.com/office/drawing/2014/main" id="{893E901C-6AA0-0F75-C9B1-BE19FABFC393}"/>
              </a:ext>
            </a:extLst>
          </p:cNvPr>
          <p:cNvSpPr txBox="1">
            <a:spLocks/>
          </p:cNvSpPr>
          <p:nvPr userDrawn="1"/>
        </p:nvSpPr>
        <p:spPr>
          <a:xfrm>
            <a:off x="693600" y="6300000"/>
            <a:ext cx="3952828" cy="365125"/>
          </a:xfrm>
          <a:prstGeom prst="rect">
            <a:avLst/>
          </a:prstGeom>
        </p:spPr>
        <p:txBody>
          <a:bodyPr vert="horz" lIns="0" tIns="0" rIns="0" bIns="0" rtlCol="0" anchor="ctr">
            <a:noAutofit/>
          </a:bodyP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solidFill>
                  <a:schemeClr val="bg2"/>
                </a:solidFill>
              </a:rPr>
              <a:t>Ministerstvo pro místní rozvoj</a:t>
            </a:r>
          </a:p>
        </p:txBody>
      </p:sp>
    </p:spTree>
    <p:extLst>
      <p:ext uri="{BB962C8B-B14F-4D97-AF65-F5344CB8AC3E}">
        <p14:creationId xmlns:p14="http://schemas.microsoft.com/office/powerpoint/2010/main" val="25833800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a graf">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noAutofit/>
          </a:bodyPr>
          <a:lstStyle/>
          <a:p>
            <a:r>
              <a:rPr lang="cs-CZ"/>
              <a:t>Kliknutím lze upravit styl.</a:t>
            </a:r>
          </a:p>
        </p:txBody>
      </p:sp>
      <p:sp>
        <p:nvSpPr>
          <p:cNvPr id="3" name="Zástupný symbol pro obsah 2"/>
          <p:cNvSpPr>
            <a:spLocks noGrp="1"/>
          </p:cNvSpPr>
          <p:nvPr>
            <p:ph sz="half" idx="1" hasCustomPrompt="1"/>
          </p:nvPr>
        </p:nvSpPr>
        <p:spPr>
          <a:xfrm>
            <a:off x="1620001" y="2165625"/>
            <a:ext cx="3516021" cy="3960537"/>
          </a:xfrm>
          <a:prstGeom prst="rect">
            <a:avLst/>
          </a:prstGeom>
        </p:spPr>
        <p:txBody>
          <a:bodyPr>
            <a:noAutofit/>
          </a:bodyPr>
          <a:lstStyle>
            <a:lvl1pPr marL="0" indent="0">
              <a:spcAft>
                <a:spcPts val="1800"/>
              </a:spcAft>
              <a:buFont typeface="Wingdings" pitchFamily="2" charset="2"/>
              <a:buNone/>
              <a:defRPr b="0">
                <a:solidFill>
                  <a:schemeClr val="tx1"/>
                </a:solidFill>
              </a:defRPr>
            </a:lvl1pPr>
            <a:lvl2pPr marL="0" indent="-288000">
              <a:buClr>
                <a:schemeClr val="accent5"/>
              </a:buClr>
              <a:buSzPct val="90000"/>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cs-CZ"/>
              <a:t>Text</a:t>
            </a:r>
          </a:p>
        </p:txBody>
      </p:sp>
      <p:sp>
        <p:nvSpPr>
          <p:cNvPr id="7" name="Zástupný symbol pro číslo snímku 6"/>
          <p:cNvSpPr>
            <a:spLocks noGrp="1"/>
          </p:cNvSpPr>
          <p:nvPr>
            <p:ph type="sldNum" sz="quarter" idx="12"/>
          </p:nvPr>
        </p:nvSpPr>
        <p:spPr/>
        <p:txBody>
          <a:bodyPr>
            <a:noAutofit/>
          </a:bodyPr>
          <a:lstStyle/>
          <a:p>
            <a:fld id="{1CF5A12E-3DFE-4C3E-9036-7893F29C52C1}" type="slidenum">
              <a:rPr lang="cs-CZ" smtClean="0"/>
              <a:t>‹#›</a:t>
            </a:fld>
            <a:endParaRPr lang="cs-CZ"/>
          </a:p>
        </p:txBody>
      </p:sp>
      <p:sp>
        <p:nvSpPr>
          <p:cNvPr id="8" name="Zástupný objekt grafu 7">
            <a:extLst>
              <a:ext uri="{FF2B5EF4-FFF2-40B4-BE49-F238E27FC236}">
                <a16:creationId xmlns:a16="http://schemas.microsoft.com/office/drawing/2014/main" id="{7C54CE2A-0CB4-8467-2966-0F4B4D0EA706}"/>
              </a:ext>
            </a:extLst>
          </p:cNvPr>
          <p:cNvSpPr>
            <a:spLocks noGrp="1"/>
          </p:cNvSpPr>
          <p:nvPr>
            <p:ph type="chart" sz="quarter" idx="13"/>
          </p:nvPr>
        </p:nvSpPr>
        <p:spPr>
          <a:xfrm>
            <a:off x="5341121" y="1846262"/>
            <a:ext cx="6157278" cy="3383763"/>
          </a:xfrm>
          <a:prstGeom prst="rect">
            <a:avLst/>
          </a:prstGeom>
        </p:spPr>
        <p:txBody>
          <a:bodyPr>
            <a:noAutofit/>
          </a:bodyPr>
          <a:lstStyle/>
          <a:p>
            <a:endParaRPr lang="cs-CZ"/>
          </a:p>
        </p:txBody>
      </p:sp>
      <p:sp>
        <p:nvSpPr>
          <p:cNvPr id="4" name="Zástupný symbol pro číslo snímku 5">
            <a:extLst>
              <a:ext uri="{FF2B5EF4-FFF2-40B4-BE49-F238E27FC236}">
                <a16:creationId xmlns:a16="http://schemas.microsoft.com/office/drawing/2014/main" id="{C3AB57E5-30E5-1721-7ABB-F3BD27E78527}"/>
              </a:ext>
            </a:extLst>
          </p:cNvPr>
          <p:cNvSpPr txBox="1">
            <a:spLocks/>
          </p:cNvSpPr>
          <p:nvPr userDrawn="1"/>
        </p:nvSpPr>
        <p:spPr>
          <a:xfrm>
            <a:off x="693600" y="6300000"/>
            <a:ext cx="3952828" cy="365125"/>
          </a:xfrm>
          <a:prstGeom prst="rect">
            <a:avLst/>
          </a:prstGeom>
        </p:spPr>
        <p:txBody>
          <a:bodyPr vert="horz" lIns="0" tIns="0" rIns="0" bIns="0" rtlCol="0" anchor="ctr">
            <a:noAutofit/>
          </a:bodyP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solidFill>
                  <a:schemeClr val="bg2"/>
                </a:solidFill>
              </a:rPr>
              <a:t>Ministerstvo pro místní rozvoj</a:t>
            </a:r>
          </a:p>
        </p:txBody>
      </p:sp>
    </p:spTree>
    <p:extLst>
      <p:ext uri="{BB962C8B-B14F-4D97-AF65-F5344CB8AC3E}">
        <p14:creationId xmlns:p14="http://schemas.microsoft.com/office/powerpoint/2010/main" val="31508938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odnadpis, text a graf">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noAutofit/>
          </a:bodyPr>
          <a:lstStyle/>
          <a:p>
            <a:r>
              <a:rPr lang="cs-CZ"/>
              <a:t>Kliknutím lze upravit styl.</a:t>
            </a:r>
          </a:p>
        </p:txBody>
      </p:sp>
      <p:sp>
        <p:nvSpPr>
          <p:cNvPr id="3" name="Zástupný symbol pro obsah 2"/>
          <p:cNvSpPr>
            <a:spLocks noGrp="1"/>
          </p:cNvSpPr>
          <p:nvPr>
            <p:ph sz="half" idx="1" hasCustomPrompt="1"/>
          </p:nvPr>
        </p:nvSpPr>
        <p:spPr>
          <a:xfrm>
            <a:off x="1620001" y="2165625"/>
            <a:ext cx="3516021" cy="3960537"/>
          </a:xfrm>
          <a:prstGeom prst="rect">
            <a:avLst/>
          </a:prstGeom>
        </p:spPr>
        <p:txBody>
          <a:bodyPr>
            <a:noAutofit/>
          </a:bodyPr>
          <a:lstStyle>
            <a:lvl1pPr marL="0" indent="0">
              <a:spcAft>
                <a:spcPts val="1800"/>
              </a:spcAft>
              <a:buFont typeface="Wingdings" pitchFamily="2" charset="2"/>
              <a:buNone/>
              <a:defRPr b="0">
                <a:solidFill>
                  <a:schemeClr val="tx1"/>
                </a:solidFill>
              </a:defRPr>
            </a:lvl1pPr>
            <a:lvl2pPr marL="0" indent="-288000">
              <a:buClr>
                <a:schemeClr val="accent5"/>
              </a:buClr>
              <a:buSzPct val="90000"/>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cs-CZ"/>
              <a:t>Text</a:t>
            </a:r>
          </a:p>
        </p:txBody>
      </p:sp>
      <p:sp>
        <p:nvSpPr>
          <p:cNvPr id="7" name="Zástupný symbol pro číslo snímku 6"/>
          <p:cNvSpPr>
            <a:spLocks noGrp="1"/>
          </p:cNvSpPr>
          <p:nvPr>
            <p:ph type="sldNum" sz="quarter" idx="12"/>
          </p:nvPr>
        </p:nvSpPr>
        <p:spPr/>
        <p:txBody>
          <a:bodyPr>
            <a:noAutofit/>
          </a:bodyPr>
          <a:lstStyle/>
          <a:p>
            <a:fld id="{1CF5A12E-3DFE-4C3E-9036-7893F29C52C1}" type="slidenum">
              <a:rPr lang="cs-CZ" smtClean="0"/>
              <a:t>‹#›</a:t>
            </a:fld>
            <a:endParaRPr lang="cs-CZ"/>
          </a:p>
        </p:txBody>
      </p:sp>
      <p:sp>
        <p:nvSpPr>
          <p:cNvPr id="8" name="Zástupný objekt grafu 7">
            <a:extLst>
              <a:ext uri="{FF2B5EF4-FFF2-40B4-BE49-F238E27FC236}">
                <a16:creationId xmlns:a16="http://schemas.microsoft.com/office/drawing/2014/main" id="{7C54CE2A-0CB4-8467-2966-0F4B4D0EA706}"/>
              </a:ext>
            </a:extLst>
          </p:cNvPr>
          <p:cNvSpPr>
            <a:spLocks noGrp="1"/>
          </p:cNvSpPr>
          <p:nvPr>
            <p:ph type="chart" sz="quarter" idx="13"/>
          </p:nvPr>
        </p:nvSpPr>
        <p:spPr>
          <a:xfrm>
            <a:off x="5341121" y="2165625"/>
            <a:ext cx="6157278" cy="3383763"/>
          </a:xfrm>
          <a:prstGeom prst="rect">
            <a:avLst/>
          </a:prstGeom>
        </p:spPr>
        <p:txBody>
          <a:bodyPr>
            <a:noAutofit/>
          </a:bodyPr>
          <a:lstStyle/>
          <a:p>
            <a:endParaRPr lang="cs-CZ"/>
          </a:p>
        </p:txBody>
      </p:sp>
      <p:sp>
        <p:nvSpPr>
          <p:cNvPr id="4" name="Zástupný text 8">
            <a:extLst>
              <a:ext uri="{FF2B5EF4-FFF2-40B4-BE49-F238E27FC236}">
                <a16:creationId xmlns:a16="http://schemas.microsoft.com/office/drawing/2014/main" id="{4F692555-6195-4F09-FB48-4EF6E638FA7C}"/>
              </a:ext>
            </a:extLst>
          </p:cNvPr>
          <p:cNvSpPr>
            <a:spLocks noGrp="1"/>
          </p:cNvSpPr>
          <p:nvPr>
            <p:ph type="body" sz="quarter" idx="20"/>
          </p:nvPr>
        </p:nvSpPr>
        <p:spPr>
          <a:xfrm>
            <a:off x="684000" y="1243809"/>
            <a:ext cx="5259600" cy="772560"/>
          </a:xfrm>
          <a:prstGeom prst="rect">
            <a:avLst/>
          </a:prstGeom>
        </p:spPr>
        <p:txBody>
          <a:bodyPr>
            <a:noAutofit/>
          </a:bodyPr>
          <a:lstStyle>
            <a:lvl1pPr>
              <a:buNone/>
              <a:defRPr lang="cs-CZ" sz="2000" kern="1200" dirty="0">
                <a:solidFill>
                  <a:schemeClr val="accent1"/>
                </a:solidFill>
                <a:latin typeface="Arial" panose="020B0604020202020204" pitchFamily="34" charset="0"/>
                <a:ea typeface="+mn-ea"/>
                <a:cs typeface="Arial" panose="020B0604020202020204" pitchFamily="34" charset="0"/>
              </a:defRPr>
            </a:lvl1pPr>
            <a:lvl2pPr>
              <a:buNone/>
              <a:defRPr/>
            </a:lvl2pPr>
            <a:lvl3pPr>
              <a:buNone/>
              <a:defRPr/>
            </a:lvl3pPr>
            <a:lvl4pPr>
              <a:buNone/>
              <a:defRPr/>
            </a:lvl4pPr>
            <a:lvl5pPr>
              <a:buNone/>
              <a:defRPr/>
            </a:lvl5pPr>
          </a:lstStyle>
          <a:p>
            <a:pPr marL="0" lvl="0" indent="0" algn="l" defTabSz="914400" rtl="0" eaLnBrk="1" latinLnBrk="0" hangingPunct="1">
              <a:lnSpc>
                <a:spcPct val="100000"/>
              </a:lnSpc>
              <a:spcBef>
                <a:spcPts val="0"/>
              </a:spcBef>
              <a:spcAft>
                <a:spcPts val="1000"/>
              </a:spcAft>
              <a:buClr>
                <a:schemeClr val="accent1"/>
              </a:buClr>
              <a:buFont typeface="Wingdings" pitchFamily="2" charset="2"/>
              <a:buNone/>
            </a:pPr>
            <a:r>
              <a:rPr lang="cs-CZ"/>
              <a:t>Po kliknutí můžete upravovat styly textu v předloze.</a:t>
            </a:r>
          </a:p>
        </p:txBody>
      </p:sp>
      <p:sp>
        <p:nvSpPr>
          <p:cNvPr id="6" name="Zástupný symbol pro číslo snímku 5">
            <a:extLst>
              <a:ext uri="{FF2B5EF4-FFF2-40B4-BE49-F238E27FC236}">
                <a16:creationId xmlns:a16="http://schemas.microsoft.com/office/drawing/2014/main" id="{8880B733-56AF-86CD-D756-629084A16536}"/>
              </a:ext>
            </a:extLst>
          </p:cNvPr>
          <p:cNvSpPr txBox="1">
            <a:spLocks/>
          </p:cNvSpPr>
          <p:nvPr userDrawn="1"/>
        </p:nvSpPr>
        <p:spPr>
          <a:xfrm>
            <a:off x="693600" y="6300000"/>
            <a:ext cx="3952828" cy="365125"/>
          </a:xfrm>
          <a:prstGeom prst="rect">
            <a:avLst/>
          </a:prstGeom>
        </p:spPr>
        <p:txBody>
          <a:bodyPr vert="horz" lIns="0" tIns="0" rIns="0" bIns="0" rtlCol="0" anchor="ctr">
            <a:noAutofit/>
          </a:bodyP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solidFill>
                  <a:schemeClr val="bg2"/>
                </a:solidFill>
              </a:rPr>
              <a:t>Ministerstvo pro místní rozvoj</a:t>
            </a:r>
          </a:p>
        </p:txBody>
      </p:sp>
    </p:spTree>
    <p:extLst>
      <p:ext uri="{BB962C8B-B14F-4D97-AF65-F5344CB8AC3E}">
        <p14:creationId xmlns:p14="http://schemas.microsoft.com/office/powerpoint/2010/main" val="36118284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odnadpis, text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599268"/>
          </a:xfrm>
        </p:spPr>
        <p:txBody>
          <a:bodyPr>
            <a:noAutofit/>
          </a:bodyPr>
          <a:lstStyle/>
          <a:p>
            <a:r>
              <a:rPr lang="cs-CZ"/>
              <a:t>Kliknutím lze upravit styl.</a:t>
            </a:r>
          </a:p>
        </p:txBody>
      </p:sp>
      <p:sp>
        <p:nvSpPr>
          <p:cNvPr id="7" name="Zástupný symbol pro číslo snímku 6"/>
          <p:cNvSpPr>
            <a:spLocks noGrp="1"/>
          </p:cNvSpPr>
          <p:nvPr>
            <p:ph type="sldNum" sz="quarter" idx="12"/>
          </p:nvPr>
        </p:nvSpPr>
        <p:spPr/>
        <p:txBody>
          <a:bodyPr>
            <a:noAutofit/>
          </a:bodyPr>
          <a:lstStyle/>
          <a:p>
            <a:fld id="{1CF5A12E-3DFE-4C3E-9036-7893F29C52C1}" type="slidenum">
              <a:rPr lang="cs-CZ" smtClean="0"/>
              <a:t>‹#›</a:t>
            </a:fld>
            <a:endParaRPr lang="cs-CZ"/>
          </a:p>
        </p:txBody>
      </p:sp>
      <p:sp>
        <p:nvSpPr>
          <p:cNvPr id="4" name="Zástupný text 8">
            <a:extLst>
              <a:ext uri="{FF2B5EF4-FFF2-40B4-BE49-F238E27FC236}">
                <a16:creationId xmlns:a16="http://schemas.microsoft.com/office/drawing/2014/main" id="{88833E3E-D9C4-1B56-E700-3FE02CF54D68}"/>
              </a:ext>
            </a:extLst>
          </p:cNvPr>
          <p:cNvSpPr>
            <a:spLocks noGrp="1"/>
          </p:cNvSpPr>
          <p:nvPr>
            <p:ph type="body" sz="quarter" idx="20"/>
          </p:nvPr>
        </p:nvSpPr>
        <p:spPr>
          <a:xfrm>
            <a:off x="684000" y="1243809"/>
            <a:ext cx="5259600" cy="772560"/>
          </a:xfrm>
          <a:prstGeom prst="rect">
            <a:avLst/>
          </a:prstGeom>
        </p:spPr>
        <p:txBody>
          <a:bodyPr>
            <a:noAutofit/>
          </a:bodyPr>
          <a:lstStyle>
            <a:lvl1pPr>
              <a:buNone/>
              <a:defRPr lang="cs-CZ" sz="2000" kern="1200" dirty="0">
                <a:solidFill>
                  <a:schemeClr val="accent1"/>
                </a:solidFill>
                <a:latin typeface="Arial" panose="020B0604020202020204" pitchFamily="34" charset="0"/>
                <a:ea typeface="+mn-ea"/>
                <a:cs typeface="Arial" panose="020B0604020202020204" pitchFamily="34" charset="0"/>
              </a:defRPr>
            </a:lvl1pPr>
            <a:lvl2pPr>
              <a:buNone/>
              <a:defRPr/>
            </a:lvl2pPr>
            <a:lvl3pPr>
              <a:buNone/>
              <a:defRPr/>
            </a:lvl3pPr>
            <a:lvl4pPr>
              <a:buNone/>
              <a:defRPr/>
            </a:lvl4pPr>
            <a:lvl5pPr>
              <a:buNone/>
              <a:defRPr/>
            </a:lvl5pPr>
          </a:lstStyle>
          <a:p>
            <a:pPr marL="0" lvl="0" indent="0" algn="l" defTabSz="914400" rtl="0" eaLnBrk="1" latinLnBrk="0" hangingPunct="1">
              <a:lnSpc>
                <a:spcPct val="100000"/>
              </a:lnSpc>
              <a:spcBef>
                <a:spcPts val="0"/>
              </a:spcBef>
              <a:spcAft>
                <a:spcPts val="1000"/>
              </a:spcAft>
              <a:buClr>
                <a:schemeClr val="accent1"/>
              </a:buClr>
              <a:buFont typeface="Wingdings" pitchFamily="2" charset="2"/>
              <a:buNone/>
            </a:pPr>
            <a:r>
              <a:rPr lang="cs-CZ"/>
              <a:t>Po kliknutí můžete upravovat styly textu v předloze.</a:t>
            </a:r>
          </a:p>
        </p:txBody>
      </p:sp>
      <p:sp>
        <p:nvSpPr>
          <p:cNvPr id="9" name="Zástupný symbol pro tabulku 8">
            <a:extLst>
              <a:ext uri="{FF2B5EF4-FFF2-40B4-BE49-F238E27FC236}">
                <a16:creationId xmlns:a16="http://schemas.microsoft.com/office/drawing/2014/main" id="{38C15361-4216-1F02-862E-96F0428B738D}"/>
              </a:ext>
            </a:extLst>
          </p:cNvPr>
          <p:cNvSpPr>
            <a:spLocks noGrp="1"/>
          </p:cNvSpPr>
          <p:nvPr>
            <p:ph type="tbl" sz="quarter" idx="21"/>
          </p:nvPr>
        </p:nvSpPr>
        <p:spPr>
          <a:xfrm>
            <a:off x="5400942" y="2213361"/>
            <a:ext cx="6097458" cy="2836476"/>
          </a:xfrm>
          <a:prstGeom prst="rect">
            <a:avLst/>
          </a:prstGeom>
        </p:spPr>
        <p:txBody>
          <a:bodyPr>
            <a:noAutofit/>
          </a:bodyPr>
          <a:lstStyle/>
          <a:p>
            <a:endParaRPr lang="cs-CZ"/>
          </a:p>
        </p:txBody>
      </p:sp>
      <p:sp>
        <p:nvSpPr>
          <p:cNvPr id="6" name="Zástupný symbol pro obsah 2">
            <a:extLst>
              <a:ext uri="{FF2B5EF4-FFF2-40B4-BE49-F238E27FC236}">
                <a16:creationId xmlns:a16="http://schemas.microsoft.com/office/drawing/2014/main" id="{1AA2B79E-EBDF-2530-1330-B70DF2E98A5F}"/>
              </a:ext>
            </a:extLst>
          </p:cNvPr>
          <p:cNvSpPr>
            <a:spLocks noGrp="1"/>
          </p:cNvSpPr>
          <p:nvPr>
            <p:ph idx="22" hasCustomPrompt="1"/>
          </p:nvPr>
        </p:nvSpPr>
        <p:spPr>
          <a:xfrm>
            <a:off x="1620000" y="2167003"/>
            <a:ext cx="3516021" cy="3915521"/>
          </a:xfrm>
          <a:prstGeom prst="rect">
            <a:avLst/>
          </a:prstGeom>
        </p:spPr>
        <p:txBody>
          <a:bodyPr numCol="1" spcCol="360000">
            <a:noAutofit/>
          </a:bodyPr>
          <a:lstStyle>
            <a:lvl1pPr marL="288000" indent="-288000">
              <a:lnSpc>
                <a:spcPct val="100000"/>
              </a:lnSpc>
              <a:spcBef>
                <a:spcPts val="900"/>
              </a:spcBef>
              <a:spcAft>
                <a:spcPts val="900"/>
              </a:spcAft>
              <a:buClr>
                <a:schemeClr val="accent1"/>
              </a:buClr>
              <a:buSzPct val="90000"/>
              <a:buFont typeface="Wingdings" pitchFamily="2" charset="2"/>
              <a:buChar char="§"/>
              <a:defRPr sz="2000"/>
            </a:lvl1pPr>
            <a:lvl2pPr indent="0">
              <a:lnSpc>
                <a:spcPct val="120000"/>
              </a:lnSpc>
              <a:spcAft>
                <a:spcPts val="400"/>
              </a:spcAft>
              <a:buNone/>
              <a:defRPr sz="1800"/>
            </a:lvl2pPr>
            <a:lvl3pPr indent="0">
              <a:lnSpc>
                <a:spcPct val="120000"/>
              </a:lnSpc>
              <a:spcAft>
                <a:spcPts val="400"/>
              </a:spcAft>
              <a:buNone/>
              <a:defRPr sz="1800"/>
            </a:lvl3pPr>
            <a:lvl4pPr indent="0">
              <a:lnSpc>
                <a:spcPct val="120000"/>
              </a:lnSpc>
              <a:spcAft>
                <a:spcPts val="400"/>
              </a:spcAft>
              <a:buNone/>
              <a:defRPr sz="1800"/>
            </a:lvl4pPr>
            <a:lvl5pPr indent="0">
              <a:lnSpc>
                <a:spcPct val="120000"/>
              </a:lnSpc>
              <a:spcAft>
                <a:spcPts val="400"/>
              </a:spcAft>
              <a:buNone/>
              <a:defRPr sz="1800"/>
            </a:lvl5pPr>
          </a:lstStyle>
          <a:p>
            <a:pPr lvl="0"/>
            <a:r>
              <a:rPr lang="cs-CZ"/>
              <a:t>Upravte styly předlohy textu</a:t>
            </a:r>
          </a:p>
        </p:txBody>
      </p:sp>
      <p:sp>
        <p:nvSpPr>
          <p:cNvPr id="8" name="Zástupný symbol pro číslo snímku 5">
            <a:extLst>
              <a:ext uri="{FF2B5EF4-FFF2-40B4-BE49-F238E27FC236}">
                <a16:creationId xmlns:a16="http://schemas.microsoft.com/office/drawing/2014/main" id="{0CAAE527-231E-9248-0A0C-52E8BA0AF602}"/>
              </a:ext>
            </a:extLst>
          </p:cNvPr>
          <p:cNvSpPr txBox="1">
            <a:spLocks/>
          </p:cNvSpPr>
          <p:nvPr userDrawn="1"/>
        </p:nvSpPr>
        <p:spPr>
          <a:xfrm>
            <a:off x="693600" y="6300000"/>
            <a:ext cx="3952828" cy="365125"/>
          </a:xfrm>
          <a:prstGeom prst="rect">
            <a:avLst/>
          </a:prstGeom>
        </p:spPr>
        <p:txBody>
          <a:bodyPr vert="horz" lIns="0" tIns="0" rIns="0" bIns="0" rtlCol="0" anchor="ctr">
            <a:noAutofit/>
          </a:bodyP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solidFill>
                  <a:schemeClr val="bg2"/>
                </a:solidFill>
              </a:rPr>
              <a:t>Ministerstvo pro místní rozvoj</a:t>
            </a:r>
          </a:p>
        </p:txBody>
      </p:sp>
    </p:spTree>
    <p:extLst>
      <p:ext uri="{BB962C8B-B14F-4D97-AF65-F5344CB8AC3E}">
        <p14:creationId xmlns:p14="http://schemas.microsoft.com/office/powerpoint/2010/main" val="16572456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Závěr a shrnutí">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1070756"/>
          </a:xfrm>
        </p:spPr>
        <p:txBody>
          <a:bodyPr>
            <a:noAutofit/>
          </a:bodyPr>
          <a:lstStyle>
            <a:lvl1pPr>
              <a:defRPr sz="3600"/>
            </a:lvl1pPr>
          </a:lstStyle>
          <a:p>
            <a:r>
              <a:rPr lang="cs-CZ"/>
              <a:t>Kliknutím lze upravit styl.</a:t>
            </a:r>
          </a:p>
        </p:txBody>
      </p:sp>
      <p:sp>
        <p:nvSpPr>
          <p:cNvPr id="3" name="Zástupný symbol pro obsah 2"/>
          <p:cNvSpPr>
            <a:spLocks noGrp="1"/>
          </p:cNvSpPr>
          <p:nvPr>
            <p:ph idx="1" hasCustomPrompt="1"/>
          </p:nvPr>
        </p:nvSpPr>
        <p:spPr>
          <a:xfrm>
            <a:off x="1620000" y="2160000"/>
            <a:ext cx="8964000" cy="3960000"/>
          </a:xfrm>
          <a:prstGeom prst="rect">
            <a:avLst/>
          </a:prstGeom>
        </p:spPr>
        <p:txBody>
          <a:bodyPr numCol="2" spcCol="360000">
            <a:noAutofit/>
          </a:bodyPr>
          <a:lstStyle>
            <a:lvl1pPr marL="0" indent="-504000">
              <a:lnSpc>
                <a:spcPct val="120000"/>
              </a:lnSpc>
              <a:spcAft>
                <a:spcPts val="1000"/>
              </a:spcAft>
              <a:buNone/>
              <a:defRPr sz="2000">
                <a:solidFill>
                  <a:schemeClr val="tx1"/>
                </a:solidFill>
              </a:defRPr>
            </a:lvl1pPr>
            <a:lvl2pPr marL="0" indent="0">
              <a:lnSpc>
                <a:spcPct val="120000"/>
              </a:lnSpc>
              <a:spcAft>
                <a:spcPts val="400"/>
              </a:spcAft>
              <a:buNone/>
              <a:defRPr sz="1800"/>
            </a:lvl2pPr>
            <a:lvl3pPr marL="0" indent="0">
              <a:lnSpc>
                <a:spcPct val="120000"/>
              </a:lnSpc>
              <a:spcAft>
                <a:spcPts val="400"/>
              </a:spcAft>
              <a:buNone/>
              <a:defRPr/>
            </a:lvl3pPr>
            <a:lvl4pPr marL="0" indent="0">
              <a:lnSpc>
                <a:spcPct val="120000"/>
              </a:lnSpc>
              <a:spcAft>
                <a:spcPts val="400"/>
              </a:spcAft>
              <a:buNone/>
              <a:defRPr/>
            </a:lvl4pPr>
            <a:lvl5pPr marL="0" indent="0">
              <a:lnSpc>
                <a:spcPct val="120000"/>
              </a:lnSpc>
              <a:spcAft>
                <a:spcPts val="400"/>
              </a:spcAft>
              <a:buNone/>
              <a:defRPr/>
            </a:lvl5pPr>
          </a:lstStyle>
          <a:p>
            <a:pPr lvl="0"/>
            <a:r>
              <a:rPr lang="cs-CZ"/>
              <a:t>Upravte styly předlohy textu.</a:t>
            </a:r>
          </a:p>
        </p:txBody>
      </p:sp>
    </p:spTree>
    <p:extLst>
      <p:ext uri="{BB962C8B-B14F-4D97-AF65-F5344CB8AC3E}">
        <p14:creationId xmlns:p14="http://schemas.microsoft.com/office/powerpoint/2010/main" val="371630684"/>
      </p:ext>
    </p:extLst>
  </p:cSld>
  <p:clrMapOvr>
    <a:masterClrMapping/>
  </p:clrMapOvr>
  <p:extLst>
    <p:ext uri="{DCECCB84-F9BA-43D5-87BE-67443E8EF086}">
      <p15:sldGuideLst xmlns:p15="http://schemas.microsoft.com/office/powerpoint/2012/main">
        <p15:guide id="1" pos="41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a:t>Kliknutím lze upravit styl.</a:t>
            </a:r>
          </a:p>
        </p:txBody>
      </p:sp>
      <p:sp>
        <p:nvSpPr>
          <p:cNvPr id="5" name="Zástupný symbol pro číslo snímku 4"/>
          <p:cNvSpPr>
            <a:spLocks noGrp="1"/>
          </p:cNvSpPr>
          <p:nvPr>
            <p:ph type="sldNum" sz="quarter" idx="12"/>
          </p:nvPr>
        </p:nvSpPr>
        <p:spPr/>
        <p:txBody>
          <a:bodyPr>
            <a:noAutofit/>
          </a:bodyPr>
          <a:lstStyle/>
          <a:p>
            <a:fld id="{1CF5A12E-3DFE-4C3E-9036-7893F29C52C1}" type="slidenum">
              <a:rPr lang="cs-CZ" smtClean="0"/>
              <a:t>‹#›</a:t>
            </a:fld>
            <a:endParaRPr lang="cs-CZ"/>
          </a:p>
        </p:txBody>
      </p:sp>
      <p:sp>
        <p:nvSpPr>
          <p:cNvPr id="4" name="Zástupný symbol pro číslo snímku 5">
            <a:extLst>
              <a:ext uri="{FF2B5EF4-FFF2-40B4-BE49-F238E27FC236}">
                <a16:creationId xmlns:a16="http://schemas.microsoft.com/office/drawing/2014/main" id="{71A0C973-C08E-95A7-04DC-A227455E46BF}"/>
              </a:ext>
            </a:extLst>
          </p:cNvPr>
          <p:cNvSpPr txBox="1">
            <a:spLocks/>
          </p:cNvSpPr>
          <p:nvPr userDrawn="1"/>
        </p:nvSpPr>
        <p:spPr>
          <a:xfrm>
            <a:off x="693600" y="6300000"/>
            <a:ext cx="3952828" cy="365125"/>
          </a:xfrm>
          <a:prstGeom prst="rect">
            <a:avLst/>
          </a:prstGeom>
        </p:spPr>
        <p:txBody>
          <a:bodyPr vert="horz" lIns="0" tIns="0" rIns="0" bIns="0" rtlCol="0" anchor="ctr">
            <a:noAutofit/>
          </a:bodyP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solidFill>
                  <a:schemeClr val="bg2"/>
                </a:solidFill>
              </a:rPr>
              <a:t>Ministerstvo pro místní rozvoj</a:t>
            </a:r>
          </a:p>
        </p:txBody>
      </p:sp>
    </p:spTree>
    <p:extLst>
      <p:ext uri="{BB962C8B-B14F-4D97-AF65-F5344CB8AC3E}">
        <p14:creationId xmlns:p14="http://schemas.microsoft.com/office/powerpoint/2010/main" val="8955910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_Prázdný">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1CF5A12E-3DFE-4C3E-9036-7893F29C52C1}" type="slidenum">
              <a:rPr lang="cs-CZ" smtClean="0"/>
              <a:t>‹#›</a:t>
            </a:fld>
            <a:endParaRPr lang="cs-CZ"/>
          </a:p>
        </p:txBody>
      </p:sp>
    </p:spTree>
    <p:extLst>
      <p:ext uri="{BB962C8B-B14F-4D97-AF65-F5344CB8AC3E}">
        <p14:creationId xmlns:p14="http://schemas.microsoft.com/office/powerpoint/2010/main" val="3685981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 velký">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1070756"/>
          </a:xfrm>
        </p:spPr>
        <p:txBody>
          <a:bodyPr>
            <a:noAutofit/>
          </a:bodyPr>
          <a:lstStyle>
            <a:lvl1pPr>
              <a:defRPr sz="3600"/>
            </a:lvl1pPr>
          </a:lstStyle>
          <a:p>
            <a:r>
              <a:rPr lang="cs-CZ"/>
              <a:t>Kliknutím lze upravit styl.</a:t>
            </a:r>
          </a:p>
        </p:txBody>
      </p:sp>
      <p:sp>
        <p:nvSpPr>
          <p:cNvPr id="3" name="Zástupný symbol pro obsah 2"/>
          <p:cNvSpPr>
            <a:spLocks noGrp="1"/>
          </p:cNvSpPr>
          <p:nvPr>
            <p:ph idx="1" hasCustomPrompt="1"/>
          </p:nvPr>
        </p:nvSpPr>
        <p:spPr>
          <a:xfrm>
            <a:off x="1620000" y="2160000"/>
            <a:ext cx="8964000" cy="3960000"/>
          </a:xfrm>
        </p:spPr>
        <p:txBody>
          <a:bodyPr numCol="1" spcCol="360000">
            <a:noAutofit/>
          </a:bodyPr>
          <a:lstStyle>
            <a:lvl1pPr marL="0" indent="0">
              <a:lnSpc>
                <a:spcPct val="100000"/>
              </a:lnSpc>
              <a:spcAft>
                <a:spcPts val="1000"/>
              </a:spcAft>
              <a:buNone/>
              <a:defRPr sz="3200"/>
            </a:lvl1pPr>
            <a:lvl2pPr indent="0">
              <a:lnSpc>
                <a:spcPct val="120000"/>
              </a:lnSpc>
              <a:spcAft>
                <a:spcPts val="400"/>
              </a:spcAft>
              <a:buNone/>
              <a:defRPr sz="1800"/>
            </a:lvl2pPr>
            <a:lvl3pPr indent="0">
              <a:lnSpc>
                <a:spcPct val="120000"/>
              </a:lnSpc>
              <a:spcAft>
                <a:spcPts val="400"/>
              </a:spcAft>
              <a:buNone/>
              <a:defRPr sz="1800"/>
            </a:lvl3pPr>
            <a:lvl4pPr indent="0">
              <a:lnSpc>
                <a:spcPct val="120000"/>
              </a:lnSpc>
              <a:spcAft>
                <a:spcPts val="400"/>
              </a:spcAft>
              <a:buNone/>
              <a:defRPr sz="1800"/>
            </a:lvl4pPr>
            <a:lvl5pPr indent="0">
              <a:lnSpc>
                <a:spcPct val="120000"/>
              </a:lnSpc>
              <a:spcAft>
                <a:spcPts val="400"/>
              </a:spcAft>
              <a:buNone/>
              <a:defRPr sz="1800"/>
            </a:lvl5pPr>
          </a:lstStyle>
          <a:p>
            <a:pPr lvl="0"/>
            <a:r>
              <a:rPr lang="cs-CZ"/>
              <a:t>Upravte styly předlohy textu.</a:t>
            </a:r>
          </a:p>
        </p:txBody>
      </p:sp>
      <p:sp>
        <p:nvSpPr>
          <p:cNvPr id="6" name="Zástupný symbol pro číslo snímku 5"/>
          <p:cNvSpPr>
            <a:spLocks noGrp="1"/>
          </p:cNvSpPr>
          <p:nvPr>
            <p:ph type="sldNum" sz="quarter" idx="12"/>
          </p:nvPr>
        </p:nvSpPr>
        <p:spPr/>
        <p:txBody>
          <a:bodyPr/>
          <a:lstStyle/>
          <a:p>
            <a:fld id="{1CF5A12E-3DFE-4C3E-9036-7893F29C52C1}" type="slidenum">
              <a:rPr lang="cs-CZ" smtClean="0"/>
              <a:t>‹#›</a:t>
            </a:fld>
            <a:endParaRPr lang="cs-CZ"/>
          </a:p>
        </p:txBody>
      </p:sp>
      <p:sp>
        <p:nvSpPr>
          <p:cNvPr id="4" name="Zástupný symbol pro číslo snímku 5">
            <a:extLst>
              <a:ext uri="{FF2B5EF4-FFF2-40B4-BE49-F238E27FC236}">
                <a16:creationId xmlns:a16="http://schemas.microsoft.com/office/drawing/2014/main" id="{FB23D414-7544-6455-E8D2-C72A3EBC3FA9}"/>
              </a:ext>
            </a:extLst>
          </p:cNvPr>
          <p:cNvSpPr txBox="1">
            <a:spLocks/>
          </p:cNvSpPr>
          <p:nvPr userDrawn="1"/>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1000">
                <a:solidFill>
                  <a:schemeClr val="accent5"/>
                </a:solidFill>
              </a:rPr>
              <a:t>Ministerstvo pro místní rozvoj</a:t>
            </a:r>
          </a:p>
        </p:txBody>
      </p:sp>
    </p:spTree>
    <p:extLst>
      <p:ext uri="{BB962C8B-B14F-4D97-AF65-F5344CB8AC3E}">
        <p14:creationId xmlns:p14="http://schemas.microsoft.com/office/powerpoint/2010/main" val="1549922830"/>
      </p:ext>
    </p:extLst>
  </p:cSld>
  <p:clrMapOvr>
    <a:masterClrMapping/>
  </p:clrMapOvr>
  <p:extLst>
    <p:ext uri="{DCECCB84-F9BA-43D5-87BE-67443E8EF086}">
      <p15:sldGuideLst xmlns:p15="http://schemas.microsoft.com/office/powerpoint/2012/main">
        <p15:guide id="1" pos="415">
          <p15:clr>
            <a:srgbClr val="FBAE40"/>
          </p15:clr>
        </p15:guide>
        <p15:guide id="2" orient="horz" pos="411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ext běžný">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1070756"/>
          </a:xfrm>
        </p:spPr>
        <p:txBody>
          <a:bodyPr>
            <a:noAutofit/>
          </a:bodyPr>
          <a:lstStyle>
            <a:lvl1pPr>
              <a:defRPr sz="3600"/>
            </a:lvl1pPr>
          </a:lstStyle>
          <a:p>
            <a:r>
              <a:rPr lang="cs-CZ"/>
              <a:t>Kliknutím lze upravit styl.</a:t>
            </a:r>
          </a:p>
        </p:txBody>
      </p:sp>
      <p:sp>
        <p:nvSpPr>
          <p:cNvPr id="3" name="Zástupný symbol pro obsah 2"/>
          <p:cNvSpPr>
            <a:spLocks noGrp="1"/>
          </p:cNvSpPr>
          <p:nvPr>
            <p:ph idx="1" hasCustomPrompt="1"/>
          </p:nvPr>
        </p:nvSpPr>
        <p:spPr>
          <a:xfrm>
            <a:off x="1620000" y="2160000"/>
            <a:ext cx="8964000" cy="3926021"/>
          </a:xfrm>
        </p:spPr>
        <p:txBody>
          <a:bodyPr numCol="1" spcCol="360000">
            <a:noAutofit/>
          </a:bodyPr>
          <a:lstStyle>
            <a:lvl1pPr marL="0" indent="0">
              <a:lnSpc>
                <a:spcPct val="100000"/>
              </a:lnSpc>
              <a:spcAft>
                <a:spcPts val="1000"/>
              </a:spcAft>
              <a:buNone/>
              <a:defRPr sz="2000"/>
            </a:lvl1pPr>
            <a:lvl2pPr indent="0">
              <a:lnSpc>
                <a:spcPct val="120000"/>
              </a:lnSpc>
              <a:spcAft>
                <a:spcPts val="400"/>
              </a:spcAft>
              <a:buNone/>
              <a:defRPr sz="1800"/>
            </a:lvl2pPr>
            <a:lvl3pPr indent="0">
              <a:lnSpc>
                <a:spcPct val="120000"/>
              </a:lnSpc>
              <a:spcAft>
                <a:spcPts val="400"/>
              </a:spcAft>
              <a:buNone/>
              <a:defRPr sz="1800"/>
            </a:lvl3pPr>
            <a:lvl4pPr indent="0">
              <a:lnSpc>
                <a:spcPct val="120000"/>
              </a:lnSpc>
              <a:spcAft>
                <a:spcPts val="400"/>
              </a:spcAft>
              <a:buNone/>
              <a:defRPr sz="1800"/>
            </a:lvl4pPr>
            <a:lvl5pPr indent="0">
              <a:lnSpc>
                <a:spcPct val="120000"/>
              </a:lnSpc>
              <a:spcAft>
                <a:spcPts val="400"/>
              </a:spcAft>
              <a:buNone/>
              <a:defRPr sz="1800"/>
            </a:lvl5pPr>
          </a:lstStyle>
          <a:p>
            <a:pPr lvl="0"/>
            <a:r>
              <a:rPr lang="cs-CZ"/>
              <a:t>Upravte styly předlohy textu.</a:t>
            </a:r>
          </a:p>
        </p:txBody>
      </p:sp>
      <p:sp>
        <p:nvSpPr>
          <p:cNvPr id="6" name="Zástupný symbol pro číslo snímku 5"/>
          <p:cNvSpPr>
            <a:spLocks noGrp="1"/>
          </p:cNvSpPr>
          <p:nvPr>
            <p:ph type="sldNum" sz="quarter" idx="12"/>
          </p:nvPr>
        </p:nvSpPr>
        <p:spPr/>
        <p:txBody>
          <a:bodyPr/>
          <a:lstStyle/>
          <a:p>
            <a:fld id="{1CF5A12E-3DFE-4C3E-9036-7893F29C52C1}" type="slidenum">
              <a:rPr lang="cs-CZ" smtClean="0"/>
              <a:t>‹#›</a:t>
            </a:fld>
            <a:endParaRPr lang="cs-CZ"/>
          </a:p>
        </p:txBody>
      </p:sp>
      <p:sp>
        <p:nvSpPr>
          <p:cNvPr id="5" name="Zástupný symbol pro číslo snímku 5">
            <a:extLst>
              <a:ext uri="{FF2B5EF4-FFF2-40B4-BE49-F238E27FC236}">
                <a16:creationId xmlns:a16="http://schemas.microsoft.com/office/drawing/2014/main" id="{287EABB6-9EA1-4F27-1C21-C571E0100C58}"/>
              </a:ext>
            </a:extLst>
          </p:cNvPr>
          <p:cNvSpPr txBox="1">
            <a:spLocks/>
          </p:cNvSpPr>
          <p:nvPr userDrawn="1"/>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1000">
                <a:solidFill>
                  <a:schemeClr val="accent5"/>
                </a:solidFill>
              </a:rPr>
              <a:t>Ministerstvo pro místní rozvoj</a:t>
            </a:r>
          </a:p>
        </p:txBody>
      </p:sp>
    </p:spTree>
    <p:extLst>
      <p:ext uri="{BB962C8B-B14F-4D97-AF65-F5344CB8AC3E}">
        <p14:creationId xmlns:p14="http://schemas.microsoft.com/office/powerpoint/2010/main" val="3767757764"/>
      </p:ext>
    </p:extLst>
  </p:cSld>
  <p:clrMapOvr>
    <a:masterClrMapping/>
  </p:clrMapOvr>
  <p:extLst>
    <p:ext uri="{DCECCB84-F9BA-43D5-87BE-67443E8EF086}">
      <p15:sldGuideLst xmlns:p15="http://schemas.microsoft.com/office/powerpoint/2012/main">
        <p15:guide id="1" pos="41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drážky velké">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1070756"/>
          </a:xfrm>
        </p:spPr>
        <p:txBody>
          <a:bodyPr>
            <a:noAutofit/>
          </a:bodyPr>
          <a:lstStyle>
            <a:lvl1pPr>
              <a:defRPr sz="3600"/>
            </a:lvl1pPr>
          </a:lstStyle>
          <a:p>
            <a:r>
              <a:rPr lang="cs-CZ"/>
              <a:t>Kliknutím lze upravit styl.</a:t>
            </a:r>
          </a:p>
        </p:txBody>
      </p:sp>
      <p:sp>
        <p:nvSpPr>
          <p:cNvPr id="3" name="Zástupný symbol pro obsah 2"/>
          <p:cNvSpPr>
            <a:spLocks noGrp="1"/>
          </p:cNvSpPr>
          <p:nvPr>
            <p:ph idx="1" hasCustomPrompt="1"/>
          </p:nvPr>
        </p:nvSpPr>
        <p:spPr>
          <a:xfrm>
            <a:off x="1620000" y="2160000"/>
            <a:ext cx="8964000" cy="3946919"/>
          </a:xfrm>
        </p:spPr>
        <p:txBody>
          <a:bodyPr numCol="1" spcCol="360000">
            <a:noAutofit/>
          </a:bodyPr>
          <a:lstStyle>
            <a:lvl1pPr marL="504000" indent="-504000">
              <a:lnSpc>
                <a:spcPct val="100000"/>
              </a:lnSpc>
              <a:spcAft>
                <a:spcPts val="1000"/>
              </a:spcAft>
              <a:buClr>
                <a:schemeClr val="accent5"/>
              </a:buClr>
              <a:buSzPct val="90000"/>
              <a:buFont typeface="Wingdings" pitchFamily="2" charset="2"/>
              <a:buChar char="§"/>
              <a:defRPr sz="3200"/>
            </a:lvl1pPr>
            <a:lvl2pPr indent="0">
              <a:lnSpc>
                <a:spcPct val="120000"/>
              </a:lnSpc>
              <a:spcAft>
                <a:spcPts val="400"/>
              </a:spcAft>
              <a:buNone/>
              <a:defRPr sz="1800"/>
            </a:lvl2pPr>
            <a:lvl3pPr indent="0">
              <a:lnSpc>
                <a:spcPct val="120000"/>
              </a:lnSpc>
              <a:spcAft>
                <a:spcPts val="400"/>
              </a:spcAft>
              <a:buNone/>
              <a:defRPr sz="1800"/>
            </a:lvl3pPr>
            <a:lvl4pPr indent="0">
              <a:lnSpc>
                <a:spcPct val="120000"/>
              </a:lnSpc>
              <a:spcAft>
                <a:spcPts val="400"/>
              </a:spcAft>
              <a:buNone/>
              <a:defRPr sz="1800"/>
            </a:lvl4pPr>
            <a:lvl5pPr indent="0">
              <a:lnSpc>
                <a:spcPct val="120000"/>
              </a:lnSpc>
              <a:spcAft>
                <a:spcPts val="400"/>
              </a:spcAft>
              <a:buNone/>
              <a:defRPr sz="1800"/>
            </a:lvl5pPr>
          </a:lstStyle>
          <a:p>
            <a:pPr lvl="0"/>
            <a:r>
              <a:rPr lang="cs-CZ"/>
              <a:t>Upravte styly předlohy textu</a:t>
            </a:r>
          </a:p>
        </p:txBody>
      </p:sp>
      <p:sp>
        <p:nvSpPr>
          <p:cNvPr id="6" name="Zástupný symbol pro číslo snímku 5"/>
          <p:cNvSpPr>
            <a:spLocks noGrp="1"/>
          </p:cNvSpPr>
          <p:nvPr>
            <p:ph type="sldNum" sz="quarter" idx="12"/>
          </p:nvPr>
        </p:nvSpPr>
        <p:spPr/>
        <p:txBody>
          <a:bodyPr/>
          <a:lstStyle/>
          <a:p>
            <a:fld id="{1CF5A12E-3DFE-4C3E-9036-7893F29C52C1}" type="slidenum">
              <a:rPr lang="cs-CZ" smtClean="0"/>
              <a:t>‹#›</a:t>
            </a:fld>
            <a:endParaRPr lang="cs-CZ"/>
          </a:p>
        </p:txBody>
      </p:sp>
      <p:sp>
        <p:nvSpPr>
          <p:cNvPr id="5" name="Zástupný symbol pro číslo snímku 5">
            <a:extLst>
              <a:ext uri="{FF2B5EF4-FFF2-40B4-BE49-F238E27FC236}">
                <a16:creationId xmlns:a16="http://schemas.microsoft.com/office/drawing/2014/main" id="{B5547E9F-BA9C-9C4B-9DF5-F81989FE8098}"/>
              </a:ext>
            </a:extLst>
          </p:cNvPr>
          <p:cNvSpPr txBox="1">
            <a:spLocks/>
          </p:cNvSpPr>
          <p:nvPr userDrawn="1"/>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solidFill>
                  <a:schemeClr val="accent5"/>
                </a:solidFill>
              </a:rPr>
              <a:t>Ministerstvo pro místní rozvoj</a:t>
            </a:r>
          </a:p>
        </p:txBody>
      </p:sp>
    </p:spTree>
    <p:extLst>
      <p:ext uri="{BB962C8B-B14F-4D97-AF65-F5344CB8AC3E}">
        <p14:creationId xmlns:p14="http://schemas.microsoft.com/office/powerpoint/2010/main" val="2562001902"/>
      </p:ext>
    </p:extLst>
  </p:cSld>
  <p:clrMapOvr>
    <a:masterClrMapping/>
  </p:clrMapOvr>
  <p:extLst>
    <p:ext uri="{DCECCB84-F9BA-43D5-87BE-67443E8EF086}">
      <p15:sldGuideLst xmlns:p15="http://schemas.microsoft.com/office/powerpoint/2012/main">
        <p15:guide id="1" pos="41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drážky malé">
    <p:bg>
      <p:bgPr>
        <a:solidFill>
          <a:schemeClr val="tx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84000" y="619932"/>
            <a:ext cx="9900000" cy="1070756"/>
          </a:xfrm>
        </p:spPr>
        <p:txBody>
          <a:bodyPr>
            <a:normAutofit/>
          </a:bodyPr>
          <a:lstStyle>
            <a:lvl1pPr>
              <a:defRPr sz="3600"/>
            </a:lvl1pPr>
          </a:lstStyle>
          <a:p>
            <a:r>
              <a:rPr lang="cs-CZ"/>
              <a:t>Kliknutím lze upravit styl.</a:t>
            </a:r>
          </a:p>
        </p:txBody>
      </p:sp>
      <p:sp>
        <p:nvSpPr>
          <p:cNvPr id="3" name="Zástupný symbol pro obsah 2"/>
          <p:cNvSpPr>
            <a:spLocks noGrp="1"/>
          </p:cNvSpPr>
          <p:nvPr>
            <p:ph idx="1" hasCustomPrompt="1"/>
          </p:nvPr>
        </p:nvSpPr>
        <p:spPr>
          <a:xfrm>
            <a:off x="1620000" y="2160000"/>
            <a:ext cx="8964000" cy="3915521"/>
          </a:xfrm>
        </p:spPr>
        <p:txBody>
          <a:bodyPr numCol="1" spcCol="360000">
            <a:noAutofit/>
          </a:bodyPr>
          <a:lstStyle>
            <a:lvl1pPr marL="360000" indent="-360000">
              <a:lnSpc>
                <a:spcPct val="100000"/>
              </a:lnSpc>
              <a:spcBef>
                <a:spcPts val="900"/>
              </a:spcBef>
              <a:spcAft>
                <a:spcPts val="900"/>
              </a:spcAft>
              <a:buClr>
                <a:schemeClr val="accent5"/>
              </a:buClr>
              <a:buSzPct val="90000"/>
              <a:buFont typeface="Wingdings" pitchFamily="2" charset="2"/>
              <a:buChar char="§"/>
              <a:defRPr sz="2000"/>
            </a:lvl1pPr>
            <a:lvl2pPr indent="0">
              <a:lnSpc>
                <a:spcPct val="120000"/>
              </a:lnSpc>
              <a:spcAft>
                <a:spcPts val="400"/>
              </a:spcAft>
              <a:buNone/>
              <a:defRPr sz="1800"/>
            </a:lvl2pPr>
            <a:lvl3pPr indent="0">
              <a:lnSpc>
                <a:spcPct val="120000"/>
              </a:lnSpc>
              <a:spcAft>
                <a:spcPts val="400"/>
              </a:spcAft>
              <a:buNone/>
              <a:defRPr sz="1800"/>
            </a:lvl3pPr>
            <a:lvl4pPr indent="0">
              <a:lnSpc>
                <a:spcPct val="120000"/>
              </a:lnSpc>
              <a:spcAft>
                <a:spcPts val="400"/>
              </a:spcAft>
              <a:buNone/>
              <a:defRPr sz="1800"/>
            </a:lvl4pPr>
            <a:lvl5pPr indent="0">
              <a:lnSpc>
                <a:spcPct val="120000"/>
              </a:lnSpc>
              <a:spcAft>
                <a:spcPts val="400"/>
              </a:spcAft>
              <a:buNone/>
              <a:defRPr sz="1800"/>
            </a:lvl5pPr>
          </a:lstStyle>
          <a:p>
            <a:pPr lvl="0"/>
            <a:r>
              <a:rPr lang="cs-CZ" dirty="0"/>
              <a:t>Upravte styly předlohy textu</a:t>
            </a:r>
          </a:p>
        </p:txBody>
      </p:sp>
      <p:sp>
        <p:nvSpPr>
          <p:cNvPr id="6" name="Zástupný symbol pro číslo snímku 5"/>
          <p:cNvSpPr>
            <a:spLocks noGrp="1"/>
          </p:cNvSpPr>
          <p:nvPr>
            <p:ph type="sldNum" sz="quarter" idx="12"/>
          </p:nvPr>
        </p:nvSpPr>
        <p:spPr/>
        <p:txBody>
          <a:bodyPr/>
          <a:lstStyle/>
          <a:p>
            <a:fld id="{1CF5A12E-3DFE-4C3E-9036-7893F29C52C1}" type="slidenum">
              <a:rPr lang="cs-CZ" smtClean="0"/>
              <a:t>‹#›</a:t>
            </a:fld>
            <a:endParaRPr lang="cs-CZ"/>
          </a:p>
        </p:txBody>
      </p:sp>
      <p:sp>
        <p:nvSpPr>
          <p:cNvPr id="5" name="Zástupný symbol pro číslo snímku 5">
            <a:extLst>
              <a:ext uri="{FF2B5EF4-FFF2-40B4-BE49-F238E27FC236}">
                <a16:creationId xmlns:a16="http://schemas.microsoft.com/office/drawing/2014/main" id="{667C9E67-68A9-C008-6034-D232C1AF110C}"/>
              </a:ext>
            </a:extLst>
          </p:cNvPr>
          <p:cNvSpPr txBox="1">
            <a:spLocks/>
          </p:cNvSpPr>
          <p:nvPr userDrawn="1"/>
        </p:nvSpPr>
        <p:spPr>
          <a:xfrm>
            <a:off x="693600" y="6300000"/>
            <a:ext cx="3952828" cy="365125"/>
          </a:xfrm>
          <a:prstGeom prst="rect">
            <a:avLst/>
          </a:prstGeom>
        </p:spPr>
        <p:txBody>
          <a:bodyPr vert="horz" lIns="0" tIns="0" rIns="0" bIns="0" rtlCol="0" anchor="ctr"/>
          <a:lstStyle>
            <a:defPPr>
              <a:defRPr lang="cs-CZ"/>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a:solidFill>
                  <a:schemeClr val="accent5"/>
                </a:solidFill>
              </a:rPr>
              <a:t>Ministerstvo pro místní rozvoj</a:t>
            </a:r>
          </a:p>
        </p:txBody>
      </p:sp>
    </p:spTree>
    <p:extLst>
      <p:ext uri="{BB962C8B-B14F-4D97-AF65-F5344CB8AC3E}">
        <p14:creationId xmlns:p14="http://schemas.microsoft.com/office/powerpoint/2010/main" val="3407055048"/>
      </p:ext>
    </p:extLst>
  </p:cSld>
  <p:clrMapOvr>
    <a:masterClrMapping/>
  </p:clrMapOvr>
  <p:extLst>
    <p:ext uri="{DCECCB84-F9BA-43D5-87BE-67443E8EF086}">
      <p15:sldGuideLst xmlns:p15="http://schemas.microsoft.com/office/powerpoint/2012/main">
        <p15:guide id="1" pos="41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image" Target="../media/image1.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84000" y="619932"/>
            <a:ext cx="9900000" cy="1070756"/>
          </a:xfrm>
          <a:prstGeom prst="rect">
            <a:avLst/>
          </a:prstGeom>
        </p:spPr>
        <p:txBody>
          <a:bodyPr vert="horz" lIns="0" tIns="0" rIns="0" bIns="0" rtlCol="0" anchor="t">
            <a:noAutofit/>
          </a:bodyPr>
          <a:lstStyle/>
          <a:p>
            <a:r>
              <a:rPr lang="cs-CZ" dirty="0"/>
              <a:t>Kliknutím lze upravit styl.</a:t>
            </a:r>
          </a:p>
        </p:txBody>
      </p:sp>
      <p:sp>
        <p:nvSpPr>
          <p:cNvPr id="3" name="Zástupný symbol pro text 2"/>
          <p:cNvSpPr>
            <a:spLocks noGrp="1"/>
          </p:cNvSpPr>
          <p:nvPr>
            <p:ph type="body" idx="1"/>
          </p:nvPr>
        </p:nvSpPr>
        <p:spPr>
          <a:xfrm>
            <a:off x="1620000" y="2160000"/>
            <a:ext cx="8964000" cy="4078800"/>
          </a:xfrm>
          <a:prstGeom prst="rect">
            <a:avLst/>
          </a:prstGeom>
        </p:spPr>
        <p:txBody>
          <a:bodyPr vert="horz" lIns="0" tIns="0" rIns="0" bIns="0" rtlCol="0">
            <a:no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číslo snímku 5"/>
          <p:cNvSpPr>
            <a:spLocks noGrp="1"/>
          </p:cNvSpPr>
          <p:nvPr>
            <p:ph type="sldNum" sz="quarter" idx="4"/>
          </p:nvPr>
        </p:nvSpPr>
        <p:spPr>
          <a:xfrm>
            <a:off x="8755200" y="6300000"/>
            <a:ext cx="2743200" cy="365125"/>
          </a:xfrm>
          <a:prstGeom prst="rect">
            <a:avLst/>
          </a:prstGeom>
        </p:spPr>
        <p:txBody>
          <a:bodyPr vert="horz" lIns="0" tIns="0" rIns="0" bIns="0" rtlCol="0" anchor="ctr">
            <a:noAutofit/>
          </a:bodyPr>
          <a:lstStyle>
            <a:lvl1pPr algn="r">
              <a:defRPr sz="1200">
                <a:solidFill>
                  <a:schemeClr val="bg1"/>
                </a:solidFill>
                <a:latin typeface="Arial" panose="020B0604020202020204" pitchFamily="34" charset="0"/>
                <a:cs typeface="Arial" panose="020B0604020202020204" pitchFamily="34" charset="0"/>
              </a:defRPr>
            </a:lvl1pPr>
          </a:lstStyle>
          <a:p>
            <a:fld id="{1CF5A12E-3DFE-4C3E-9036-7893F29C52C1}" type="slidenum">
              <a:rPr lang="cs-CZ" smtClean="0"/>
              <a:pPr/>
              <a:t>‹#›</a:t>
            </a:fld>
            <a:endParaRPr lang="cs-CZ"/>
          </a:p>
        </p:txBody>
      </p:sp>
      <p:pic>
        <p:nvPicPr>
          <p:cNvPr id="8" name="Obrázek 7" descr="Obsah obrázku symbol, Grafika, logo, snímek obrazovky&#10;&#10;Obsah generovaný pomocí AI může být nesprávný.">
            <a:extLst>
              <a:ext uri="{FF2B5EF4-FFF2-40B4-BE49-F238E27FC236}">
                <a16:creationId xmlns:a16="http://schemas.microsoft.com/office/drawing/2014/main" id="{DF67F3F1-F3D2-EC43-5EB5-2BB7ED887C96}"/>
              </a:ext>
            </a:extLst>
          </p:cNvPr>
          <p:cNvPicPr>
            <a:picLocks noChangeAspect="1"/>
          </p:cNvPicPr>
          <p:nvPr userDrawn="1"/>
        </p:nvPicPr>
        <p:blipFill>
          <a:blip r:embed="rId30" cstate="print">
            <a:extLst>
              <a:ext uri="{28A0092B-C50C-407E-A947-70E740481C1C}">
                <a14:useLocalDpi xmlns:a14="http://schemas.microsoft.com/office/drawing/2010/main" val="0"/>
              </a:ext>
            </a:extLst>
          </a:blip>
          <a:srcRect l="32111" t="23639" r="32108" b="23684"/>
          <a:stretch>
            <a:fillRect/>
          </a:stretch>
        </p:blipFill>
        <p:spPr>
          <a:xfrm>
            <a:off x="11037600" y="0"/>
            <a:ext cx="504859" cy="1008000"/>
          </a:xfrm>
          <a:prstGeom prst="rect">
            <a:avLst/>
          </a:prstGeom>
        </p:spPr>
      </p:pic>
    </p:spTree>
    <p:extLst>
      <p:ext uri="{BB962C8B-B14F-4D97-AF65-F5344CB8AC3E}">
        <p14:creationId xmlns:p14="http://schemas.microsoft.com/office/powerpoint/2010/main" val="4163724584"/>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60" r:id="rId3"/>
    <p:sldLayoutId id="2147483718" r:id="rId4"/>
    <p:sldLayoutId id="2147483650" r:id="rId5"/>
    <p:sldLayoutId id="2147483676" r:id="rId6"/>
    <p:sldLayoutId id="2147483677" r:id="rId7"/>
    <p:sldLayoutId id="2147483678" r:id="rId8"/>
    <p:sldLayoutId id="2147483679" r:id="rId9"/>
    <p:sldLayoutId id="2147483651" r:id="rId10"/>
    <p:sldLayoutId id="2147483680" r:id="rId11"/>
    <p:sldLayoutId id="2147483681" r:id="rId12"/>
    <p:sldLayoutId id="2147483682" r:id="rId13"/>
    <p:sldLayoutId id="214748365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716" r:id="rId23"/>
    <p:sldLayoutId id="2147483691" r:id="rId24"/>
    <p:sldLayoutId id="2147483654" r:id="rId25"/>
    <p:sldLayoutId id="2147483655" r:id="rId26"/>
    <p:sldLayoutId id="2147483721" r:id="rId27"/>
    <p:sldLayoutId id="2147483719" r:id="rId28"/>
  </p:sldLayoutIdLst>
  <p:hf hdr="0" dt="0"/>
  <p:txStyles>
    <p:title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p:titleStyle>
    <p:bodyStyle>
      <a:lvl1pPr marL="288000" indent="-288000" algn="l" defTabSz="914400" rtl="0" eaLnBrk="1" latinLnBrk="0" hangingPunct="1">
        <a:lnSpc>
          <a:spcPct val="100000"/>
        </a:lnSpc>
        <a:spcBef>
          <a:spcPts val="1000"/>
        </a:spcBef>
        <a:spcAft>
          <a:spcPts val="1000"/>
        </a:spcAft>
        <a:buFont typeface="Wingdings" pitchFamily="2" charset="2"/>
        <a:buChar char="§"/>
        <a:defRPr sz="2000" b="0" i="0" kern="1200">
          <a:solidFill>
            <a:schemeClr val="bg1"/>
          </a:solidFill>
          <a:latin typeface="Arial" panose="020B0604020202020204" pitchFamily="34" charset="0"/>
          <a:ea typeface="+mn-ea"/>
          <a:cs typeface="Arial" panose="020B0604020202020204" pitchFamily="34" charset="0"/>
        </a:defRPr>
      </a:lvl1pPr>
      <a:lvl2pPr marL="504000" indent="-216000" algn="l" defTabSz="914400" rtl="0" eaLnBrk="1" latinLnBrk="0" hangingPunct="1">
        <a:lnSpc>
          <a:spcPct val="100000"/>
        </a:lnSpc>
        <a:spcBef>
          <a:spcPts val="0"/>
        </a:spcBef>
        <a:spcAft>
          <a:spcPts val="1000"/>
        </a:spcAft>
        <a:buFont typeface="Wingdings" pitchFamily="2" charset="2"/>
        <a:buChar char="§"/>
        <a:defRPr sz="2000" b="0" i="0" kern="1200">
          <a:solidFill>
            <a:schemeClr val="bg1"/>
          </a:solidFill>
          <a:latin typeface="Arial" panose="020B0604020202020204" pitchFamily="34" charset="0"/>
          <a:ea typeface="+mn-ea"/>
          <a:cs typeface="Arial" panose="020B0604020202020204" pitchFamily="34" charset="0"/>
        </a:defRPr>
      </a:lvl2pPr>
      <a:lvl3pPr marL="720000" indent="-216000" algn="l" defTabSz="914400" rtl="0" eaLnBrk="1" latinLnBrk="0" hangingPunct="1">
        <a:lnSpc>
          <a:spcPct val="100000"/>
        </a:lnSpc>
        <a:spcBef>
          <a:spcPts val="0"/>
        </a:spcBef>
        <a:spcAft>
          <a:spcPts val="1000"/>
        </a:spcAft>
        <a:buFont typeface="Wingdings" pitchFamily="2" charset="2"/>
        <a:buChar char="§"/>
        <a:defRPr sz="1500" b="0" i="0" kern="1200">
          <a:solidFill>
            <a:schemeClr val="accent3"/>
          </a:solidFill>
          <a:latin typeface="Arial" panose="020B0604020202020204" pitchFamily="34" charset="0"/>
          <a:ea typeface="+mn-ea"/>
          <a:cs typeface="Arial" panose="020B0604020202020204" pitchFamily="34" charset="0"/>
        </a:defRPr>
      </a:lvl3pPr>
      <a:lvl4pPr marL="936000" indent="-216000" algn="l" defTabSz="914400" rtl="0" eaLnBrk="1" latinLnBrk="0" hangingPunct="1">
        <a:lnSpc>
          <a:spcPct val="100000"/>
        </a:lnSpc>
        <a:spcBef>
          <a:spcPts val="0"/>
        </a:spcBef>
        <a:spcAft>
          <a:spcPts val="1000"/>
        </a:spcAft>
        <a:buFont typeface="Wingdings" pitchFamily="2" charset="2"/>
        <a:buChar char="§"/>
        <a:defRPr sz="1500" b="0" i="0" kern="1200">
          <a:solidFill>
            <a:schemeClr val="accent5"/>
          </a:solidFill>
          <a:latin typeface="Arial" panose="020B0604020202020204" pitchFamily="34" charset="0"/>
          <a:ea typeface="+mn-ea"/>
          <a:cs typeface="Arial" panose="020B0604020202020204" pitchFamily="34" charset="0"/>
        </a:defRPr>
      </a:lvl4pPr>
      <a:lvl5pPr marL="1152000" indent="-216000" algn="l" defTabSz="914400" rtl="0" eaLnBrk="1" latinLnBrk="0" hangingPunct="1">
        <a:lnSpc>
          <a:spcPct val="100000"/>
        </a:lnSpc>
        <a:spcBef>
          <a:spcPts val="0"/>
        </a:spcBef>
        <a:spcAft>
          <a:spcPts val="1000"/>
        </a:spcAft>
        <a:buFont typeface="Wingdings" pitchFamily="2" charset="2"/>
        <a:buChar char="§"/>
        <a:defRPr sz="12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3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84000" y="619932"/>
            <a:ext cx="9900000" cy="1070756"/>
          </a:xfrm>
          <a:prstGeom prst="rect">
            <a:avLst/>
          </a:prstGeom>
        </p:spPr>
        <p:txBody>
          <a:bodyPr vert="horz" lIns="0" tIns="0" rIns="0" bIns="0" rtlCol="0" anchor="t">
            <a:noAutofit/>
          </a:bodyPr>
          <a:lstStyle/>
          <a:p>
            <a:r>
              <a:rPr lang="cs-CZ"/>
              <a:t>Kliknutím lze upravit styl.</a:t>
            </a:r>
          </a:p>
        </p:txBody>
      </p:sp>
      <p:sp>
        <p:nvSpPr>
          <p:cNvPr id="3" name="Zástupný symbol pro text 2"/>
          <p:cNvSpPr>
            <a:spLocks noGrp="1"/>
          </p:cNvSpPr>
          <p:nvPr>
            <p:ph type="body" idx="1"/>
          </p:nvPr>
        </p:nvSpPr>
        <p:spPr>
          <a:xfrm>
            <a:off x="1620000" y="2160000"/>
            <a:ext cx="8964000" cy="4078068"/>
          </a:xfrm>
          <a:prstGeom prst="rect">
            <a:avLst/>
          </a:prstGeom>
        </p:spPr>
        <p:txBody>
          <a:bodyPr vert="horz" lIns="0" tIns="0" rIns="0" bIns="0" rtlCol="0">
            <a:no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číslo snímku 5"/>
          <p:cNvSpPr>
            <a:spLocks noGrp="1"/>
          </p:cNvSpPr>
          <p:nvPr>
            <p:ph type="sldNum" sz="quarter" idx="4"/>
          </p:nvPr>
        </p:nvSpPr>
        <p:spPr>
          <a:xfrm>
            <a:off x="8755200" y="6300000"/>
            <a:ext cx="2743200" cy="365125"/>
          </a:xfrm>
          <a:prstGeom prst="rect">
            <a:avLst/>
          </a:prstGeom>
        </p:spPr>
        <p:txBody>
          <a:bodyPr vert="horz" lIns="0" tIns="0" rIns="0" bIns="0" rtlCol="0" anchor="ctr"/>
          <a:lstStyle>
            <a:lvl1pPr algn="r">
              <a:defRPr sz="1200">
                <a:solidFill>
                  <a:schemeClr val="tx1"/>
                </a:solidFill>
                <a:latin typeface="Arial" panose="020B0604020202020204" pitchFamily="34" charset="0"/>
                <a:cs typeface="Arial" panose="020B0604020202020204" pitchFamily="34" charset="0"/>
              </a:defRPr>
            </a:lvl1pPr>
          </a:lstStyle>
          <a:p>
            <a:fld id="{1CF5A12E-3DFE-4C3E-9036-7893F29C52C1}" type="slidenum">
              <a:rPr lang="cs-CZ" smtClean="0"/>
              <a:pPr/>
              <a:t>‹#›</a:t>
            </a:fld>
            <a:endParaRPr lang="cs-CZ"/>
          </a:p>
        </p:txBody>
      </p:sp>
      <p:pic>
        <p:nvPicPr>
          <p:cNvPr id="4" name="Obrázek 3" descr="Obsah obrázku symbol, Grafika, logo, snímek obrazovky&#10;&#10;Obsah generovaný pomocí AI může být nesprávný.">
            <a:extLst>
              <a:ext uri="{FF2B5EF4-FFF2-40B4-BE49-F238E27FC236}">
                <a16:creationId xmlns:a16="http://schemas.microsoft.com/office/drawing/2014/main" id="{025FCB21-8AB5-EA3D-1803-9CBD8B12DF84}"/>
              </a:ext>
            </a:extLst>
          </p:cNvPr>
          <p:cNvPicPr>
            <a:picLocks noChangeAspect="1"/>
          </p:cNvPicPr>
          <p:nvPr userDrawn="1"/>
        </p:nvPicPr>
        <p:blipFill>
          <a:blip r:embed="rId31" cstate="print">
            <a:extLst>
              <a:ext uri="{28A0092B-C50C-407E-A947-70E740481C1C}">
                <a14:useLocalDpi xmlns:a14="http://schemas.microsoft.com/office/drawing/2010/main" val="0"/>
              </a:ext>
            </a:extLst>
          </a:blip>
          <a:srcRect l="32111" t="23639" r="32108" b="23684"/>
          <a:stretch>
            <a:fillRect/>
          </a:stretch>
        </p:blipFill>
        <p:spPr>
          <a:xfrm>
            <a:off x="11037600" y="0"/>
            <a:ext cx="504859" cy="1008000"/>
          </a:xfrm>
          <a:prstGeom prst="rect">
            <a:avLst/>
          </a:prstGeom>
        </p:spPr>
      </p:pic>
    </p:spTree>
    <p:extLst>
      <p:ext uri="{BB962C8B-B14F-4D97-AF65-F5344CB8AC3E}">
        <p14:creationId xmlns:p14="http://schemas.microsoft.com/office/powerpoint/2010/main" val="628316029"/>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69"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7" r:id="rId25"/>
    <p:sldLayoutId id="2147483713" r:id="rId26"/>
    <p:sldLayoutId id="2147483720" r:id="rId27"/>
    <p:sldLayoutId id="2147483714" r:id="rId28"/>
    <p:sldLayoutId id="2147483715" r:id="rId29"/>
  </p:sldLayoutIdLst>
  <p:hf hdr="0" dt="0"/>
  <p:txStyles>
    <p:titleStyle>
      <a:lvl1pPr algn="l" defTabSz="914400" rtl="0" eaLnBrk="1" latinLnBrk="0" hangingPunct="1">
        <a:lnSpc>
          <a:spcPct val="90000"/>
        </a:lnSpc>
        <a:spcBef>
          <a:spcPct val="0"/>
        </a:spcBef>
        <a:buNone/>
        <a:defRPr sz="3600" b="1" kern="1200">
          <a:solidFill>
            <a:schemeClr val="accent1"/>
          </a:solidFill>
          <a:latin typeface="Arial" panose="020B0604020202020204" pitchFamily="34" charset="0"/>
          <a:ea typeface="+mj-ea"/>
          <a:cs typeface="Arial" panose="020B0604020202020204" pitchFamily="34" charset="0"/>
        </a:defRPr>
      </a:lvl1pPr>
    </p:titleStyle>
    <p:bodyStyle>
      <a:lvl1pPr marL="288000" indent="-288000" algn="l" defTabSz="914400" rtl="0" eaLnBrk="1" latinLnBrk="0" hangingPunct="1">
        <a:lnSpc>
          <a:spcPct val="100000"/>
        </a:lnSpc>
        <a:spcBef>
          <a:spcPts val="0"/>
        </a:spcBef>
        <a:spcAft>
          <a:spcPts val="1000"/>
        </a:spcAft>
        <a:buClr>
          <a:schemeClr val="accent1"/>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504000" indent="-216000" algn="l" defTabSz="914400" rtl="0" eaLnBrk="1" latinLnBrk="0" hangingPunct="1">
        <a:lnSpc>
          <a:spcPct val="100000"/>
        </a:lnSpc>
        <a:spcBef>
          <a:spcPts val="0"/>
        </a:spcBef>
        <a:spcAft>
          <a:spcPts val="1000"/>
        </a:spcAft>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720000" indent="-216000" algn="l" defTabSz="914400" rtl="0" eaLnBrk="1" latinLnBrk="0" hangingPunct="1">
        <a:lnSpc>
          <a:spcPct val="100000"/>
        </a:lnSpc>
        <a:spcBef>
          <a:spcPts val="0"/>
        </a:spcBef>
        <a:spcAft>
          <a:spcPts val="1000"/>
        </a:spcAft>
        <a:buFont typeface="Wingdings" pitchFamily="2" charset="2"/>
        <a:buChar char="§"/>
        <a:defRPr sz="1500" kern="1200">
          <a:solidFill>
            <a:schemeClr val="accent2"/>
          </a:solidFill>
          <a:latin typeface="Arial" panose="020B0604020202020204" pitchFamily="34" charset="0"/>
          <a:ea typeface="+mn-ea"/>
          <a:cs typeface="Arial" panose="020B0604020202020204" pitchFamily="34" charset="0"/>
        </a:defRPr>
      </a:lvl3pPr>
      <a:lvl4pPr marL="936000" indent="-216000" algn="l" defTabSz="914400" rtl="0" eaLnBrk="1" latinLnBrk="0" hangingPunct="1">
        <a:lnSpc>
          <a:spcPct val="100000"/>
        </a:lnSpc>
        <a:spcBef>
          <a:spcPts val="0"/>
        </a:spcBef>
        <a:spcAft>
          <a:spcPts val="1000"/>
        </a:spcAft>
        <a:buFont typeface="Wingdings" pitchFamily="2" charset="2"/>
        <a:buChar char="§"/>
        <a:defRPr sz="1500" kern="1200">
          <a:solidFill>
            <a:schemeClr val="accent1"/>
          </a:solidFill>
          <a:latin typeface="Arial" panose="020B0604020202020204" pitchFamily="34" charset="0"/>
          <a:ea typeface="+mn-ea"/>
          <a:cs typeface="Arial" panose="020B0604020202020204" pitchFamily="34" charset="0"/>
        </a:defRPr>
      </a:lvl4pPr>
      <a:lvl5pPr marL="1152000" indent="-216000" algn="l" defTabSz="914400" rtl="0" eaLnBrk="1" latinLnBrk="0" hangingPunct="1">
        <a:lnSpc>
          <a:spcPct val="100000"/>
        </a:lnSpc>
        <a:spcBef>
          <a:spcPts val="0"/>
        </a:spcBef>
        <a:spcAft>
          <a:spcPts val="1000"/>
        </a:spcAft>
        <a:buFont typeface="Wingdings" pitchFamily="2" charset="2"/>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40" userDrawn="1">
          <p15:clr>
            <a:srgbClr val="F26B43"/>
          </p15:clr>
        </p15:guide>
        <p15:guide id="2" pos="41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2FEACA-1020-20A3-E183-1CEB85D8DDD0}"/>
              </a:ext>
            </a:extLst>
          </p:cNvPr>
          <p:cNvSpPr>
            <a:spLocks noGrp="1"/>
          </p:cNvSpPr>
          <p:nvPr>
            <p:ph type="ctrTitle"/>
          </p:nvPr>
        </p:nvSpPr>
        <p:spPr>
          <a:xfrm>
            <a:off x="6300000" y="2109600"/>
            <a:ext cx="5400000" cy="1916866"/>
          </a:xfrm>
        </p:spPr>
        <p:txBody>
          <a:bodyPr/>
          <a:lstStyle/>
          <a:p>
            <a:r>
              <a:rPr lang="cs-CZ" dirty="0"/>
              <a:t>Důvodnost                     a odůvodňování            v zadávacích řízeních</a:t>
            </a:r>
          </a:p>
        </p:txBody>
      </p:sp>
      <p:sp>
        <p:nvSpPr>
          <p:cNvPr id="3" name="Podnadpis 2">
            <a:extLst>
              <a:ext uri="{FF2B5EF4-FFF2-40B4-BE49-F238E27FC236}">
                <a16:creationId xmlns:a16="http://schemas.microsoft.com/office/drawing/2014/main" id="{55F2B8E6-3E8B-6703-D17B-D3F0D3B656D0}"/>
              </a:ext>
            </a:extLst>
          </p:cNvPr>
          <p:cNvSpPr>
            <a:spLocks noGrp="1"/>
          </p:cNvSpPr>
          <p:nvPr>
            <p:ph type="subTitle" idx="1"/>
          </p:nvPr>
        </p:nvSpPr>
        <p:spPr>
          <a:xfrm>
            <a:off x="6300000" y="4237200"/>
            <a:ext cx="5400000" cy="1968940"/>
          </a:xfrm>
        </p:spPr>
        <p:txBody>
          <a:bodyPr/>
          <a:lstStyle/>
          <a:p>
            <a:r>
              <a:rPr lang="cs-CZ" dirty="0"/>
              <a:t>Miluše Malenková</a:t>
            </a:r>
          </a:p>
        </p:txBody>
      </p:sp>
      <p:sp>
        <p:nvSpPr>
          <p:cNvPr id="4" name="Zástupný symbol pro datum 3">
            <a:extLst>
              <a:ext uri="{FF2B5EF4-FFF2-40B4-BE49-F238E27FC236}">
                <a16:creationId xmlns:a16="http://schemas.microsoft.com/office/drawing/2014/main" id="{86131F65-3A82-DFF0-E99A-6E04CBE1E18B}"/>
              </a:ext>
            </a:extLst>
          </p:cNvPr>
          <p:cNvSpPr txBox="1">
            <a:spLocks/>
          </p:cNvSpPr>
          <p:nvPr/>
        </p:nvSpPr>
        <p:spPr>
          <a:xfrm>
            <a:off x="720000" y="5976000"/>
            <a:ext cx="2743200" cy="365125"/>
          </a:xfrm>
          <a:prstGeom prst="rect">
            <a:avLst/>
          </a:prstGeom>
        </p:spPr>
        <p:txBody>
          <a:bodyPr vert="horz" lIns="0" tIns="0" rIns="0" bIns="0" rtlCol="0" anchor="ctr"/>
          <a:lstStyle>
            <a:defPPr>
              <a:defRPr lang="cs-CZ"/>
            </a:defPPr>
            <a:lvl1pPr marL="0" algn="l"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latin typeface="Arial"/>
                <a:cs typeface="Arial"/>
              </a:rPr>
              <a:t>11. 6. 2026</a:t>
            </a:r>
            <a:endParaRPr lang="cs-CZ" dirty="0"/>
          </a:p>
        </p:txBody>
      </p:sp>
    </p:spTree>
    <p:extLst>
      <p:ext uri="{BB962C8B-B14F-4D97-AF65-F5344CB8AC3E}">
        <p14:creationId xmlns:p14="http://schemas.microsoft.com/office/powerpoint/2010/main" val="2709259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F8E474-C653-E623-2EA6-AA575BC0C5A0}"/>
              </a:ext>
            </a:extLst>
          </p:cNvPr>
          <p:cNvSpPr>
            <a:spLocks noGrp="1"/>
          </p:cNvSpPr>
          <p:nvPr>
            <p:ph type="title"/>
          </p:nvPr>
        </p:nvSpPr>
        <p:spPr/>
        <p:txBody>
          <a:bodyPr/>
          <a:lstStyle/>
          <a:p>
            <a:endParaRPr lang="cs-CZ" dirty="0"/>
          </a:p>
        </p:txBody>
      </p:sp>
      <p:pic>
        <p:nvPicPr>
          <p:cNvPr id="5" name="Obrázek 4">
            <a:extLst>
              <a:ext uri="{FF2B5EF4-FFF2-40B4-BE49-F238E27FC236}">
                <a16:creationId xmlns:a16="http://schemas.microsoft.com/office/drawing/2014/main" id="{B43EC56F-61DC-1FB9-795A-D2D6CC312FFC}"/>
              </a:ext>
            </a:extLst>
          </p:cNvPr>
          <p:cNvPicPr>
            <a:picLocks noChangeAspect="1"/>
          </p:cNvPicPr>
          <p:nvPr/>
        </p:nvPicPr>
        <p:blipFill>
          <a:blip r:embed="rId2"/>
          <a:stretch>
            <a:fillRect/>
          </a:stretch>
        </p:blipFill>
        <p:spPr>
          <a:xfrm>
            <a:off x="537237" y="0"/>
            <a:ext cx="10338591" cy="6858000"/>
          </a:xfrm>
          <a:prstGeom prst="rect">
            <a:avLst/>
          </a:prstGeom>
        </p:spPr>
      </p:pic>
    </p:spTree>
    <p:extLst>
      <p:ext uri="{BB962C8B-B14F-4D97-AF65-F5344CB8AC3E}">
        <p14:creationId xmlns:p14="http://schemas.microsoft.com/office/powerpoint/2010/main" val="945200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60E7F-C8CE-8A0F-4860-7EBC83AE2906}"/>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00C35FA0-A29B-55F9-1454-AAAE8198A404}"/>
              </a:ext>
            </a:extLst>
          </p:cNvPr>
          <p:cNvSpPr>
            <a:spLocks noGrp="1"/>
          </p:cNvSpPr>
          <p:nvPr>
            <p:ph sz="half" idx="1"/>
          </p:nvPr>
        </p:nvSpPr>
        <p:spPr>
          <a:xfrm>
            <a:off x="1620000" y="1690688"/>
            <a:ext cx="9878400" cy="4547379"/>
          </a:xfrm>
        </p:spPr>
        <p:txBody>
          <a:bodyPr/>
          <a:lstStyle/>
          <a:p>
            <a:pPr>
              <a:spcAft>
                <a:spcPts val="0"/>
              </a:spcAft>
            </a:pPr>
            <a:r>
              <a:rPr lang="cs-CZ" dirty="0"/>
              <a:t>§ 127 (2) Zadavatel může zrušit zadávací řízení, pokud</a:t>
            </a:r>
          </a:p>
          <a:p>
            <a:pPr marL="0" indent="0">
              <a:spcBef>
                <a:spcPts val="0"/>
              </a:spcBef>
              <a:spcAft>
                <a:spcPts val="0"/>
              </a:spcAft>
              <a:buNone/>
            </a:pPr>
            <a:r>
              <a:rPr lang="cs-CZ" dirty="0"/>
              <a:t>	c) odpadly </a:t>
            </a:r>
            <a:r>
              <a:rPr lang="cs-CZ" b="1" dirty="0"/>
              <a:t>důvody</a:t>
            </a:r>
            <a:r>
              <a:rPr lang="cs-CZ" dirty="0"/>
              <a:t> pro pokračování v zadávacím řízení v důsledku podstatné 	změny okolností, která nastala po zahájení zadávacího řízení a kterou 	zadavatel jednající s řádnou péčí nemohl předvídat a ani ji nezpůsobil,</a:t>
            </a:r>
          </a:p>
          <a:p>
            <a:pPr marL="0" indent="0">
              <a:spcBef>
                <a:spcPts val="0"/>
              </a:spcBef>
              <a:buNone/>
            </a:pPr>
            <a:r>
              <a:rPr lang="cs-CZ" dirty="0"/>
              <a:t>	d) v průběhu zadávacího řízení se vyskytly </a:t>
            </a:r>
            <a:r>
              <a:rPr lang="cs-CZ" b="1" dirty="0"/>
              <a:t>důvody</a:t>
            </a:r>
            <a:r>
              <a:rPr lang="cs-CZ" dirty="0"/>
              <a:t> hodné zvláštního 	zřetele, včetně důvodů ekonomických, pro které nelze po zadavateli požadovat, 	aby v zadávacím řízení pokračoval, bez ohledu na to, zda tyto důvody 	zadavatel působil či nikoliv,</a:t>
            </a:r>
          </a:p>
          <a:p>
            <a:r>
              <a:rPr lang="cs-CZ" dirty="0"/>
              <a:t>§ 127 (3) Zadavatel může zrušit jednací řízení bez uveřejnění, pokud účastníkům zadávacího řízení sdělí </a:t>
            </a:r>
            <a:r>
              <a:rPr lang="cs-CZ" b="1" dirty="0"/>
              <a:t>důvod</a:t>
            </a:r>
            <a:r>
              <a:rPr lang="cs-CZ" dirty="0"/>
              <a:t> zrušení zadávacího řízení. </a:t>
            </a:r>
          </a:p>
          <a:p>
            <a:r>
              <a:rPr lang="cs-CZ" dirty="0"/>
              <a:t>§ 170 Zadavatel, který zadává sektorovou veřejnou zakázku, může zrušit zadávací řízení </a:t>
            </a:r>
            <a:r>
              <a:rPr lang="cs-CZ" b="1" dirty="0"/>
              <a:t>i bez naplnění důvodů podle § 127</a:t>
            </a:r>
            <a:r>
              <a:rPr lang="cs-CZ" dirty="0"/>
              <a:t>, pokud si tuto možnost vyhradil v zadávací dokumentaci. V takovém případě zadavatel v oznámení o zrušení zadávacího řízení uvede </a:t>
            </a:r>
            <a:r>
              <a:rPr lang="cs-CZ" b="1" dirty="0"/>
              <a:t>odůvodnění</a:t>
            </a:r>
            <a:r>
              <a:rPr lang="cs-CZ" dirty="0"/>
              <a:t> takového postupu. </a:t>
            </a:r>
          </a:p>
          <a:p>
            <a:endParaRPr lang="cs-CZ" dirty="0"/>
          </a:p>
        </p:txBody>
      </p:sp>
      <p:sp>
        <p:nvSpPr>
          <p:cNvPr id="3" name="Zástupný symbol pro číslo snímku 2">
            <a:extLst>
              <a:ext uri="{FF2B5EF4-FFF2-40B4-BE49-F238E27FC236}">
                <a16:creationId xmlns:a16="http://schemas.microsoft.com/office/drawing/2014/main" id="{CCECDF99-71B4-261D-79CD-A2F29162F035}"/>
              </a:ext>
            </a:extLst>
          </p:cNvPr>
          <p:cNvSpPr>
            <a:spLocks noGrp="1"/>
          </p:cNvSpPr>
          <p:nvPr>
            <p:ph type="sldNum" sz="quarter" idx="12"/>
          </p:nvPr>
        </p:nvSpPr>
        <p:spPr/>
        <p:txBody>
          <a:bodyPr/>
          <a:lstStyle/>
          <a:p>
            <a:fld id="{1CF5A12E-3DFE-4C3E-9036-7893F29C52C1}" type="slidenum">
              <a:rPr lang="cs-CZ" smtClean="0"/>
              <a:t>11</a:t>
            </a:fld>
            <a:endParaRPr lang="cs-CZ"/>
          </a:p>
        </p:txBody>
      </p:sp>
      <p:sp>
        <p:nvSpPr>
          <p:cNvPr id="4" name="Nadpis 3">
            <a:extLst>
              <a:ext uri="{FF2B5EF4-FFF2-40B4-BE49-F238E27FC236}">
                <a16:creationId xmlns:a16="http://schemas.microsoft.com/office/drawing/2014/main" id="{0E5A2697-35FE-E40B-ECFD-A56E6251D31C}"/>
              </a:ext>
            </a:extLst>
          </p:cNvPr>
          <p:cNvSpPr>
            <a:spLocks noGrp="1"/>
          </p:cNvSpPr>
          <p:nvPr>
            <p:ph type="title"/>
          </p:nvPr>
        </p:nvSpPr>
        <p:spPr/>
        <p:txBody>
          <a:bodyPr/>
          <a:lstStyle/>
          <a:p>
            <a:r>
              <a:rPr lang="cs-CZ" dirty="0"/>
              <a:t>Důvody zrušení zadávacího řízení</a:t>
            </a:r>
            <a:br>
              <a:rPr lang="cs-CZ" dirty="0"/>
            </a:br>
            <a:r>
              <a:rPr lang="cs-CZ" dirty="0"/>
              <a:t>§ 127, 170</a:t>
            </a:r>
          </a:p>
        </p:txBody>
      </p:sp>
    </p:spTree>
    <p:extLst>
      <p:ext uri="{BB962C8B-B14F-4D97-AF65-F5344CB8AC3E}">
        <p14:creationId xmlns:p14="http://schemas.microsoft.com/office/powerpoint/2010/main" val="4042942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E5160847-84A9-2D5B-7149-D1EABDB165C3}"/>
              </a:ext>
            </a:extLst>
          </p:cNvPr>
          <p:cNvSpPr>
            <a:spLocks noGrp="1"/>
          </p:cNvSpPr>
          <p:nvPr>
            <p:ph sz="half" idx="1"/>
          </p:nvPr>
        </p:nvSpPr>
        <p:spPr>
          <a:xfrm>
            <a:off x="1620000" y="2075290"/>
            <a:ext cx="10020710" cy="4162778"/>
          </a:xfrm>
        </p:spPr>
        <p:txBody>
          <a:bodyPr/>
          <a:lstStyle/>
          <a:p>
            <a:r>
              <a:rPr lang="cs-CZ" dirty="0"/>
              <a:t>§ 6 (4) Zadavatel je při postupu podle tohoto zákona, a to při vytváření zadávacích podmínek, hodnocení nabídek a výběru dodavatele, povinen za předpokladu, že to bude vzhledem k povaze a smyslu zakázky vhodné, dodržovat zásady sociálně odpovědného zadávání, environmentálně odpovědného zadávání a inovací ve smyslu tohoto zákona. Svůj postup je zadavatel povinen řádně </a:t>
            </a:r>
            <a:r>
              <a:rPr lang="cs-CZ" b="1" dirty="0"/>
              <a:t>odůvodnit</a:t>
            </a:r>
            <a:r>
              <a:rPr lang="cs-CZ" dirty="0"/>
              <a:t>.</a:t>
            </a:r>
          </a:p>
          <a:p>
            <a:r>
              <a:rPr lang="cs-CZ" dirty="0"/>
              <a:t>§ 48 (11) Zadavatel odešle bezodkladně účastníkovi zadávacího řízení oznámení o jeho vyloučení s </a:t>
            </a:r>
            <a:r>
              <a:rPr lang="cs-CZ" b="1" dirty="0"/>
              <a:t>odůvodněním</a:t>
            </a:r>
            <a:r>
              <a:rPr lang="cs-CZ" dirty="0"/>
              <a:t>.</a:t>
            </a:r>
          </a:p>
          <a:p>
            <a:r>
              <a:rPr lang="cs-CZ" dirty="0"/>
              <a:t>§ 50 Zadavatel odešle všem účastníkům zadávacího řízení oznámení o výběru, ve kterém uvede identifikační údaje vybraného dodavatele a </a:t>
            </a:r>
            <a:r>
              <a:rPr lang="cs-CZ" b="1" dirty="0"/>
              <a:t>odůvodnění</a:t>
            </a:r>
            <a:r>
              <a:rPr lang="cs-CZ" dirty="0"/>
              <a:t> výběru; to neplatí v případě zadávacího řízení, v němž je jen jeden účastník.</a:t>
            </a:r>
          </a:p>
        </p:txBody>
      </p:sp>
      <p:sp>
        <p:nvSpPr>
          <p:cNvPr id="3" name="Zástupný symbol pro číslo snímku 2">
            <a:extLst>
              <a:ext uri="{FF2B5EF4-FFF2-40B4-BE49-F238E27FC236}">
                <a16:creationId xmlns:a16="http://schemas.microsoft.com/office/drawing/2014/main" id="{F54337CD-F0AC-FBD3-D898-E5C067BB457D}"/>
              </a:ext>
            </a:extLst>
          </p:cNvPr>
          <p:cNvSpPr>
            <a:spLocks noGrp="1"/>
          </p:cNvSpPr>
          <p:nvPr>
            <p:ph type="sldNum" sz="quarter" idx="12"/>
          </p:nvPr>
        </p:nvSpPr>
        <p:spPr/>
        <p:txBody>
          <a:bodyPr/>
          <a:lstStyle/>
          <a:p>
            <a:fld id="{1CF5A12E-3DFE-4C3E-9036-7893F29C52C1}" type="slidenum">
              <a:rPr lang="cs-CZ" smtClean="0"/>
              <a:t>12</a:t>
            </a:fld>
            <a:endParaRPr lang="cs-CZ"/>
          </a:p>
        </p:txBody>
      </p:sp>
      <p:sp>
        <p:nvSpPr>
          <p:cNvPr id="4" name="Nadpis 3">
            <a:extLst>
              <a:ext uri="{FF2B5EF4-FFF2-40B4-BE49-F238E27FC236}">
                <a16:creationId xmlns:a16="http://schemas.microsoft.com/office/drawing/2014/main" id="{698AE3DD-8B80-AC4C-B29D-6FA15B7C70B7}"/>
              </a:ext>
            </a:extLst>
          </p:cNvPr>
          <p:cNvSpPr>
            <a:spLocks noGrp="1"/>
          </p:cNvSpPr>
          <p:nvPr>
            <p:ph type="title"/>
          </p:nvPr>
        </p:nvSpPr>
        <p:spPr/>
        <p:txBody>
          <a:bodyPr/>
          <a:lstStyle/>
          <a:p>
            <a:r>
              <a:rPr lang="cs-CZ" dirty="0"/>
              <a:t>Odůvodnění</a:t>
            </a:r>
          </a:p>
        </p:txBody>
      </p:sp>
    </p:spTree>
    <p:extLst>
      <p:ext uri="{BB962C8B-B14F-4D97-AF65-F5344CB8AC3E}">
        <p14:creationId xmlns:p14="http://schemas.microsoft.com/office/powerpoint/2010/main" val="3294048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EC4DA-966B-CF1A-2C83-0F3699740A9F}"/>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F7119BB5-5681-E75D-9EC3-993BB62CAC03}"/>
              </a:ext>
            </a:extLst>
          </p:cNvPr>
          <p:cNvSpPr>
            <a:spLocks noGrp="1"/>
          </p:cNvSpPr>
          <p:nvPr>
            <p:ph sz="half" idx="1"/>
          </p:nvPr>
        </p:nvSpPr>
        <p:spPr>
          <a:xfrm>
            <a:off x="1620000" y="1940119"/>
            <a:ext cx="10020710" cy="4297950"/>
          </a:xfrm>
        </p:spPr>
        <p:txBody>
          <a:bodyPr/>
          <a:lstStyle/>
          <a:p>
            <a:r>
              <a:rPr lang="cs-CZ" dirty="0"/>
              <a:t>§ 57 (2) b) (2) Lhůta pro podání nabídek může být u veřejných zakázek na dodávky nebo veřejných zakázek na služby zkrácena tak, aby činila nejméně 15 dnů, jestliže naléhavé okolnosti znemožňují použití lhůty podle odstavce 1; naléhavost okolností zadavatel </a:t>
            </a:r>
            <a:r>
              <a:rPr lang="cs-CZ" b="1" dirty="0"/>
              <a:t>odůvodní</a:t>
            </a:r>
            <a:r>
              <a:rPr lang="cs-CZ" dirty="0"/>
              <a:t> v zadávací dokumentaci.</a:t>
            </a:r>
          </a:p>
          <a:p>
            <a:r>
              <a:rPr lang="cs-CZ" dirty="0"/>
              <a:t>§ 59 (5) Jestliže naléhavé okolnosti znemožňují použití lhůty podle odstavce 1 nebo 2, může být lhůta pro podání žádosti o účast zkrácena tak, aby činila nejméně 15 dnů od zahájení zadávacího řízení, a lhůta pro podání nabídek tak, aby činila nejméně 10 dnů od odeslání výzvy k podání nabídky; naléhavost okolností zadavatel </a:t>
            </a:r>
            <a:r>
              <a:rPr lang="cs-CZ" b="1" dirty="0"/>
              <a:t>odůvodní</a:t>
            </a:r>
            <a:r>
              <a:rPr lang="cs-CZ" dirty="0"/>
              <a:t> v zadávací dokumentaci, ve výzvě k podání žádostí o účast nebo ve výzvě k podání nabídek.</a:t>
            </a:r>
          </a:p>
          <a:p>
            <a:r>
              <a:rPr lang="cs-CZ" dirty="0"/>
              <a:t>§ 201 (6) b) (6) Jestliže naléhavá okolnost znemožňuje stanovení lhůty podle odstavce 1, může zadavatel stanovit  lhůta pro podání nabídek v užším řízení činila alespoň 10 dnů od odeslání výzvy k podání nabídky. Naléhavost okolnosti zadavatel </a:t>
            </a:r>
            <a:r>
              <a:rPr lang="cs-CZ" b="1" dirty="0"/>
              <a:t>odůvodní</a:t>
            </a:r>
            <a:r>
              <a:rPr lang="cs-CZ" dirty="0"/>
              <a:t> v zadávací dokumentaci nebo ve výzvě k podání nabídek. </a:t>
            </a:r>
          </a:p>
          <a:p>
            <a:endParaRPr lang="cs-CZ" dirty="0"/>
          </a:p>
        </p:txBody>
      </p:sp>
      <p:sp>
        <p:nvSpPr>
          <p:cNvPr id="3" name="Zástupný symbol pro číslo snímku 2">
            <a:extLst>
              <a:ext uri="{FF2B5EF4-FFF2-40B4-BE49-F238E27FC236}">
                <a16:creationId xmlns:a16="http://schemas.microsoft.com/office/drawing/2014/main" id="{667377EA-76DA-B347-ED5B-C0BDF9455813}"/>
              </a:ext>
            </a:extLst>
          </p:cNvPr>
          <p:cNvSpPr>
            <a:spLocks noGrp="1"/>
          </p:cNvSpPr>
          <p:nvPr>
            <p:ph type="sldNum" sz="quarter" idx="12"/>
          </p:nvPr>
        </p:nvSpPr>
        <p:spPr/>
        <p:txBody>
          <a:bodyPr/>
          <a:lstStyle/>
          <a:p>
            <a:fld id="{1CF5A12E-3DFE-4C3E-9036-7893F29C52C1}" type="slidenum">
              <a:rPr lang="cs-CZ" smtClean="0"/>
              <a:t>13</a:t>
            </a:fld>
            <a:endParaRPr lang="cs-CZ"/>
          </a:p>
        </p:txBody>
      </p:sp>
      <p:sp>
        <p:nvSpPr>
          <p:cNvPr id="4" name="Nadpis 3">
            <a:extLst>
              <a:ext uri="{FF2B5EF4-FFF2-40B4-BE49-F238E27FC236}">
                <a16:creationId xmlns:a16="http://schemas.microsoft.com/office/drawing/2014/main" id="{6B73ADBF-D9AB-856F-FBAB-143FF75BC57C}"/>
              </a:ext>
            </a:extLst>
          </p:cNvPr>
          <p:cNvSpPr>
            <a:spLocks noGrp="1"/>
          </p:cNvSpPr>
          <p:nvPr>
            <p:ph type="title"/>
          </p:nvPr>
        </p:nvSpPr>
        <p:spPr/>
        <p:txBody>
          <a:bodyPr/>
          <a:lstStyle/>
          <a:p>
            <a:endParaRPr lang="cs-CZ" dirty="0"/>
          </a:p>
        </p:txBody>
      </p:sp>
    </p:spTree>
    <p:extLst>
      <p:ext uri="{BB962C8B-B14F-4D97-AF65-F5344CB8AC3E}">
        <p14:creationId xmlns:p14="http://schemas.microsoft.com/office/powerpoint/2010/main" val="2768040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B9635-7935-BBE1-3A33-F1CE0394E81E}"/>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7C00F0B2-6F6E-1661-E735-0ABDE8653731}"/>
              </a:ext>
            </a:extLst>
          </p:cNvPr>
          <p:cNvSpPr>
            <a:spLocks noGrp="1"/>
          </p:cNvSpPr>
          <p:nvPr>
            <p:ph sz="half" idx="1"/>
          </p:nvPr>
        </p:nvSpPr>
        <p:spPr>
          <a:xfrm>
            <a:off x="1620000" y="1383527"/>
            <a:ext cx="10020710" cy="4854541"/>
          </a:xfrm>
        </p:spPr>
        <p:txBody>
          <a:bodyPr/>
          <a:lstStyle/>
          <a:p>
            <a:r>
              <a:rPr lang="cs-CZ" dirty="0"/>
              <a:t>§ 64 b) V případě veřejné zakázky na dodávky může zadavatel použít jednací řízení bez uveřejnění také, pokud  jde o dodatečné dodávky od téhož dodavatele, které jsou určeny jako částečná náhrada předchozí dodávky nebo k rozšíření stávajícího rozsahu dodávky, a to za předpokladu, že by změna dodavatele nutila zadavatele pořizovat dodávky s odlišnými technickými vlastnostmi, což by mělo za následek neslučitelnost s původním plněním nebo by znamenaly nepřiměřené technické obtíže při provozu a údržbě; dodatečné dodávky podle tohoto písmene mohou být pořizovány nejdéle 3 roky od uzavření původní smlouvy, pokud delší doba není </a:t>
            </a:r>
            <a:r>
              <a:rPr lang="cs-CZ" b="1" dirty="0"/>
              <a:t>odůvodněna</a:t>
            </a:r>
            <a:r>
              <a:rPr lang="cs-CZ" dirty="0"/>
              <a:t> zvláštními okolnostmi,</a:t>
            </a:r>
          </a:p>
          <a:p>
            <a:r>
              <a:rPr lang="cs-CZ" dirty="0"/>
              <a:t>§ 65 (3) Předmětem veřejné zakázky zadávané podle odstavce 1 nesmí být vlastní realizace návrhu. To neplatí v případech, kdy to </a:t>
            </a:r>
            <a:r>
              <a:rPr lang="cs-CZ" b="1" dirty="0"/>
              <a:t>odůvodňuje</a:t>
            </a:r>
            <a:r>
              <a:rPr lang="cs-CZ" dirty="0"/>
              <a:t> povaha předmětu soutěže o návrh.</a:t>
            </a:r>
          </a:p>
          <a:p>
            <a:r>
              <a:rPr lang="cs-CZ" dirty="0"/>
              <a:t>§ 78 (3) Odstavec 2 se nepoužije v zadavatelem </a:t>
            </a:r>
            <a:r>
              <a:rPr lang="cs-CZ" b="1" dirty="0"/>
              <a:t>odůvodněných</a:t>
            </a:r>
            <a:r>
              <a:rPr lang="cs-CZ" dirty="0"/>
              <a:t> případech, kterými jsou zejména zvláštní rizika vyplývající z povahy dodávek, služeb nebo stavebních prací. </a:t>
            </a:r>
          </a:p>
          <a:p>
            <a:endParaRPr lang="cs-CZ" dirty="0"/>
          </a:p>
        </p:txBody>
      </p:sp>
      <p:sp>
        <p:nvSpPr>
          <p:cNvPr id="3" name="Zástupný symbol pro číslo snímku 2">
            <a:extLst>
              <a:ext uri="{FF2B5EF4-FFF2-40B4-BE49-F238E27FC236}">
                <a16:creationId xmlns:a16="http://schemas.microsoft.com/office/drawing/2014/main" id="{C0F5DD21-3FF5-4DE7-A499-B0A777DB214D}"/>
              </a:ext>
            </a:extLst>
          </p:cNvPr>
          <p:cNvSpPr>
            <a:spLocks noGrp="1"/>
          </p:cNvSpPr>
          <p:nvPr>
            <p:ph type="sldNum" sz="quarter" idx="12"/>
          </p:nvPr>
        </p:nvSpPr>
        <p:spPr/>
        <p:txBody>
          <a:bodyPr/>
          <a:lstStyle/>
          <a:p>
            <a:fld id="{1CF5A12E-3DFE-4C3E-9036-7893F29C52C1}" type="slidenum">
              <a:rPr lang="cs-CZ" smtClean="0"/>
              <a:t>14</a:t>
            </a:fld>
            <a:endParaRPr lang="cs-CZ"/>
          </a:p>
        </p:txBody>
      </p:sp>
      <p:sp>
        <p:nvSpPr>
          <p:cNvPr id="4" name="Nadpis 3">
            <a:extLst>
              <a:ext uri="{FF2B5EF4-FFF2-40B4-BE49-F238E27FC236}">
                <a16:creationId xmlns:a16="http://schemas.microsoft.com/office/drawing/2014/main" id="{582F59AB-D282-B844-E80A-AC270A16403A}"/>
              </a:ext>
            </a:extLst>
          </p:cNvPr>
          <p:cNvSpPr>
            <a:spLocks noGrp="1"/>
          </p:cNvSpPr>
          <p:nvPr>
            <p:ph type="title"/>
          </p:nvPr>
        </p:nvSpPr>
        <p:spPr/>
        <p:txBody>
          <a:bodyPr/>
          <a:lstStyle/>
          <a:p>
            <a:endParaRPr lang="cs-CZ" dirty="0"/>
          </a:p>
        </p:txBody>
      </p:sp>
    </p:spTree>
    <p:extLst>
      <p:ext uri="{BB962C8B-B14F-4D97-AF65-F5344CB8AC3E}">
        <p14:creationId xmlns:p14="http://schemas.microsoft.com/office/powerpoint/2010/main" val="377172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1E7AC-6B0F-12DB-DC6A-7C7332279688}"/>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922CB232-2CD2-4E9D-7E2F-8007C7627E6C}"/>
              </a:ext>
            </a:extLst>
          </p:cNvPr>
          <p:cNvSpPr>
            <a:spLocks noGrp="1"/>
          </p:cNvSpPr>
          <p:nvPr>
            <p:ph sz="half" idx="1"/>
          </p:nvPr>
        </p:nvSpPr>
        <p:spPr>
          <a:xfrm>
            <a:off x="1620000" y="1383527"/>
            <a:ext cx="10020710" cy="4854541"/>
          </a:xfrm>
        </p:spPr>
        <p:txBody>
          <a:bodyPr/>
          <a:lstStyle/>
          <a:p>
            <a:pPr>
              <a:spcAft>
                <a:spcPts val="0"/>
              </a:spcAft>
            </a:pPr>
            <a:r>
              <a:rPr lang="cs-CZ" dirty="0"/>
              <a:t>§ 89 (5) Není-li to </a:t>
            </a:r>
            <a:r>
              <a:rPr lang="cs-CZ" b="1" dirty="0"/>
              <a:t>odůvodněno</a:t>
            </a:r>
            <a:r>
              <a:rPr lang="cs-CZ" dirty="0"/>
              <a:t> předmětem veřejné zakázky, zadavatel nesmí zvýhodnit nebo znevýhodnit určité dodavatele nebo výrobky tím, že technické podmínky stanoví prostřednictvím přímého nebo nepřímého odkazu na </a:t>
            </a:r>
          </a:p>
          <a:p>
            <a:pPr marL="0" indent="0">
              <a:spcBef>
                <a:spcPts val="0"/>
              </a:spcBef>
              <a:spcAft>
                <a:spcPts val="0"/>
              </a:spcAft>
              <a:buNone/>
            </a:pPr>
            <a:r>
              <a:rPr lang="cs-CZ" dirty="0"/>
              <a:t>	a) určité dodavatele nebo výrobky, nebo </a:t>
            </a:r>
          </a:p>
          <a:p>
            <a:pPr marL="0" indent="0">
              <a:spcBef>
                <a:spcPts val="0"/>
              </a:spcBef>
              <a:buNone/>
            </a:pPr>
            <a:r>
              <a:rPr lang="cs-CZ" dirty="0"/>
              <a:t>	b) patenty na vynálezy, užitné vzory, průmyslové vzory, ochranné známky nebo 	označení původu. </a:t>
            </a:r>
          </a:p>
          <a:p>
            <a:pPr>
              <a:spcAft>
                <a:spcPts val="0"/>
              </a:spcAft>
            </a:pPr>
            <a:r>
              <a:rPr lang="cs-CZ" dirty="0"/>
              <a:t>§ 113 (5) Účastník zadávacího řízení musí ve zdůvodnění mimořádně nízké nabídkové ceny potvrdit skutečnosti podle odstavce 4. Mimořádně nízkou nabídkovou cenu může účastník zadávacího řízení dále </a:t>
            </a:r>
            <a:r>
              <a:rPr lang="cs-CZ" b="1" dirty="0"/>
              <a:t>odůvodnit</a:t>
            </a:r>
            <a:r>
              <a:rPr lang="cs-CZ" dirty="0"/>
              <a:t> zejména prostřednictvím </a:t>
            </a:r>
          </a:p>
          <a:p>
            <a:pPr marL="216000" lvl="1" indent="0">
              <a:spcAft>
                <a:spcPts val="0"/>
              </a:spcAft>
              <a:buNone/>
            </a:pPr>
            <a:r>
              <a:rPr lang="cs-CZ" sz="2000" dirty="0"/>
              <a:t>	a) ekonomických aspektů výrobního procesu, poskytovaných služeb nebo 	konstrukčních metod, </a:t>
            </a:r>
          </a:p>
          <a:p>
            <a:pPr marL="216000" lvl="1" indent="0">
              <a:spcAft>
                <a:spcPts val="0"/>
              </a:spcAft>
              <a:buNone/>
            </a:pPr>
            <a:r>
              <a:rPr lang="cs-CZ" sz="2000" dirty="0"/>
              <a:t>	b) použitých technických řešení nebo výjimečně příznivých podmínek, které má 	účastník </a:t>
            </a:r>
            <a:r>
              <a:rPr lang="cs-CZ" dirty="0"/>
              <a:t>zadávacího řízení k dispozici pro plnění veřejné zakázky, nebo </a:t>
            </a:r>
          </a:p>
          <a:p>
            <a:pPr marL="216000" lvl="1" indent="0">
              <a:buNone/>
            </a:pPr>
            <a:r>
              <a:rPr lang="cs-CZ" dirty="0"/>
              <a:t>	</a:t>
            </a:r>
            <a:r>
              <a:rPr lang="cs-CZ" sz="2000" dirty="0"/>
              <a:t>c) originality stavebních prací, dodávek nebo služeb.</a:t>
            </a:r>
          </a:p>
          <a:p>
            <a:endParaRPr lang="cs-CZ" dirty="0"/>
          </a:p>
        </p:txBody>
      </p:sp>
      <p:sp>
        <p:nvSpPr>
          <p:cNvPr id="3" name="Zástupný symbol pro číslo snímku 2">
            <a:extLst>
              <a:ext uri="{FF2B5EF4-FFF2-40B4-BE49-F238E27FC236}">
                <a16:creationId xmlns:a16="http://schemas.microsoft.com/office/drawing/2014/main" id="{D219F43C-17E3-2BDB-3A23-8964F76814EE}"/>
              </a:ext>
            </a:extLst>
          </p:cNvPr>
          <p:cNvSpPr>
            <a:spLocks noGrp="1"/>
          </p:cNvSpPr>
          <p:nvPr>
            <p:ph type="sldNum" sz="quarter" idx="12"/>
          </p:nvPr>
        </p:nvSpPr>
        <p:spPr/>
        <p:txBody>
          <a:bodyPr/>
          <a:lstStyle/>
          <a:p>
            <a:fld id="{1CF5A12E-3DFE-4C3E-9036-7893F29C52C1}" type="slidenum">
              <a:rPr lang="cs-CZ" smtClean="0"/>
              <a:t>15</a:t>
            </a:fld>
            <a:endParaRPr lang="cs-CZ"/>
          </a:p>
        </p:txBody>
      </p:sp>
      <p:sp>
        <p:nvSpPr>
          <p:cNvPr id="4" name="Nadpis 3">
            <a:extLst>
              <a:ext uri="{FF2B5EF4-FFF2-40B4-BE49-F238E27FC236}">
                <a16:creationId xmlns:a16="http://schemas.microsoft.com/office/drawing/2014/main" id="{566D15AD-D032-B8DA-CA7E-B4E14989FCDE}"/>
              </a:ext>
            </a:extLst>
          </p:cNvPr>
          <p:cNvSpPr>
            <a:spLocks noGrp="1"/>
          </p:cNvSpPr>
          <p:nvPr>
            <p:ph type="title"/>
          </p:nvPr>
        </p:nvSpPr>
        <p:spPr/>
        <p:txBody>
          <a:bodyPr/>
          <a:lstStyle/>
          <a:p>
            <a:endParaRPr lang="cs-CZ" dirty="0"/>
          </a:p>
        </p:txBody>
      </p:sp>
    </p:spTree>
    <p:extLst>
      <p:ext uri="{BB962C8B-B14F-4D97-AF65-F5344CB8AC3E}">
        <p14:creationId xmlns:p14="http://schemas.microsoft.com/office/powerpoint/2010/main" val="2649300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15CC07F5-3DFA-85D6-93E5-42BAD6663358}"/>
              </a:ext>
            </a:extLst>
          </p:cNvPr>
          <p:cNvSpPr>
            <a:spLocks noGrp="1"/>
          </p:cNvSpPr>
          <p:nvPr>
            <p:ph sz="half" idx="1"/>
          </p:nvPr>
        </p:nvSpPr>
        <p:spPr>
          <a:xfrm>
            <a:off x="1620000" y="1884458"/>
            <a:ext cx="8964000" cy="4353609"/>
          </a:xfrm>
        </p:spPr>
        <p:txBody>
          <a:bodyPr/>
          <a:lstStyle/>
          <a:p>
            <a:r>
              <a:rPr lang="cs-CZ" dirty="0"/>
              <a:t>§ 131 (3) Trvání vztahu z rámcové dohody nesmí být kromě výjimečných a řádně </a:t>
            </a:r>
            <a:r>
              <a:rPr lang="cs-CZ" b="1" dirty="0"/>
              <a:t>odůvodněných</a:t>
            </a:r>
            <a:r>
              <a:rPr lang="cs-CZ" dirty="0"/>
              <a:t> případů vztahujících se k předmětu rámcové dohody delší než 4 roky.</a:t>
            </a:r>
          </a:p>
          <a:p>
            <a:r>
              <a:rPr lang="cs-CZ" dirty="0"/>
              <a:t>§ 169 (1) Doba účinnosti rámcové dohody nesmí být v případě sektorových veřejných zakázek delší než 8 let, pokud nejde o výjimečné případy </a:t>
            </a:r>
            <a:r>
              <a:rPr lang="cs-CZ" b="1" dirty="0"/>
              <a:t>odůvodněné</a:t>
            </a:r>
            <a:r>
              <a:rPr lang="cs-CZ" dirty="0"/>
              <a:t> objektivními příčinami vztahujícími se zejména k předmětu rámcové dohody.</a:t>
            </a:r>
          </a:p>
          <a:p>
            <a:r>
              <a:rPr lang="cs-CZ" dirty="0"/>
              <a:t>§ 204 Doba trvání rámcové dohody v oblasti obrany nebo bezpečnosti nesmí být delší než 7 let, s výjimkou případů, kdy se zohledňuje očekávaná provozní životnost dodávaného zboží a technické obtíže, které by mohly být způsobeny změnou dodavatele; zadavatel je povinen tyto objektivní příčiny řádně </a:t>
            </a:r>
            <a:r>
              <a:rPr lang="cs-CZ" b="1" dirty="0"/>
              <a:t>odůvodnit</a:t>
            </a:r>
            <a:r>
              <a:rPr lang="cs-CZ" dirty="0"/>
              <a:t> a uvést v oznámení o zadání veřejné zakázky uveřejněném způsobem podle § 212. </a:t>
            </a:r>
          </a:p>
          <a:p>
            <a:endParaRPr lang="cs-CZ" dirty="0"/>
          </a:p>
        </p:txBody>
      </p:sp>
      <p:sp>
        <p:nvSpPr>
          <p:cNvPr id="3" name="Zástupný symbol pro číslo snímku 2">
            <a:extLst>
              <a:ext uri="{FF2B5EF4-FFF2-40B4-BE49-F238E27FC236}">
                <a16:creationId xmlns:a16="http://schemas.microsoft.com/office/drawing/2014/main" id="{CDF63F3D-6C36-C33D-31CF-BA8A4450B40E}"/>
              </a:ext>
            </a:extLst>
          </p:cNvPr>
          <p:cNvSpPr>
            <a:spLocks noGrp="1"/>
          </p:cNvSpPr>
          <p:nvPr>
            <p:ph type="sldNum" sz="quarter" idx="12"/>
          </p:nvPr>
        </p:nvSpPr>
        <p:spPr/>
        <p:txBody>
          <a:bodyPr/>
          <a:lstStyle/>
          <a:p>
            <a:fld id="{1CF5A12E-3DFE-4C3E-9036-7893F29C52C1}" type="slidenum">
              <a:rPr lang="cs-CZ" smtClean="0"/>
              <a:t>16</a:t>
            </a:fld>
            <a:endParaRPr lang="cs-CZ"/>
          </a:p>
        </p:txBody>
      </p:sp>
      <p:sp>
        <p:nvSpPr>
          <p:cNvPr id="4" name="Nadpis 3">
            <a:extLst>
              <a:ext uri="{FF2B5EF4-FFF2-40B4-BE49-F238E27FC236}">
                <a16:creationId xmlns:a16="http://schemas.microsoft.com/office/drawing/2014/main" id="{D463E4F2-29AC-0B19-A939-6A79EFF3E0D3}"/>
              </a:ext>
            </a:extLst>
          </p:cNvPr>
          <p:cNvSpPr>
            <a:spLocks noGrp="1"/>
          </p:cNvSpPr>
          <p:nvPr>
            <p:ph type="title"/>
          </p:nvPr>
        </p:nvSpPr>
        <p:spPr/>
        <p:txBody>
          <a:bodyPr/>
          <a:lstStyle/>
          <a:p>
            <a:endParaRPr lang="cs-CZ" dirty="0"/>
          </a:p>
        </p:txBody>
      </p:sp>
    </p:spTree>
    <p:extLst>
      <p:ext uri="{BB962C8B-B14F-4D97-AF65-F5344CB8AC3E}">
        <p14:creationId xmlns:p14="http://schemas.microsoft.com/office/powerpoint/2010/main" val="783917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391C03CE-170D-373E-A741-79924E0C0063}"/>
              </a:ext>
            </a:extLst>
          </p:cNvPr>
          <p:cNvSpPr>
            <a:spLocks noGrp="1"/>
          </p:cNvSpPr>
          <p:nvPr>
            <p:ph sz="half" idx="1"/>
          </p:nvPr>
        </p:nvSpPr>
        <p:spPr>
          <a:xfrm>
            <a:off x="1619999" y="1550504"/>
            <a:ext cx="9750365" cy="4687564"/>
          </a:xfrm>
        </p:spPr>
        <p:txBody>
          <a:bodyPr/>
          <a:lstStyle/>
          <a:p>
            <a:r>
              <a:rPr lang="cs-CZ" dirty="0"/>
              <a:t>§ 198 (3) Zadavatel může jednací řízení bez uveřejnění podle § 64 písm. b) použít v případě veřejné zakázky v oblasti obrany nebo bezpečnosti, pokud celková doba trvání původní smlouvy, včetně doby trvání smlouvy na dodatečné dodávky nepřesáhne dobu 5 let, není-li to </a:t>
            </a:r>
            <a:r>
              <a:rPr lang="cs-CZ" b="1" dirty="0"/>
              <a:t>odůvodněno</a:t>
            </a:r>
            <a:r>
              <a:rPr lang="cs-CZ" dirty="0"/>
              <a:t> zvláštními okolnostmi určenými s ohledem na očekávanou provozní životnost dodávek, včetně jejich instalací nebo systémů, a technické obtíže, které by mohly být změnou dodavatele způsobeny. </a:t>
            </a:r>
          </a:p>
          <a:p>
            <a:r>
              <a:rPr lang="cs-CZ" dirty="0"/>
              <a:t>§ 198 (4) Zadavatel může jednací řízení bez uveřejnění podle § 66 v případě veřejné zakázky v oblasti obrany nebo bezpečnosti použít, i když nejsou naplněny podmínky podle § 66 písm. d) a e). Zadavatel může v takovém případě zahájit jednací řízení bez uveřejnění pouze do 5 let ode dne uzavření smlouvy na původní veřejnou zakázku; jednací řízení bez uveřejnění lze zahájit i později, pokud je to </a:t>
            </a:r>
            <a:r>
              <a:rPr lang="cs-CZ" b="1" dirty="0"/>
              <a:t>odůvodněno</a:t>
            </a:r>
            <a:r>
              <a:rPr lang="cs-CZ" dirty="0"/>
              <a:t> okolnostmi hodnými zvláštního zřetele. </a:t>
            </a:r>
          </a:p>
          <a:p>
            <a:r>
              <a:rPr lang="cs-CZ" dirty="0"/>
              <a:t>§ 198 (6) V případě veřejné zakázky v oblasti obrany nebo bezpečnosti je zadavatel povinen v oznámení o výsledku zadávacího řízení podle § 126 </a:t>
            </a:r>
            <a:r>
              <a:rPr lang="cs-CZ" b="1" dirty="0"/>
              <a:t>odůvodnit</a:t>
            </a:r>
            <a:r>
              <a:rPr lang="cs-CZ" dirty="0"/>
              <a:t> zadání této zakázky v jednacím řízení bez uveřejnění.</a:t>
            </a:r>
          </a:p>
          <a:p>
            <a:endParaRPr lang="cs-CZ" dirty="0"/>
          </a:p>
        </p:txBody>
      </p:sp>
      <p:sp>
        <p:nvSpPr>
          <p:cNvPr id="3" name="Zástupný symbol pro číslo snímku 2">
            <a:extLst>
              <a:ext uri="{FF2B5EF4-FFF2-40B4-BE49-F238E27FC236}">
                <a16:creationId xmlns:a16="http://schemas.microsoft.com/office/drawing/2014/main" id="{ACDB82F9-94E6-10FC-7DB0-AA6F6A8D3FF9}"/>
              </a:ext>
            </a:extLst>
          </p:cNvPr>
          <p:cNvSpPr>
            <a:spLocks noGrp="1"/>
          </p:cNvSpPr>
          <p:nvPr>
            <p:ph type="sldNum" sz="quarter" idx="12"/>
          </p:nvPr>
        </p:nvSpPr>
        <p:spPr/>
        <p:txBody>
          <a:bodyPr/>
          <a:lstStyle/>
          <a:p>
            <a:fld id="{1CF5A12E-3DFE-4C3E-9036-7893F29C52C1}" type="slidenum">
              <a:rPr lang="cs-CZ" smtClean="0"/>
              <a:t>17</a:t>
            </a:fld>
            <a:endParaRPr lang="cs-CZ"/>
          </a:p>
        </p:txBody>
      </p:sp>
      <p:sp>
        <p:nvSpPr>
          <p:cNvPr id="4" name="Nadpis 3">
            <a:extLst>
              <a:ext uri="{FF2B5EF4-FFF2-40B4-BE49-F238E27FC236}">
                <a16:creationId xmlns:a16="http://schemas.microsoft.com/office/drawing/2014/main" id="{B8A56A2F-31E1-6189-22E8-E17A0DD4EBB9}"/>
              </a:ext>
            </a:extLst>
          </p:cNvPr>
          <p:cNvSpPr>
            <a:spLocks noGrp="1"/>
          </p:cNvSpPr>
          <p:nvPr>
            <p:ph type="title"/>
          </p:nvPr>
        </p:nvSpPr>
        <p:spPr/>
        <p:txBody>
          <a:bodyPr/>
          <a:lstStyle/>
          <a:p>
            <a:endParaRPr lang="cs-CZ" dirty="0"/>
          </a:p>
        </p:txBody>
      </p:sp>
    </p:spTree>
    <p:extLst>
      <p:ext uri="{BB962C8B-B14F-4D97-AF65-F5344CB8AC3E}">
        <p14:creationId xmlns:p14="http://schemas.microsoft.com/office/powerpoint/2010/main" val="4278203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983DD2FC-A23B-91A9-D38F-9E6A5FE44EEB}"/>
              </a:ext>
            </a:extLst>
          </p:cNvPr>
          <p:cNvSpPr>
            <a:spLocks noGrp="1"/>
          </p:cNvSpPr>
          <p:nvPr>
            <p:ph sz="half" idx="1"/>
          </p:nvPr>
        </p:nvSpPr>
        <p:spPr>
          <a:xfrm>
            <a:off x="1619999" y="2160000"/>
            <a:ext cx="10068417" cy="4078068"/>
          </a:xfrm>
        </p:spPr>
        <p:txBody>
          <a:bodyPr/>
          <a:lstStyle/>
          <a:p>
            <a:pPr>
              <a:spcAft>
                <a:spcPts val="0"/>
              </a:spcAft>
            </a:pPr>
            <a:r>
              <a:rPr lang="cs-CZ" dirty="0"/>
              <a:t>§ 217(2) Písemná zpráva musí obsahovat alespoň </a:t>
            </a:r>
          </a:p>
          <a:p>
            <a:pPr marL="0" indent="0">
              <a:spcBef>
                <a:spcPts val="0"/>
              </a:spcBef>
              <a:spcAft>
                <a:spcPts val="0"/>
              </a:spcAft>
              <a:buNone/>
            </a:pPr>
            <a:r>
              <a:rPr lang="cs-CZ" dirty="0"/>
              <a:t>a) označení zadavatele, předmět veřejné zakázky a cenu sjednanou ve smlouvě na veřejnou zakázku, pokud byla uzavřena, </a:t>
            </a:r>
          </a:p>
          <a:p>
            <a:pPr marL="0" indent="0">
              <a:spcBef>
                <a:spcPts val="0"/>
              </a:spcBef>
              <a:spcAft>
                <a:spcPts val="0"/>
              </a:spcAft>
              <a:buNone/>
            </a:pPr>
            <a:r>
              <a:rPr lang="cs-CZ" dirty="0"/>
              <a:t>b) použitý druh zadávacího řízení, </a:t>
            </a:r>
          </a:p>
          <a:p>
            <a:pPr marL="0" indent="0">
              <a:spcBef>
                <a:spcPts val="0"/>
              </a:spcBef>
              <a:spcAft>
                <a:spcPts val="0"/>
              </a:spcAft>
              <a:buNone/>
            </a:pPr>
            <a:r>
              <a:rPr lang="cs-CZ" dirty="0"/>
              <a:t>c) označení účastníků zadávacího řízení a uvedení jejich nabídkových cen, </a:t>
            </a:r>
          </a:p>
          <a:p>
            <a:pPr marL="0" indent="0">
              <a:spcBef>
                <a:spcPts val="0"/>
              </a:spcBef>
              <a:spcAft>
                <a:spcPts val="0"/>
              </a:spcAft>
              <a:buNone/>
            </a:pPr>
            <a:r>
              <a:rPr lang="cs-CZ" dirty="0"/>
              <a:t>d) označení všech vyloučených účastníků zadávacího řízení s uvedením důvodu jejich vyloučení, </a:t>
            </a:r>
          </a:p>
          <a:p>
            <a:pPr marL="0" indent="0">
              <a:spcBef>
                <a:spcPts val="0"/>
              </a:spcBef>
              <a:spcAft>
                <a:spcPts val="0"/>
              </a:spcAft>
              <a:buNone/>
            </a:pPr>
            <a:r>
              <a:rPr lang="cs-CZ" dirty="0"/>
              <a:t>e) označení dodavatelů, s nimiž byla uzavřena smlouva nebo rámcová dohoda, nebo dodavatelů, kteří byli zařazeni do dynamického nákupního systému, včetně </a:t>
            </a:r>
            <a:r>
              <a:rPr lang="cs-CZ" b="1" dirty="0"/>
              <a:t>odůvodnění</a:t>
            </a:r>
            <a:r>
              <a:rPr lang="cs-CZ" dirty="0"/>
              <a:t> jejich výběru, </a:t>
            </a:r>
          </a:p>
          <a:p>
            <a:pPr marL="0" indent="0">
              <a:spcBef>
                <a:spcPts val="0"/>
              </a:spcBef>
              <a:spcAft>
                <a:spcPts val="0"/>
              </a:spcAft>
              <a:buNone/>
            </a:pPr>
            <a:r>
              <a:rPr lang="cs-CZ" dirty="0"/>
              <a:t>f) označení poddodavatelů dodavatelů podle písmene e), pokud jsou zadavateli známi, </a:t>
            </a:r>
          </a:p>
          <a:p>
            <a:pPr marL="0" indent="0">
              <a:spcBef>
                <a:spcPts val="0"/>
              </a:spcBef>
              <a:spcAft>
                <a:spcPts val="0"/>
              </a:spcAft>
              <a:buNone/>
            </a:pPr>
            <a:r>
              <a:rPr lang="cs-CZ" dirty="0"/>
              <a:t>g) </a:t>
            </a:r>
            <a:r>
              <a:rPr lang="cs-CZ" b="1" dirty="0"/>
              <a:t>odůvodnění</a:t>
            </a:r>
            <a:r>
              <a:rPr lang="cs-CZ" dirty="0"/>
              <a:t> použití jednacího řízení s uveřejněním nebo řízení se soutěžním dialogem, byla-li použita, </a:t>
            </a:r>
          </a:p>
          <a:p>
            <a:pPr marL="0" indent="0">
              <a:spcBef>
                <a:spcPts val="0"/>
              </a:spcBef>
              <a:spcAft>
                <a:spcPts val="0"/>
              </a:spcAft>
              <a:buNone/>
            </a:pPr>
            <a:r>
              <a:rPr lang="cs-CZ" dirty="0"/>
              <a:t>h) </a:t>
            </a:r>
            <a:r>
              <a:rPr lang="cs-CZ" b="1" dirty="0"/>
              <a:t>odůvodnění </a:t>
            </a:r>
            <a:r>
              <a:rPr lang="cs-CZ" dirty="0"/>
              <a:t>použití jednacího řízení bez uveřejnění, bylo-li použito, </a:t>
            </a:r>
          </a:p>
        </p:txBody>
      </p:sp>
      <p:sp>
        <p:nvSpPr>
          <p:cNvPr id="3" name="Zástupný symbol pro číslo snímku 2">
            <a:extLst>
              <a:ext uri="{FF2B5EF4-FFF2-40B4-BE49-F238E27FC236}">
                <a16:creationId xmlns:a16="http://schemas.microsoft.com/office/drawing/2014/main" id="{E2E6D09A-0148-A102-9711-00F4AADB3EEB}"/>
              </a:ext>
            </a:extLst>
          </p:cNvPr>
          <p:cNvSpPr>
            <a:spLocks noGrp="1"/>
          </p:cNvSpPr>
          <p:nvPr>
            <p:ph type="sldNum" sz="quarter" idx="12"/>
          </p:nvPr>
        </p:nvSpPr>
        <p:spPr/>
        <p:txBody>
          <a:bodyPr/>
          <a:lstStyle/>
          <a:p>
            <a:fld id="{1CF5A12E-3DFE-4C3E-9036-7893F29C52C1}" type="slidenum">
              <a:rPr lang="cs-CZ" smtClean="0"/>
              <a:t>18</a:t>
            </a:fld>
            <a:endParaRPr lang="cs-CZ"/>
          </a:p>
        </p:txBody>
      </p:sp>
      <p:sp>
        <p:nvSpPr>
          <p:cNvPr id="4" name="Nadpis 3">
            <a:extLst>
              <a:ext uri="{FF2B5EF4-FFF2-40B4-BE49-F238E27FC236}">
                <a16:creationId xmlns:a16="http://schemas.microsoft.com/office/drawing/2014/main" id="{1E5D64FA-B5D2-205A-FE23-E5FDBBE2E6BD}"/>
              </a:ext>
            </a:extLst>
          </p:cNvPr>
          <p:cNvSpPr>
            <a:spLocks noGrp="1"/>
          </p:cNvSpPr>
          <p:nvPr>
            <p:ph type="title"/>
          </p:nvPr>
        </p:nvSpPr>
        <p:spPr/>
        <p:txBody>
          <a:bodyPr/>
          <a:lstStyle/>
          <a:p>
            <a:endParaRPr lang="cs-CZ" dirty="0"/>
          </a:p>
        </p:txBody>
      </p:sp>
    </p:spTree>
    <p:extLst>
      <p:ext uri="{BB962C8B-B14F-4D97-AF65-F5344CB8AC3E}">
        <p14:creationId xmlns:p14="http://schemas.microsoft.com/office/powerpoint/2010/main" val="2826201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7D69AB1-F083-65BE-E7B8-119093B73D9A}"/>
              </a:ext>
            </a:extLst>
          </p:cNvPr>
          <p:cNvSpPr>
            <a:spLocks noGrp="1"/>
          </p:cNvSpPr>
          <p:nvPr>
            <p:ph sz="half" idx="1"/>
          </p:nvPr>
        </p:nvSpPr>
        <p:spPr>
          <a:xfrm>
            <a:off x="684000" y="1081378"/>
            <a:ext cx="11219102" cy="4965859"/>
          </a:xfrm>
        </p:spPr>
        <p:txBody>
          <a:bodyPr/>
          <a:lstStyle/>
          <a:p>
            <a:pPr marL="0" indent="0">
              <a:spcBef>
                <a:spcPts val="0"/>
              </a:spcBef>
              <a:spcAft>
                <a:spcPts val="0"/>
              </a:spcAft>
              <a:buNone/>
            </a:pPr>
            <a:r>
              <a:rPr lang="cs-CZ" dirty="0"/>
              <a:t>i) </a:t>
            </a:r>
            <a:r>
              <a:rPr lang="cs-CZ" b="1" dirty="0"/>
              <a:t>odůvodnění</a:t>
            </a:r>
            <a:r>
              <a:rPr lang="cs-CZ" dirty="0"/>
              <a:t> použití zjednodušeného režimu, bylo-li použito, </a:t>
            </a:r>
          </a:p>
          <a:p>
            <a:pPr marL="0" indent="0">
              <a:spcBef>
                <a:spcPts val="0"/>
              </a:spcBef>
              <a:spcAft>
                <a:spcPts val="0"/>
              </a:spcAft>
              <a:buNone/>
            </a:pPr>
            <a:r>
              <a:rPr lang="cs-CZ" dirty="0"/>
              <a:t>j) </a:t>
            </a:r>
            <a:r>
              <a:rPr lang="cs-CZ" b="1" dirty="0"/>
              <a:t>odůvodnění</a:t>
            </a:r>
            <a:r>
              <a:rPr lang="cs-CZ" dirty="0"/>
              <a:t> zrušení zadávacího řízení nebo nezavedení dynamického nákupního systému, pokud k tomuto došlo, </a:t>
            </a:r>
          </a:p>
          <a:p>
            <a:pPr marL="0" indent="0">
              <a:spcBef>
                <a:spcPts val="0"/>
              </a:spcBef>
              <a:spcAft>
                <a:spcPts val="0"/>
              </a:spcAft>
              <a:buNone/>
            </a:pPr>
            <a:r>
              <a:rPr lang="cs-CZ" dirty="0"/>
              <a:t>k) </a:t>
            </a:r>
            <a:r>
              <a:rPr lang="cs-CZ" b="1" dirty="0"/>
              <a:t>odůvodnění</a:t>
            </a:r>
            <a:r>
              <a:rPr lang="cs-CZ" dirty="0"/>
              <a:t> použití jiných komunikačních prostředků při podání nabídky namísto elektronických prostředků, byly-li jiné prostředky použity, </a:t>
            </a:r>
          </a:p>
          <a:p>
            <a:pPr marL="0" indent="0">
              <a:spcBef>
                <a:spcPts val="0"/>
              </a:spcBef>
              <a:spcAft>
                <a:spcPts val="0"/>
              </a:spcAft>
              <a:buNone/>
            </a:pPr>
            <a:r>
              <a:rPr lang="cs-CZ" dirty="0"/>
              <a:t>l) soupis osob, u kterých byl zjištěn střet zájmů, a následně přijatých opatření, byl-li střet zájmů zjištěn, </a:t>
            </a:r>
          </a:p>
          <a:p>
            <a:pPr marL="0" indent="0">
              <a:spcBef>
                <a:spcPts val="0"/>
              </a:spcBef>
              <a:spcAft>
                <a:spcPts val="0"/>
              </a:spcAft>
              <a:buNone/>
            </a:pPr>
            <a:r>
              <a:rPr lang="cs-CZ" dirty="0"/>
              <a:t>m) pokud zadavatel nadlimitní veřejnou zakázku nerozdělí na části, uvede zadavatel </a:t>
            </a:r>
            <a:r>
              <a:rPr lang="cs-CZ" b="1" dirty="0"/>
              <a:t>odůvodnění </a:t>
            </a:r>
            <a:r>
              <a:rPr lang="cs-CZ" dirty="0"/>
              <a:t>tohoto postupu, pokud je neuvedl v zadávací dokumentaci, a </a:t>
            </a:r>
          </a:p>
          <a:p>
            <a:pPr marL="0" indent="0">
              <a:spcBef>
                <a:spcPts val="0"/>
              </a:spcBef>
              <a:buNone/>
            </a:pPr>
            <a:r>
              <a:rPr lang="cs-CZ" dirty="0"/>
              <a:t>n) </a:t>
            </a:r>
            <a:r>
              <a:rPr lang="cs-CZ" b="1" dirty="0"/>
              <a:t>odůvodnění</a:t>
            </a:r>
            <a:r>
              <a:rPr lang="cs-CZ" dirty="0"/>
              <a:t> stanovení požadavku na prokázání obratu v případě postupu podle § 78 odst. 3, pokud je neuvedl v zadávací dokumentaci.</a:t>
            </a:r>
          </a:p>
          <a:p>
            <a:pPr>
              <a:spcAft>
                <a:spcPts val="0"/>
              </a:spcAft>
            </a:pPr>
            <a:r>
              <a:rPr lang="cs-CZ" dirty="0"/>
              <a:t>§ 205 Písemná zpráva zadavatele v případě veřejné zakázky nebo rámcové dohody v oblasti obrany nebo bezpečnosti musí obsahovat nad rámec požadavků uvedených v § 217 odst. 2 i </a:t>
            </a:r>
            <a:r>
              <a:rPr lang="cs-CZ" b="1" dirty="0"/>
              <a:t>odůvodnění </a:t>
            </a:r>
          </a:p>
          <a:p>
            <a:pPr marL="0" indent="0">
              <a:spcBef>
                <a:spcPts val="0"/>
              </a:spcBef>
              <a:spcAft>
                <a:spcPts val="0"/>
              </a:spcAft>
              <a:buNone/>
            </a:pPr>
            <a:r>
              <a:rPr lang="cs-CZ" dirty="0"/>
              <a:t>a) překročení celkové doby trvání podle § 198 odst. 3, došlo-li k překročení této doby, </a:t>
            </a:r>
          </a:p>
          <a:p>
            <a:pPr marL="0" indent="0">
              <a:spcBef>
                <a:spcPts val="0"/>
              </a:spcBef>
              <a:spcAft>
                <a:spcPts val="0"/>
              </a:spcAft>
              <a:buNone/>
            </a:pPr>
            <a:r>
              <a:rPr lang="cs-CZ" dirty="0"/>
              <a:t>b) nedodržení lhůty podle § 198 odst. 4, došlo-li k jejímu nedodržení nebo překročení limitu podle § 66 písm. e) , a </a:t>
            </a:r>
          </a:p>
          <a:p>
            <a:pPr marL="0" indent="0">
              <a:spcBef>
                <a:spcPts val="0"/>
              </a:spcBef>
              <a:buNone/>
            </a:pPr>
            <a:r>
              <a:rPr lang="cs-CZ" dirty="0"/>
              <a:t>c) uzavření rámcové dohody na dobu delší než 7 let, byla-li taková dohoda uzavřena. </a:t>
            </a:r>
          </a:p>
          <a:p>
            <a:pPr marL="0" indent="0">
              <a:spcBef>
                <a:spcPts val="0"/>
              </a:spcBef>
              <a:buNone/>
            </a:pPr>
            <a:endParaRPr lang="cs-CZ" dirty="0"/>
          </a:p>
          <a:p>
            <a:endParaRPr lang="cs-CZ" dirty="0"/>
          </a:p>
        </p:txBody>
      </p:sp>
      <p:sp>
        <p:nvSpPr>
          <p:cNvPr id="3" name="Zástupný symbol pro číslo snímku 2">
            <a:extLst>
              <a:ext uri="{FF2B5EF4-FFF2-40B4-BE49-F238E27FC236}">
                <a16:creationId xmlns:a16="http://schemas.microsoft.com/office/drawing/2014/main" id="{7908FB6D-A9D9-965C-FEF5-2F41A56DFE9B}"/>
              </a:ext>
            </a:extLst>
          </p:cNvPr>
          <p:cNvSpPr>
            <a:spLocks noGrp="1"/>
          </p:cNvSpPr>
          <p:nvPr>
            <p:ph type="sldNum" sz="quarter" idx="12"/>
          </p:nvPr>
        </p:nvSpPr>
        <p:spPr/>
        <p:txBody>
          <a:bodyPr/>
          <a:lstStyle/>
          <a:p>
            <a:fld id="{1CF5A12E-3DFE-4C3E-9036-7893F29C52C1}" type="slidenum">
              <a:rPr lang="cs-CZ" smtClean="0"/>
              <a:t>19</a:t>
            </a:fld>
            <a:endParaRPr lang="cs-CZ"/>
          </a:p>
        </p:txBody>
      </p:sp>
      <p:sp>
        <p:nvSpPr>
          <p:cNvPr id="4" name="Nadpis 3">
            <a:extLst>
              <a:ext uri="{FF2B5EF4-FFF2-40B4-BE49-F238E27FC236}">
                <a16:creationId xmlns:a16="http://schemas.microsoft.com/office/drawing/2014/main" id="{D93C6CC8-52E8-3C7F-A0AD-FA76F17F357F}"/>
              </a:ext>
            </a:extLst>
          </p:cNvPr>
          <p:cNvSpPr>
            <a:spLocks noGrp="1"/>
          </p:cNvSpPr>
          <p:nvPr>
            <p:ph type="title"/>
          </p:nvPr>
        </p:nvSpPr>
        <p:spPr/>
        <p:txBody>
          <a:bodyPr/>
          <a:lstStyle/>
          <a:p>
            <a:endParaRPr lang="cs-CZ" dirty="0"/>
          </a:p>
        </p:txBody>
      </p:sp>
    </p:spTree>
    <p:extLst>
      <p:ext uri="{BB962C8B-B14F-4D97-AF65-F5344CB8AC3E}">
        <p14:creationId xmlns:p14="http://schemas.microsoft.com/office/powerpoint/2010/main" val="3047063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E8BDC0-496E-0CCD-8E22-C4F6EE6D9B14}"/>
              </a:ext>
            </a:extLst>
          </p:cNvPr>
          <p:cNvSpPr>
            <a:spLocks noGrp="1"/>
          </p:cNvSpPr>
          <p:nvPr>
            <p:ph type="title"/>
          </p:nvPr>
        </p:nvSpPr>
        <p:spPr/>
        <p:txBody>
          <a:bodyPr/>
          <a:lstStyle/>
          <a:p>
            <a:r>
              <a:rPr lang="cs-CZ" dirty="0"/>
              <a:t>Anotace</a:t>
            </a:r>
          </a:p>
        </p:txBody>
      </p:sp>
      <p:sp>
        <p:nvSpPr>
          <p:cNvPr id="3" name="Zástupný obsah 2">
            <a:extLst>
              <a:ext uri="{FF2B5EF4-FFF2-40B4-BE49-F238E27FC236}">
                <a16:creationId xmlns:a16="http://schemas.microsoft.com/office/drawing/2014/main" id="{61D1CD53-8658-1786-66E3-A31E81EBB696}"/>
              </a:ext>
            </a:extLst>
          </p:cNvPr>
          <p:cNvSpPr>
            <a:spLocks noGrp="1"/>
          </p:cNvSpPr>
          <p:nvPr>
            <p:ph idx="1"/>
          </p:nvPr>
        </p:nvSpPr>
        <p:spPr/>
        <p:txBody>
          <a:bodyPr/>
          <a:lstStyle/>
          <a:p>
            <a:r>
              <a:rPr lang="cs-CZ" dirty="0"/>
              <a:t>Školení se z hlediska obsahu zaměří na zásady zadávání veřejných zakázek podle § 6 zákona o zadávání veřejných zakázek.</a:t>
            </a:r>
          </a:p>
          <a:p>
            <a:r>
              <a:rPr lang="cs-CZ" dirty="0"/>
              <a:t>Rozkrývány budou hranice toho, kdy je určitá zadávací podmínka či postup zadavatele důvodný a kdy je již nedůvodný.</a:t>
            </a:r>
          </a:p>
          <a:p>
            <a:r>
              <a:rPr lang="cs-CZ" dirty="0"/>
              <a:t>Posluchači se dále dozví, kdy je nezbytné sepsat o úkonech zadavatele odůvodnění.</a:t>
            </a:r>
          </a:p>
        </p:txBody>
      </p:sp>
    </p:spTree>
    <p:extLst>
      <p:ext uri="{BB962C8B-B14F-4D97-AF65-F5344CB8AC3E}">
        <p14:creationId xmlns:p14="http://schemas.microsoft.com/office/powerpoint/2010/main" val="4118637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40E91092-9C87-771C-E9CD-5C23FBA5E654}"/>
              </a:ext>
            </a:extLst>
          </p:cNvPr>
          <p:cNvSpPr>
            <a:spLocks noGrp="1"/>
          </p:cNvSpPr>
          <p:nvPr>
            <p:ph sz="half" idx="1"/>
          </p:nvPr>
        </p:nvSpPr>
        <p:spPr>
          <a:xfrm>
            <a:off x="1619999" y="1367624"/>
            <a:ext cx="10235395" cy="4870444"/>
          </a:xfrm>
        </p:spPr>
        <p:txBody>
          <a:bodyPr/>
          <a:lstStyle/>
          <a:p>
            <a:r>
              <a:rPr lang="cs-CZ" dirty="0"/>
              <a:t>§ 222 (7) Za podstatnou změnu závazku ze smlouvy dle odstavce 3 na veřejnou zakázku, jejímž předmětem je provedení stavebních prací, se nepovažuje záměna jedné nebo více položek soupisu stavebních prací jednou nebo více položkami, za předpokladu že </a:t>
            </a:r>
          </a:p>
          <a:p>
            <a:pPr marL="0" indent="0">
              <a:buNone/>
            </a:pPr>
            <a:r>
              <a:rPr lang="cs-CZ" dirty="0"/>
              <a:t>a) nové položky soupisu stavebních prací představují srovnatelný druh materiálu nebo prací ve vztahu k nahrazovaným položkám, </a:t>
            </a:r>
          </a:p>
          <a:p>
            <a:pPr marL="0" indent="0">
              <a:buNone/>
            </a:pPr>
            <a:r>
              <a:rPr lang="cs-CZ" dirty="0"/>
              <a:t>b) cena materiálu nebo prací podle nových položek soupisu stavebních prací je ve vztahu k nahrazovaným položkám stejná nebo nižší, </a:t>
            </a:r>
          </a:p>
          <a:p>
            <a:pPr marL="0" indent="0">
              <a:buNone/>
            </a:pPr>
            <a:r>
              <a:rPr lang="cs-CZ" dirty="0"/>
              <a:t>c) materiál nebo práce podle nových položek soupisu stavebních prací jsou ve vztahu k nahrazovaným položkám kvalitativně stejné nebo vyšší a </a:t>
            </a:r>
          </a:p>
          <a:p>
            <a:pPr marL="0" indent="0">
              <a:buNone/>
            </a:pPr>
            <a:r>
              <a:rPr lang="cs-CZ" dirty="0"/>
              <a:t>d) zadavatel vyhotoví o každé jednotlivé záměně přehled obsahující nové položky soupisu stavebních prací s vymezením položek v původním soupisu stavebních prací, které jsou takto nahrazovány, spolu s podrobným a srozumitelným </a:t>
            </a:r>
            <a:r>
              <a:rPr lang="cs-CZ" b="1" dirty="0"/>
              <a:t>odůvodněním </a:t>
            </a:r>
            <a:r>
              <a:rPr lang="cs-CZ" dirty="0"/>
              <a:t>srovnatelnosti materiálu nebo prací podle písmene a) a stejné nebo vyšší kvality podle písmene c). </a:t>
            </a:r>
          </a:p>
          <a:p>
            <a:endParaRPr lang="cs-CZ" dirty="0"/>
          </a:p>
        </p:txBody>
      </p:sp>
      <p:sp>
        <p:nvSpPr>
          <p:cNvPr id="3" name="Zástupný symbol pro číslo snímku 2">
            <a:extLst>
              <a:ext uri="{FF2B5EF4-FFF2-40B4-BE49-F238E27FC236}">
                <a16:creationId xmlns:a16="http://schemas.microsoft.com/office/drawing/2014/main" id="{65CFE9BB-1B97-0A82-79C3-FA929032391F}"/>
              </a:ext>
            </a:extLst>
          </p:cNvPr>
          <p:cNvSpPr>
            <a:spLocks noGrp="1"/>
          </p:cNvSpPr>
          <p:nvPr>
            <p:ph type="sldNum" sz="quarter" idx="12"/>
          </p:nvPr>
        </p:nvSpPr>
        <p:spPr/>
        <p:txBody>
          <a:bodyPr/>
          <a:lstStyle/>
          <a:p>
            <a:fld id="{1CF5A12E-3DFE-4C3E-9036-7893F29C52C1}" type="slidenum">
              <a:rPr lang="cs-CZ" smtClean="0"/>
              <a:t>20</a:t>
            </a:fld>
            <a:endParaRPr lang="cs-CZ"/>
          </a:p>
        </p:txBody>
      </p:sp>
      <p:sp>
        <p:nvSpPr>
          <p:cNvPr id="4" name="Nadpis 3">
            <a:extLst>
              <a:ext uri="{FF2B5EF4-FFF2-40B4-BE49-F238E27FC236}">
                <a16:creationId xmlns:a16="http://schemas.microsoft.com/office/drawing/2014/main" id="{3792C9B5-6234-ECAE-6501-0973FED32E5D}"/>
              </a:ext>
            </a:extLst>
          </p:cNvPr>
          <p:cNvSpPr>
            <a:spLocks noGrp="1"/>
          </p:cNvSpPr>
          <p:nvPr>
            <p:ph type="title"/>
          </p:nvPr>
        </p:nvSpPr>
        <p:spPr/>
        <p:txBody>
          <a:bodyPr/>
          <a:lstStyle/>
          <a:p>
            <a:endParaRPr lang="cs-CZ" dirty="0"/>
          </a:p>
        </p:txBody>
      </p:sp>
    </p:spTree>
    <p:extLst>
      <p:ext uri="{BB962C8B-B14F-4D97-AF65-F5344CB8AC3E}">
        <p14:creationId xmlns:p14="http://schemas.microsoft.com/office/powerpoint/2010/main" val="3970766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CD3F04F9-B959-E678-F060-5A39249D27D5}"/>
              </a:ext>
            </a:extLst>
          </p:cNvPr>
          <p:cNvSpPr>
            <a:spLocks noGrp="1"/>
          </p:cNvSpPr>
          <p:nvPr>
            <p:ph sz="half" idx="1"/>
          </p:nvPr>
        </p:nvSpPr>
        <p:spPr>
          <a:xfrm>
            <a:off x="1620000" y="2160000"/>
            <a:ext cx="9900000" cy="4078068"/>
          </a:xfrm>
        </p:spPr>
        <p:txBody>
          <a:bodyPr/>
          <a:lstStyle/>
          <a:p>
            <a:r>
              <a:rPr lang="cs-CZ" dirty="0"/>
              <a:t>§ 245 (1) Zadavatel do 15 dnů od doručení námitek odešle rozhodnutí o námitkách stěžovateli. V rozhodnutí uvede, zda námitkám vyhovuje nebo je odmítá; součástí rozhodnutí o odmítnutí námitek musí být </a:t>
            </a:r>
            <a:r>
              <a:rPr lang="cs-CZ" b="1" dirty="0"/>
              <a:t>odůvodnění</a:t>
            </a:r>
            <a:r>
              <a:rPr lang="cs-CZ" dirty="0"/>
              <a:t>, ve kterém se zadavatel podrobně a srozumitelně vyjádří ke všem skutečnostem uvedeným stěžovatelem v námitkách. Dojde-li k odmítnutí námitek podle odstavce 3, postačí </a:t>
            </a:r>
            <a:r>
              <a:rPr lang="cs-CZ" b="1" dirty="0"/>
              <a:t>odůvodnění</a:t>
            </a:r>
            <a:r>
              <a:rPr lang="cs-CZ" dirty="0"/>
              <a:t> ve vztahu ke splnění podmínek pro jejich odmítnutí. Pokud zadavatel námitkám vyhoví, sdělí v rozhodnutí současně, jaké provede opatření k nápravě. </a:t>
            </a:r>
          </a:p>
          <a:p>
            <a:r>
              <a:rPr lang="cs-CZ" dirty="0"/>
              <a:t>§ 263 (5) Je-li rozhodnutí o námitkách, jímž byly námitky odmítnuty, učiněné v rozporu s § 245 odst. 3 nebo je-li </a:t>
            </a:r>
            <a:r>
              <a:rPr lang="cs-CZ" b="1" dirty="0"/>
              <a:t>odůvodnění</a:t>
            </a:r>
            <a:r>
              <a:rPr lang="cs-CZ" dirty="0"/>
              <a:t> rozhodnutí o námitkách nepřezkoumatelné pro nesrozumitelnost nebo pro nedostatek důvodů, může Úřad uložit nápravné opatření spočívající toliko ve zrušení rozhodnutí o námitkách; v takovém případě platí, že okamžikem nabytí právní moci rozhodnutí Úřadu, kterým je toto nápravné opatření ukládáno, byly podány nové námitky s totožným obsahem. Tyto nové námitky nemůže zadavatel odmítnout jako opožděné. </a:t>
            </a:r>
          </a:p>
          <a:p>
            <a:endParaRPr lang="cs-CZ" dirty="0"/>
          </a:p>
        </p:txBody>
      </p:sp>
      <p:sp>
        <p:nvSpPr>
          <p:cNvPr id="3" name="Zástupný symbol pro číslo snímku 2">
            <a:extLst>
              <a:ext uri="{FF2B5EF4-FFF2-40B4-BE49-F238E27FC236}">
                <a16:creationId xmlns:a16="http://schemas.microsoft.com/office/drawing/2014/main" id="{73DA74D0-A1D8-DCE2-617B-DC57C41E31E0}"/>
              </a:ext>
            </a:extLst>
          </p:cNvPr>
          <p:cNvSpPr>
            <a:spLocks noGrp="1"/>
          </p:cNvSpPr>
          <p:nvPr>
            <p:ph type="sldNum" sz="quarter" idx="12"/>
          </p:nvPr>
        </p:nvSpPr>
        <p:spPr/>
        <p:txBody>
          <a:bodyPr/>
          <a:lstStyle/>
          <a:p>
            <a:fld id="{1CF5A12E-3DFE-4C3E-9036-7893F29C52C1}" type="slidenum">
              <a:rPr lang="cs-CZ" smtClean="0"/>
              <a:t>21</a:t>
            </a:fld>
            <a:endParaRPr lang="cs-CZ"/>
          </a:p>
        </p:txBody>
      </p:sp>
      <p:sp>
        <p:nvSpPr>
          <p:cNvPr id="4" name="Nadpis 3">
            <a:extLst>
              <a:ext uri="{FF2B5EF4-FFF2-40B4-BE49-F238E27FC236}">
                <a16:creationId xmlns:a16="http://schemas.microsoft.com/office/drawing/2014/main" id="{F7AE27E0-7058-1E57-5354-2D1D0C036AA8}"/>
              </a:ext>
            </a:extLst>
          </p:cNvPr>
          <p:cNvSpPr>
            <a:spLocks noGrp="1"/>
          </p:cNvSpPr>
          <p:nvPr>
            <p:ph type="title"/>
          </p:nvPr>
        </p:nvSpPr>
        <p:spPr/>
        <p:txBody>
          <a:bodyPr/>
          <a:lstStyle/>
          <a:p>
            <a:endParaRPr lang="cs-CZ" dirty="0"/>
          </a:p>
        </p:txBody>
      </p:sp>
    </p:spTree>
    <p:extLst>
      <p:ext uri="{BB962C8B-B14F-4D97-AF65-F5344CB8AC3E}">
        <p14:creationId xmlns:p14="http://schemas.microsoft.com/office/powerpoint/2010/main" val="4073095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B3504F-15E4-BE20-EF56-8B70CF22037D}"/>
              </a:ext>
            </a:extLst>
          </p:cNvPr>
          <p:cNvSpPr>
            <a:spLocks noGrp="1"/>
          </p:cNvSpPr>
          <p:nvPr>
            <p:ph type="title"/>
          </p:nvPr>
        </p:nvSpPr>
        <p:spPr/>
        <p:txBody>
          <a:bodyPr/>
          <a:lstStyle/>
          <a:p>
            <a:endParaRPr lang="cs-CZ" dirty="0"/>
          </a:p>
        </p:txBody>
      </p:sp>
      <p:pic>
        <p:nvPicPr>
          <p:cNvPr id="5" name="Obrázek 4">
            <a:extLst>
              <a:ext uri="{FF2B5EF4-FFF2-40B4-BE49-F238E27FC236}">
                <a16:creationId xmlns:a16="http://schemas.microsoft.com/office/drawing/2014/main" id="{9FE1EDA3-D4CC-340F-7F63-8C43B243BEA3}"/>
              </a:ext>
            </a:extLst>
          </p:cNvPr>
          <p:cNvPicPr>
            <a:picLocks noChangeAspect="1"/>
          </p:cNvPicPr>
          <p:nvPr/>
        </p:nvPicPr>
        <p:blipFill>
          <a:blip r:embed="rId2"/>
          <a:stretch>
            <a:fillRect/>
          </a:stretch>
        </p:blipFill>
        <p:spPr>
          <a:xfrm>
            <a:off x="0" y="334313"/>
            <a:ext cx="12192000" cy="6189374"/>
          </a:xfrm>
          <a:prstGeom prst="rect">
            <a:avLst/>
          </a:prstGeom>
        </p:spPr>
      </p:pic>
    </p:spTree>
    <p:extLst>
      <p:ext uri="{BB962C8B-B14F-4D97-AF65-F5344CB8AC3E}">
        <p14:creationId xmlns:p14="http://schemas.microsoft.com/office/powerpoint/2010/main" val="2288509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127878-7249-41F4-8CBC-B5C81373ADD9}"/>
              </a:ext>
            </a:extLst>
          </p:cNvPr>
          <p:cNvSpPr>
            <a:spLocks noGrp="1"/>
          </p:cNvSpPr>
          <p:nvPr>
            <p:ph type="ctrTitle"/>
          </p:nvPr>
        </p:nvSpPr>
        <p:spPr>
          <a:xfrm>
            <a:off x="6300000" y="2116183"/>
            <a:ext cx="5400000" cy="1916866"/>
          </a:xfrm>
        </p:spPr>
        <p:txBody>
          <a:bodyPr/>
          <a:lstStyle/>
          <a:p>
            <a:r>
              <a:rPr lang="cs-CZ" dirty="0"/>
              <a:t>Děkuji</a:t>
            </a:r>
            <a:br>
              <a:rPr lang="cs-CZ" dirty="0"/>
            </a:br>
            <a:r>
              <a:rPr lang="cs-CZ" dirty="0"/>
              <a:t>za pozornost</a:t>
            </a:r>
          </a:p>
        </p:txBody>
      </p:sp>
      <p:sp>
        <p:nvSpPr>
          <p:cNvPr id="5" name="Zástupný symbol pro obsah 2">
            <a:extLst>
              <a:ext uri="{FF2B5EF4-FFF2-40B4-BE49-F238E27FC236}">
                <a16:creationId xmlns:a16="http://schemas.microsoft.com/office/drawing/2014/main" id="{78819B76-FCCF-20DD-93BA-079BCCC6451D}"/>
              </a:ext>
            </a:extLst>
          </p:cNvPr>
          <p:cNvSpPr>
            <a:spLocks noGrp="1"/>
          </p:cNvSpPr>
          <p:nvPr>
            <p:ph type="subTitle" idx="1"/>
          </p:nvPr>
        </p:nvSpPr>
        <p:spPr>
          <a:xfrm>
            <a:off x="6300000" y="4245429"/>
            <a:ext cx="5400000" cy="1968940"/>
          </a:xfrm>
        </p:spPr>
        <p:txBody>
          <a:bodyPr>
            <a:normAutofit/>
          </a:bodyPr>
          <a:lstStyle/>
          <a:p>
            <a:r>
              <a:rPr lang="cs-CZ" dirty="0"/>
              <a:t>Miluše Malenková</a:t>
            </a:r>
          </a:p>
          <a:p>
            <a:r>
              <a:rPr lang="cs-CZ" dirty="0"/>
              <a:t>Miluse</a:t>
            </a:r>
            <a:r>
              <a:rPr lang="cs-CZ" dirty="0">
                <a:solidFill>
                  <a:schemeClr val="accent5"/>
                </a:solidFill>
              </a:rPr>
              <a:t>.Malenkova@mmr.gov.cz</a:t>
            </a:r>
          </a:p>
        </p:txBody>
      </p:sp>
    </p:spTree>
    <p:extLst>
      <p:ext uri="{BB962C8B-B14F-4D97-AF65-F5344CB8AC3E}">
        <p14:creationId xmlns:p14="http://schemas.microsoft.com/office/powerpoint/2010/main" val="2726387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395135A-BC70-0FF0-6AFE-F4EE535BD0A3}"/>
              </a:ext>
            </a:extLst>
          </p:cNvPr>
          <p:cNvSpPr>
            <a:spLocks noGrp="1"/>
          </p:cNvSpPr>
          <p:nvPr>
            <p:ph sz="half" idx="1"/>
          </p:nvPr>
        </p:nvSpPr>
        <p:spPr>
          <a:xfrm>
            <a:off x="1620000" y="1470991"/>
            <a:ext cx="8964000" cy="4767077"/>
          </a:xfrm>
        </p:spPr>
        <p:txBody>
          <a:bodyPr/>
          <a:lstStyle/>
          <a:p>
            <a:r>
              <a:rPr lang="cs-CZ" dirty="0"/>
              <a:t>Důvod</a:t>
            </a:r>
          </a:p>
          <a:p>
            <a:pPr lvl="1"/>
            <a:r>
              <a:rPr lang="cs-CZ" dirty="0"/>
              <a:t>právní důvod, právem uznaný důvod </a:t>
            </a:r>
          </a:p>
          <a:p>
            <a:pPr lvl="1"/>
            <a:r>
              <a:rPr lang="cs-CZ" dirty="0"/>
              <a:t>zásada rovného zacházení a zákazu diskriminace</a:t>
            </a:r>
          </a:p>
          <a:p>
            <a:pPr lvl="2"/>
            <a:r>
              <a:rPr lang="cs-CZ" dirty="0">
                <a:solidFill>
                  <a:schemeClr val="tx1"/>
                </a:solidFill>
              </a:rPr>
              <a:t>§ 36 ZZVZ: Zadávací podmínky nesmí být stanoveny tak, aby určitým dodavatelům </a:t>
            </a:r>
            <a:r>
              <a:rPr lang="cs-CZ" b="1" dirty="0">
                <a:solidFill>
                  <a:schemeClr val="tx1"/>
                </a:solidFill>
              </a:rPr>
              <a:t>bezdůvodně</a:t>
            </a:r>
            <a:r>
              <a:rPr lang="cs-CZ" dirty="0">
                <a:solidFill>
                  <a:schemeClr val="tx1"/>
                </a:solidFill>
              </a:rPr>
              <a:t> přímo nebo nepřímo zaručovaly konkurenční výhodu nebo vytvářely </a:t>
            </a:r>
            <a:r>
              <a:rPr lang="cs-CZ" b="1" dirty="0">
                <a:solidFill>
                  <a:schemeClr val="tx1"/>
                </a:solidFill>
              </a:rPr>
              <a:t>bezdůvodné</a:t>
            </a:r>
            <a:r>
              <a:rPr lang="cs-CZ" dirty="0">
                <a:solidFill>
                  <a:schemeClr val="tx1"/>
                </a:solidFill>
              </a:rPr>
              <a:t> překážky hospodářské soutěže.</a:t>
            </a:r>
          </a:p>
          <a:p>
            <a:r>
              <a:rPr lang="cs-CZ" dirty="0"/>
              <a:t>Odůvodnění</a:t>
            </a:r>
          </a:p>
          <a:p>
            <a:pPr lvl="1"/>
            <a:r>
              <a:rPr lang="cs-CZ" dirty="0"/>
              <a:t>uvedení důvodů a úvah</a:t>
            </a:r>
          </a:p>
          <a:p>
            <a:pPr lvl="1"/>
            <a:r>
              <a:rPr lang="cs-CZ" dirty="0"/>
              <a:t>transparentnost </a:t>
            </a:r>
            <a:r>
              <a:rPr lang="cs-CZ"/>
              <a:t>a přiměřenost</a:t>
            </a:r>
            <a:endParaRPr lang="cs-CZ" dirty="0"/>
          </a:p>
          <a:p>
            <a:pPr lvl="2"/>
            <a:r>
              <a:rPr lang="cs-CZ" dirty="0">
                <a:solidFill>
                  <a:schemeClr val="tx1"/>
                </a:solidFill>
              </a:rPr>
              <a:t>§ 50 ZZVZ: Zadavatel odešle všem účastníkům zadávacího řízení oznámení o výběru, ve kterém uvede identifikační údaje vybraného dodavatele a </a:t>
            </a:r>
            <a:r>
              <a:rPr lang="cs-CZ" b="1" dirty="0">
                <a:solidFill>
                  <a:schemeClr val="tx1"/>
                </a:solidFill>
              </a:rPr>
              <a:t>odůvodnění</a:t>
            </a:r>
            <a:r>
              <a:rPr lang="cs-CZ" dirty="0">
                <a:solidFill>
                  <a:schemeClr val="tx1"/>
                </a:solidFill>
              </a:rPr>
              <a:t> výběru; to neplatí v případě zadávacího řízení, v němž je jen jeden účastník. </a:t>
            </a:r>
          </a:p>
          <a:p>
            <a:pPr lvl="1"/>
            <a:endParaRPr lang="cs-CZ" dirty="0"/>
          </a:p>
          <a:p>
            <a:pPr lvl="1"/>
            <a:endParaRPr lang="cs-CZ" dirty="0"/>
          </a:p>
          <a:p>
            <a:pPr lvl="1"/>
            <a:endParaRPr lang="cs-CZ" dirty="0"/>
          </a:p>
          <a:p>
            <a:pPr lvl="1"/>
            <a:endParaRPr lang="cs-CZ" dirty="0"/>
          </a:p>
          <a:p>
            <a:endParaRPr lang="cs-CZ" dirty="0"/>
          </a:p>
          <a:p>
            <a:endParaRPr lang="cs-CZ" dirty="0"/>
          </a:p>
          <a:p>
            <a:endParaRPr lang="cs-CZ" dirty="0"/>
          </a:p>
        </p:txBody>
      </p:sp>
      <p:sp>
        <p:nvSpPr>
          <p:cNvPr id="3" name="Zástupný symbol pro číslo snímku 2">
            <a:extLst>
              <a:ext uri="{FF2B5EF4-FFF2-40B4-BE49-F238E27FC236}">
                <a16:creationId xmlns:a16="http://schemas.microsoft.com/office/drawing/2014/main" id="{C0F922B7-6DC5-A58C-3FB9-65D10448A689}"/>
              </a:ext>
            </a:extLst>
          </p:cNvPr>
          <p:cNvSpPr>
            <a:spLocks noGrp="1"/>
          </p:cNvSpPr>
          <p:nvPr>
            <p:ph type="sldNum" sz="quarter" idx="12"/>
          </p:nvPr>
        </p:nvSpPr>
        <p:spPr/>
        <p:txBody>
          <a:bodyPr/>
          <a:lstStyle/>
          <a:p>
            <a:fld id="{1CF5A12E-3DFE-4C3E-9036-7893F29C52C1}" type="slidenum">
              <a:rPr lang="cs-CZ" smtClean="0"/>
              <a:t>3</a:t>
            </a:fld>
            <a:endParaRPr lang="cs-CZ"/>
          </a:p>
        </p:txBody>
      </p:sp>
      <p:sp>
        <p:nvSpPr>
          <p:cNvPr id="4" name="Nadpis 3">
            <a:extLst>
              <a:ext uri="{FF2B5EF4-FFF2-40B4-BE49-F238E27FC236}">
                <a16:creationId xmlns:a16="http://schemas.microsoft.com/office/drawing/2014/main" id="{2A47E60B-1DDE-667A-657D-FA5920EB5923}"/>
              </a:ext>
            </a:extLst>
          </p:cNvPr>
          <p:cNvSpPr>
            <a:spLocks noGrp="1"/>
          </p:cNvSpPr>
          <p:nvPr>
            <p:ph type="title"/>
          </p:nvPr>
        </p:nvSpPr>
        <p:spPr/>
        <p:txBody>
          <a:bodyPr/>
          <a:lstStyle/>
          <a:p>
            <a:r>
              <a:rPr lang="cs-CZ" dirty="0"/>
              <a:t>Důvodné X odůvodněné</a:t>
            </a:r>
          </a:p>
        </p:txBody>
      </p:sp>
    </p:spTree>
    <p:extLst>
      <p:ext uri="{BB962C8B-B14F-4D97-AF65-F5344CB8AC3E}">
        <p14:creationId xmlns:p14="http://schemas.microsoft.com/office/powerpoint/2010/main" val="2077969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EC856AF9-2C06-15E8-CA70-4186E9930554}"/>
              </a:ext>
            </a:extLst>
          </p:cNvPr>
          <p:cNvSpPr>
            <a:spLocks noGrp="1"/>
          </p:cNvSpPr>
          <p:nvPr>
            <p:ph sz="half" idx="1"/>
          </p:nvPr>
        </p:nvSpPr>
        <p:spPr/>
        <p:txBody>
          <a:bodyPr/>
          <a:lstStyle/>
          <a:p>
            <a:r>
              <a:rPr lang="cs-CZ" dirty="0"/>
              <a:t>(1) Zadavatel může vyloučit účastníka zadávacího řízení pouze z </a:t>
            </a:r>
            <a:r>
              <a:rPr lang="cs-CZ" b="1" dirty="0"/>
              <a:t>důvodů</a:t>
            </a:r>
            <a:r>
              <a:rPr lang="cs-CZ" dirty="0"/>
              <a:t> stanovených tímto zákonem nebo z důvodů pro vyloučení nebo odmítnutí nabídky nebo žádosti o účast stanovených přímo použitelným předpisem Evropské unie, a to kdykoliv v průběhu zadávacího řízení.</a:t>
            </a:r>
          </a:p>
          <a:p>
            <a:r>
              <a:rPr lang="cs-CZ" dirty="0"/>
              <a:t>(4) Zadavatel může vyloučit účastníka zadávacího řízení, pokud nabídka účastníka zadávacího řízení obsahuje mimořádně nízkou nabídkovou cenu, která nebyla na písemnou žádost zadavatele účastníkem zadávacího řízení zdůvodněna.</a:t>
            </a:r>
          </a:p>
          <a:p>
            <a:r>
              <a:rPr lang="cs-CZ" dirty="0"/>
              <a:t>(11) Zadavatel odešle bezodkladně účastníkovi zadávacího řízení oznámení o jeho vyloučení s </a:t>
            </a:r>
            <a:r>
              <a:rPr lang="cs-CZ" b="1" dirty="0"/>
              <a:t>odůvodněním</a:t>
            </a:r>
            <a:r>
              <a:rPr lang="cs-CZ" dirty="0"/>
              <a:t>.</a:t>
            </a:r>
          </a:p>
        </p:txBody>
      </p:sp>
      <p:sp>
        <p:nvSpPr>
          <p:cNvPr id="3" name="Zástupný symbol pro číslo snímku 2">
            <a:extLst>
              <a:ext uri="{FF2B5EF4-FFF2-40B4-BE49-F238E27FC236}">
                <a16:creationId xmlns:a16="http://schemas.microsoft.com/office/drawing/2014/main" id="{2EB9E09C-37DD-95AB-3AC6-02736970450C}"/>
              </a:ext>
            </a:extLst>
          </p:cNvPr>
          <p:cNvSpPr>
            <a:spLocks noGrp="1"/>
          </p:cNvSpPr>
          <p:nvPr>
            <p:ph type="sldNum" sz="quarter" idx="12"/>
          </p:nvPr>
        </p:nvSpPr>
        <p:spPr/>
        <p:txBody>
          <a:bodyPr/>
          <a:lstStyle/>
          <a:p>
            <a:fld id="{1CF5A12E-3DFE-4C3E-9036-7893F29C52C1}" type="slidenum">
              <a:rPr lang="cs-CZ" smtClean="0"/>
              <a:t>4</a:t>
            </a:fld>
            <a:endParaRPr lang="cs-CZ"/>
          </a:p>
        </p:txBody>
      </p:sp>
      <p:sp>
        <p:nvSpPr>
          <p:cNvPr id="4" name="Nadpis 3">
            <a:extLst>
              <a:ext uri="{FF2B5EF4-FFF2-40B4-BE49-F238E27FC236}">
                <a16:creationId xmlns:a16="http://schemas.microsoft.com/office/drawing/2014/main" id="{9CB3DDCC-AE5D-6734-1BA2-6ED009DD2021}"/>
              </a:ext>
            </a:extLst>
          </p:cNvPr>
          <p:cNvSpPr>
            <a:spLocks noGrp="1"/>
          </p:cNvSpPr>
          <p:nvPr>
            <p:ph type="title"/>
          </p:nvPr>
        </p:nvSpPr>
        <p:spPr/>
        <p:txBody>
          <a:bodyPr/>
          <a:lstStyle/>
          <a:p>
            <a:r>
              <a:rPr lang="cs-CZ" dirty="0"/>
              <a:t>Vyloučení účastníka zadávacího řízení (§ 48)</a:t>
            </a:r>
            <a:br>
              <a:rPr lang="cs-CZ" dirty="0"/>
            </a:br>
            <a:endParaRPr lang="cs-CZ" dirty="0"/>
          </a:p>
        </p:txBody>
      </p:sp>
    </p:spTree>
    <p:extLst>
      <p:ext uri="{BB962C8B-B14F-4D97-AF65-F5344CB8AC3E}">
        <p14:creationId xmlns:p14="http://schemas.microsoft.com/office/powerpoint/2010/main" val="1248003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8828E64-4C79-A4AB-977B-CF8CDDDA8134}"/>
              </a:ext>
            </a:extLst>
          </p:cNvPr>
          <p:cNvSpPr>
            <a:spLocks noGrp="1"/>
          </p:cNvSpPr>
          <p:nvPr>
            <p:ph sz="half" idx="1"/>
          </p:nvPr>
        </p:nvSpPr>
        <p:spPr/>
        <p:txBody>
          <a:bodyPr/>
          <a:lstStyle/>
          <a:p>
            <a:r>
              <a:rPr lang="cs-CZ" dirty="0"/>
              <a:t>§ 48 (4) Zadavatel může vyloučit účastníka zadávacího řízení, pokud nabídka účastníka zadávacího řízení obsahuje mimořádně nízkou nabídkovou cenu, která nebyla na písemnou žádost zadavatele účastníkem zadávacího řízení </a:t>
            </a:r>
            <a:r>
              <a:rPr lang="cs-CZ" b="1" dirty="0"/>
              <a:t>zdůvodněna</a:t>
            </a:r>
            <a:r>
              <a:rPr lang="cs-CZ" dirty="0"/>
              <a:t>.</a:t>
            </a:r>
          </a:p>
          <a:p>
            <a:r>
              <a:rPr lang="cs-CZ" dirty="0"/>
              <a:t>§ 48 (6) a) Zadavatel může vyloučit účastníka zadávacího řízení pro nezpůsobilost také, pokud na základě věrohodných informací získá </a:t>
            </a:r>
            <a:r>
              <a:rPr lang="cs-CZ" b="1" dirty="0"/>
              <a:t>důvodné</a:t>
            </a:r>
            <a:r>
              <a:rPr lang="cs-CZ" dirty="0"/>
              <a:t> podezření, že účastník zadávacího řízení uzavřel s jinými osobami zakázanou dohodu podle zákona o ochraně hospodářské soutěže v souvislosti se zadávanou veřejnou zakázkou, nebo </a:t>
            </a:r>
          </a:p>
          <a:p>
            <a:r>
              <a:rPr lang="cs-CZ" dirty="0"/>
              <a:t>§ 45 (2) Pokud zadavatel vyžaduje předložení dokladu a dodavatel není z </a:t>
            </a:r>
            <a:r>
              <a:rPr lang="cs-CZ" b="1" dirty="0"/>
              <a:t>důvodů, které mu nelze přičítat</a:t>
            </a:r>
            <a:r>
              <a:rPr lang="cs-CZ" dirty="0"/>
              <a:t>, schopen předložit požadovaný doklad, je oprávněn předložit jiný rovnocenný doklad</a:t>
            </a:r>
          </a:p>
          <a:p>
            <a:endParaRPr lang="cs-CZ" dirty="0"/>
          </a:p>
          <a:p>
            <a:endParaRPr lang="cs-CZ" dirty="0"/>
          </a:p>
        </p:txBody>
      </p:sp>
      <p:sp>
        <p:nvSpPr>
          <p:cNvPr id="3" name="Zástupný symbol pro číslo snímku 2">
            <a:extLst>
              <a:ext uri="{FF2B5EF4-FFF2-40B4-BE49-F238E27FC236}">
                <a16:creationId xmlns:a16="http://schemas.microsoft.com/office/drawing/2014/main" id="{6ED07A45-1BD0-D179-13C8-8A060D08C50D}"/>
              </a:ext>
            </a:extLst>
          </p:cNvPr>
          <p:cNvSpPr>
            <a:spLocks noGrp="1"/>
          </p:cNvSpPr>
          <p:nvPr>
            <p:ph type="sldNum" sz="quarter" idx="12"/>
          </p:nvPr>
        </p:nvSpPr>
        <p:spPr/>
        <p:txBody>
          <a:bodyPr/>
          <a:lstStyle/>
          <a:p>
            <a:fld id="{1CF5A12E-3DFE-4C3E-9036-7893F29C52C1}" type="slidenum">
              <a:rPr lang="cs-CZ" smtClean="0"/>
              <a:t>5</a:t>
            </a:fld>
            <a:endParaRPr lang="cs-CZ"/>
          </a:p>
        </p:txBody>
      </p:sp>
      <p:sp>
        <p:nvSpPr>
          <p:cNvPr id="4" name="Nadpis 3">
            <a:extLst>
              <a:ext uri="{FF2B5EF4-FFF2-40B4-BE49-F238E27FC236}">
                <a16:creationId xmlns:a16="http://schemas.microsoft.com/office/drawing/2014/main" id="{5F5DC62B-9C57-D420-848B-70DD2E215153}"/>
              </a:ext>
            </a:extLst>
          </p:cNvPr>
          <p:cNvSpPr>
            <a:spLocks noGrp="1"/>
          </p:cNvSpPr>
          <p:nvPr>
            <p:ph type="title"/>
          </p:nvPr>
        </p:nvSpPr>
        <p:spPr/>
        <p:txBody>
          <a:bodyPr/>
          <a:lstStyle/>
          <a:p>
            <a:r>
              <a:rPr lang="cs-CZ" dirty="0"/>
              <a:t>Další varianty</a:t>
            </a:r>
          </a:p>
        </p:txBody>
      </p:sp>
    </p:spTree>
    <p:extLst>
      <p:ext uri="{BB962C8B-B14F-4D97-AF65-F5344CB8AC3E}">
        <p14:creationId xmlns:p14="http://schemas.microsoft.com/office/powerpoint/2010/main" val="2001982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7D1086DE-410E-A9FD-67D8-4BAF78530C6C}"/>
              </a:ext>
            </a:extLst>
          </p:cNvPr>
          <p:cNvSpPr>
            <a:spLocks noGrp="1"/>
          </p:cNvSpPr>
          <p:nvPr>
            <p:ph sz="half" idx="1"/>
          </p:nvPr>
        </p:nvSpPr>
        <p:spPr/>
        <p:txBody>
          <a:bodyPr/>
          <a:lstStyle/>
          <a:p>
            <a:r>
              <a:rPr lang="cs-CZ" dirty="0"/>
              <a:t> § 86 ZVZ Předběžné oznámení veřejného zadavatele </a:t>
            </a:r>
          </a:p>
          <a:p>
            <a:pPr lvl="1"/>
            <a:r>
              <a:rPr lang="cs-CZ" dirty="0"/>
              <a:t>(1) Veřejný zadavatel uveřejní formou předběžného oznámení nadlimitní a podlimitní veřejné zakázky. Veřejný zadavatel je oprávněn zahájit zadávací řízení nejdříve </a:t>
            </a:r>
            <a:r>
              <a:rPr lang="cs-CZ" b="1" dirty="0"/>
              <a:t>1 měsíc </a:t>
            </a:r>
            <a:r>
              <a:rPr lang="cs-CZ" dirty="0"/>
              <a:t>od odeslání předběžného oznámení. </a:t>
            </a:r>
          </a:p>
          <a:p>
            <a:pPr lvl="1"/>
            <a:r>
              <a:rPr lang="cs-CZ" dirty="0"/>
              <a:t>(2) Součástí předběžného oznámení je </a:t>
            </a:r>
            <a:r>
              <a:rPr lang="cs-CZ" b="1" dirty="0"/>
              <a:t>odůvodnění účelnosti </a:t>
            </a:r>
            <a:r>
              <a:rPr lang="cs-CZ" dirty="0"/>
              <a:t>veřejné zakázky. Podrobnosti rozsahu odůvodnění stanoví prováděcí právní předpis. </a:t>
            </a:r>
          </a:p>
        </p:txBody>
      </p:sp>
      <p:sp>
        <p:nvSpPr>
          <p:cNvPr id="3" name="Zástupný symbol pro číslo snímku 2">
            <a:extLst>
              <a:ext uri="{FF2B5EF4-FFF2-40B4-BE49-F238E27FC236}">
                <a16:creationId xmlns:a16="http://schemas.microsoft.com/office/drawing/2014/main" id="{A0AC3388-68E5-8AE3-267A-21922BA23FFA}"/>
              </a:ext>
            </a:extLst>
          </p:cNvPr>
          <p:cNvSpPr>
            <a:spLocks noGrp="1"/>
          </p:cNvSpPr>
          <p:nvPr>
            <p:ph type="sldNum" sz="quarter" idx="12"/>
          </p:nvPr>
        </p:nvSpPr>
        <p:spPr/>
        <p:txBody>
          <a:bodyPr/>
          <a:lstStyle/>
          <a:p>
            <a:fld id="{1CF5A12E-3DFE-4C3E-9036-7893F29C52C1}" type="slidenum">
              <a:rPr lang="cs-CZ" smtClean="0"/>
              <a:t>6</a:t>
            </a:fld>
            <a:endParaRPr lang="cs-CZ"/>
          </a:p>
        </p:txBody>
      </p:sp>
      <p:sp>
        <p:nvSpPr>
          <p:cNvPr id="4" name="Nadpis 3">
            <a:extLst>
              <a:ext uri="{FF2B5EF4-FFF2-40B4-BE49-F238E27FC236}">
                <a16:creationId xmlns:a16="http://schemas.microsoft.com/office/drawing/2014/main" id="{04BD2B08-D2DF-F008-F9D7-FA01D191EB79}"/>
              </a:ext>
            </a:extLst>
          </p:cNvPr>
          <p:cNvSpPr>
            <a:spLocks noGrp="1"/>
          </p:cNvSpPr>
          <p:nvPr>
            <p:ph type="title"/>
          </p:nvPr>
        </p:nvSpPr>
        <p:spPr/>
        <p:txBody>
          <a:bodyPr/>
          <a:lstStyle/>
          <a:p>
            <a:r>
              <a:rPr lang="cs-CZ" dirty="0"/>
              <a:t>Transparentní novela ZVZ 2012</a:t>
            </a:r>
            <a:br>
              <a:rPr lang="cs-CZ" dirty="0"/>
            </a:br>
            <a:r>
              <a:rPr lang="cs-CZ" dirty="0"/>
              <a:t>(137/2006 ve znění 55/2012)</a:t>
            </a:r>
          </a:p>
        </p:txBody>
      </p:sp>
    </p:spTree>
    <p:extLst>
      <p:ext uri="{BB962C8B-B14F-4D97-AF65-F5344CB8AC3E}">
        <p14:creationId xmlns:p14="http://schemas.microsoft.com/office/powerpoint/2010/main" val="634514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FC45B-9BE7-C78A-9752-341740F9A8E9}"/>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5CD5BE03-728E-5A6F-E6F6-3360E764D054}"/>
              </a:ext>
            </a:extLst>
          </p:cNvPr>
          <p:cNvSpPr>
            <a:spLocks noGrp="1"/>
          </p:cNvSpPr>
          <p:nvPr>
            <p:ph sz="half" idx="1"/>
          </p:nvPr>
        </p:nvSpPr>
        <p:spPr>
          <a:xfrm>
            <a:off x="1620000" y="1860605"/>
            <a:ext cx="8964000" cy="4377463"/>
          </a:xfrm>
        </p:spPr>
        <p:txBody>
          <a:bodyPr/>
          <a:lstStyle/>
          <a:p>
            <a:r>
              <a:rPr lang="cs-CZ" dirty="0"/>
              <a:t>§ 156 Odůvodnění veřejné zakázky</a:t>
            </a:r>
          </a:p>
          <a:p>
            <a:pPr lvl="1"/>
            <a:r>
              <a:rPr lang="cs-CZ" dirty="0"/>
              <a:t>(1) Veřejný zadavatel u nadlimitní a podlimitní veřejné zakázky uveřejní na profilu zadavatele odůvodnění</a:t>
            </a:r>
          </a:p>
          <a:p>
            <a:pPr lvl="2"/>
            <a:r>
              <a:rPr lang="cs-CZ" dirty="0">
                <a:solidFill>
                  <a:schemeClr val="tx1"/>
                </a:solidFill>
              </a:rPr>
              <a:t>a) účelnosti veřejné zakázky,</a:t>
            </a:r>
          </a:p>
          <a:p>
            <a:pPr lvl="2"/>
            <a:r>
              <a:rPr lang="cs-CZ" dirty="0">
                <a:solidFill>
                  <a:schemeClr val="tx1"/>
                </a:solidFill>
              </a:rPr>
              <a:t>b) přiměřenosti požadavků na technické kvalifikační předpoklady,</a:t>
            </a:r>
          </a:p>
          <a:p>
            <a:pPr lvl="2"/>
            <a:r>
              <a:rPr lang="cs-CZ" dirty="0">
                <a:solidFill>
                  <a:schemeClr val="tx1"/>
                </a:solidFill>
              </a:rPr>
              <a:t>c) vymezení obchodních a technických podmínek veřejné zakázky ve vztahu k potřebám veřejného zadavatele,</a:t>
            </a:r>
          </a:p>
          <a:p>
            <a:pPr lvl="2"/>
            <a:r>
              <a:rPr lang="cs-CZ" dirty="0">
                <a:solidFill>
                  <a:schemeClr val="tx1"/>
                </a:solidFill>
              </a:rPr>
              <a:t>d) stanovení základních a dílčích hodnotících kritérií a způsobu hodnocení nabídek ve vztahu k potřebám veřejného zadavatele</a:t>
            </a:r>
            <a:r>
              <a:rPr lang="cs-CZ" dirty="0"/>
              <a:t>.</a:t>
            </a:r>
          </a:p>
          <a:p>
            <a:pPr lvl="1"/>
            <a:r>
              <a:rPr lang="cs-CZ" dirty="0"/>
              <a:t>(2) Veřejný zadavatel uveřejní odůvodnění podle odstavce 1 </a:t>
            </a:r>
            <a:r>
              <a:rPr lang="cs-CZ" b="1" dirty="0"/>
              <a:t>do 3 pracovních dnů od uveřejnění oznámení o zahájení zadávacího řízení </a:t>
            </a:r>
            <a:r>
              <a:rPr lang="cs-CZ" dirty="0"/>
              <a:t>nebo od odeslání výzvy o zahájení zadávacího řízení. </a:t>
            </a:r>
          </a:p>
          <a:p>
            <a:r>
              <a:rPr lang="cs-CZ" dirty="0"/>
              <a:t>vyhláška č. 232/2012 Sb.</a:t>
            </a:r>
          </a:p>
        </p:txBody>
      </p:sp>
      <p:sp>
        <p:nvSpPr>
          <p:cNvPr id="3" name="Zástupný symbol pro číslo snímku 2">
            <a:extLst>
              <a:ext uri="{FF2B5EF4-FFF2-40B4-BE49-F238E27FC236}">
                <a16:creationId xmlns:a16="http://schemas.microsoft.com/office/drawing/2014/main" id="{983DFCC0-464B-52DA-D0E4-A70A8412A61B}"/>
              </a:ext>
            </a:extLst>
          </p:cNvPr>
          <p:cNvSpPr>
            <a:spLocks noGrp="1"/>
          </p:cNvSpPr>
          <p:nvPr>
            <p:ph type="sldNum" sz="quarter" idx="12"/>
          </p:nvPr>
        </p:nvSpPr>
        <p:spPr/>
        <p:txBody>
          <a:bodyPr/>
          <a:lstStyle/>
          <a:p>
            <a:fld id="{1CF5A12E-3DFE-4C3E-9036-7893F29C52C1}" type="slidenum">
              <a:rPr lang="cs-CZ" smtClean="0"/>
              <a:t>7</a:t>
            </a:fld>
            <a:endParaRPr lang="cs-CZ"/>
          </a:p>
        </p:txBody>
      </p:sp>
      <p:sp>
        <p:nvSpPr>
          <p:cNvPr id="4" name="Nadpis 3">
            <a:extLst>
              <a:ext uri="{FF2B5EF4-FFF2-40B4-BE49-F238E27FC236}">
                <a16:creationId xmlns:a16="http://schemas.microsoft.com/office/drawing/2014/main" id="{5A44095C-14E0-3EFE-CF17-6DB4F915DB46}"/>
              </a:ext>
            </a:extLst>
          </p:cNvPr>
          <p:cNvSpPr>
            <a:spLocks noGrp="1"/>
          </p:cNvSpPr>
          <p:nvPr>
            <p:ph type="title"/>
          </p:nvPr>
        </p:nvSpPr>
        <p:spPr/>
        <p:txBody>
          <a:bodyPr/>
          <a:lstStyle/>
          <a:p>
            <a:r>
              <a:rPr lang="cs-CZ" dirty="0"/>
              <a:t>Transparentní novela ZVZ 2012</a:t>
            </a:r>
            <a:br>
              <a:rPr lang="cs-CZ" dirty="0"/>
            </a:br>
            <a:r>
              <a:rPr lang="cs-CZ" dirty="0"/>
              <a:t>(137/2006 ve znění 55/2012)</a:t>
            </a:r>
          </a:p>
        </p:txBody>
      </p:sp>
    </p:spTree>
    <p:extLst>
      <p:ext uri="{BB962C8B-B14F-4D97-AF65-F5344CB8AC3E}">
        <p14:creationId xmlns:p14="http://schemas.microsoft.com/office/powerpoint/2010/main" val="710054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A68F6609-7908-87D7-1B9F-D4DEB0C498FD}"/>
              </a:ext>
            </a:extLst>
          </p:cNvPr>
          <p:cNvSpPr>
            <a:spLocks noGrp="1"/>
          </p:cNvSpPr>
          <p:nvPr>
            <p:ph sz="half" idx="1"/>
          </p:nvPr>
        </p:nvSpPr>
        <p:spPr>
          <a:xfrm>
            <a:off x="1619999" y="1749287"/>
            <a:ext cx="10124077" cy="4915838"/>
          </a:xfrm>
        </p:spPr>
        <p:txBody>
          <a:bodyPr>
            <a:normAutofit fontScale="77500" lnSpcReduction="20000"/>
          </a:bodyPr>
          <a:lstStyle/>
          <a:p>
            <a:r>
              <a:rPr lang="cs-CZ" dirty="0"/>
              <a:t>1.   Veřejní zadavatelé musí </a:t>
            </a:r>
            <a:r>
              <a:rPr lang="cs-CZ" b="1" dirty="0"/>
              <a:t>co možná nejdříve informovat </a:t>
            </a:r>
            <a:r>
              <a:rPr lang="cs-CZ" dirty="0"/>
              <a:t>jednotlivé zájemce a uchazeče </a:t>
            </a:r>
            <a:r>
              <a:rPr lang="cs-CZ" b="1" dirty="0"/>
              <a:t>o přijatých rozhodnutích</a:t>
            </a:r>
            <a:r>
              <a:rPr lang="cs-CZ" dirty="0"/>
              <a:t> týkajících se uzavření rámcové dohody, zadání veřejné zakázky nebo zařazení do dynamického nákupního systému včetně důvodů, pro které se rozhodli upustit od uzavření rámcové dohody nebo od zadání veřejné zakázky, pro kterou byla učiněna výzva k účasti v soutěži, obnovit řízení nebo upustit od zavedení dynamického nákupního systému;</a:t>
            </a:r>
          </a:p>
          <a:p>
            <a:r>
              <a:rPr lang="cs-CZ" dirty="0"/>
              <a:t>2.   </a:t>
            </a:r>
            <a:r>
              <a:rPr lang="cs-CZ" b="1" dirty="0"/>
              <a:t>Na žádost dotčeného zájemce nebo uchazeče oznámí veřejní zadavatelé co nejrychleji, nejpozději však do 15 dnů od obdržení písemné žádosti</a:t>
            </a:r>
            <a:r>
              <a:rPr lang="cs-CZ" dirty="0"/>
              <a:t>:</a:t>
            </a:r>
          </a:p>
          <a:p>
            <a:pPr lvl="1"/>
            <a:r>
              <a:rPr lang="cs-CZ" dirty="0"/>
              <a:t>a) každému neúspěšnému zájemci důvody zamítnutí jeho žádosti o účast;</a:t>
            </a:r>
          </a:p>
          <a:p>
            <a:pPr lvl="1"/>
            <a:r>
              <a:rPr lang="cs-CZ" dirty="0"/>
              <a:t>b) každému neúspěšnému uchazeči </a:t>
            </a:r>
            <a:r>
              <a:rPr lang="cs-CZ" b="1" dirty="0"/>
              <a:t>důvody zamítnutí jeho nabídky </a:t>
            </a:r>
            <a:r>
              <a:rPr lang="cs-CZ" dirty="0"/>
              <a:t>a v případech uvedených v čl. 42 odst. 5 a 6 důvody svého rozhodnutí o nerovnocennosti nebo rozhodnutí, podle kterého stavební práce, dodávky a služby neodpovídají požadavkům na výkon nebo funkci;</a:t>
            </a:r>
          </a:p>
          <a:p>
            <a:pPr lvl="1"/>
            <a:r>
              <a:rPr lang="cs-CZ" dirty="0"/>
              <a:t>c) každému uchazeči, který podal přijatelnou nabídku, </a:t>
            </a:r>
            <a:r>
              <a:rPr lang="cs-CZ" b="1" dirty="0"/>
              <a:t>vlastnosti a výhody vybrané nabídky, jakož i jméno úspěšného uchazeče </a:t>
            </a:r>
            <a:r>
              <a:rPr lang="cs-CZ" dirty="0"/>
              <a:t>nebo stran rámcové dohody;</a:t>
            </a:r>
          </a:p>
          <a:p>
            <a:pPr lvl="1"/>
            <a:r>
              <a:rPr lang="cs-CZ" dirty="0"/>
              <a:t>d) každému uchazeči, který podal přijatelnou nabídku, průběh a postup jednání a dialogu s uchazeči.</a:t>
            </a:r>
          </a:p>
          <a:p>
            <a:r>
              <a:rPr lang="cs-CZ" dirty="0"/>
              <a:t>3.   Veřejní zadavatelé mohou rozhodnout, že určité informace o zadání veřejné zakázky, uzavření rámcové dohody nebo zařazení do dynamického nákupního systému, uvedené v odstavcích 1 a 2, </a:t>
            </a:r>
            <a:r>
              <a:rPr lang="cs-CZ" b="1" dirty="0"/>
              <a:t>nesdělí</a:t>
            </a:r>
            <a:r>
              <a:rPr lang="cs-CZ" dirty="0"/>
              <a:t>, pokud by poskytnutí takových informací bránilo vymahatelnosti práva, bylo jinak v rozporu s veřejným zájmem nebo na </a:t>
            </a:r>
            <a:r>
              <a:rPr lang="cs-CZ" b="1" dirty="0"/>
              <a:t>újmu oprávněným obchodním zájmům konkrétního hospodářského subjektu</a:t>
            </a:r>
            <a:r>
              <a:rPr lang="cs-CZ" dirty="0"/>
              <a:t>, ať veřejného či soukromého, nebo pokud by bylo na </a:t>
            </a:r>
            <a:r>
              <a:rPr lang="cs-CZ" b="1" dirty="0"/>
              <a:t>újmu poctivé hospodářské soutěži mezi hospodářskými subjekty</a:t>
            </a:r>
            <a:r>
              <a:rPr lang="cs-CZ" dirty="0"/>
              <a:t>.</a:t>
            </a:r>
          </a:p>
          <a:p>
            <a:endParaRPr lang="cs-CZ" dirty="0"/>
          </a:p>
        </p:txBody>
      </p:sp>
      <p:sp>
        <p:nvSpPr>
          <p:cNvPr id="3" name="Zástupný symbol pro číslo snímku 2">
            <a:extLst>
              <a:ext uri="{FF2B5EF4-FFF2-40B4-BE49-F238E27FC236}">
                <a16:creationId xmlns:a16="http://schemas.microsoft.com/office/drawing/2014/main" id="{B885554E-805D-20E3-DF06-DFA41B945209}"/>
              </a:ext>
            </a:extLst>
          </p:cNvPr>
          <p:cNvSpPr>
            <a:spLocks noGrp="1"/>
          </p:cNvSpPr>
          <p:nvPr>
            <p:ph type="sldNum" sz="quarter" idx="12"/>
          </p:nvPr>
        </p:nvSpPr>
        <p:spPr/>
        <p:txBody>
          <a:bodyPr/>
          <a:lstStyle/>
          <a:p>
            <a:fld id="{1CF5A12E-3DFE-4C3E-9036-7893F29C52C1}" type="slidenum">
              <a:rPr lang="cs-CZ" smtClean="0"/>
              <a:t>8</a:t>
            </a:fld>
            <a:endParaRPr lang="cs-CZ" dirty="0"/>
          </a:p>
        </p:txBody>
      </p:sp>
      <p:sp>
        <p:nvSpPr>
          <p:cNvPr id="4" name="Nadpis 3">
            <a:extLst>
              <a:ext uri="{FF2B5EF4-FFF2-40B4-BE49-F238E27FC236}">
                <a16:creationId xmlns:a16="http://schemas.microsoft.com/office/drawing/2014/main" id="{D607F4F5-7762-4634-5711-52BB143B8EEA}"/>
              </a:ext>
            </a:extLst>
          </p:cNvPr>
          <p:cNvSpPr>
            <a:spLocks noGrp="1"/>
          </p:cNvSpPr>
          <p:nvPr>
            <p:ph type="title"/>
          </p:nvPr>
        </p:nvSpPr>
        <p:spPr/>
        <p:txBody>
          <a:bodyPr/>
          <a:lstStyle/>
          <a:p>
            <a:r>
              <a:rPr lang="cs-CZ" dirty="0"/>
              <a:t>Nové směrnice</a:t>
            </a:r>
            <a:br>
              <a:rPr lang="cs-CZ" dirty="0"/>
            </a:br>
            <a:r>
              <a:rPr lang="cs-CZ" dirty="0"/>
              <a:t>čl. 55 směrnice 2014/24/EU</a:t>
            </a:r>
          </a:p>
        </p:txBody>
      </p:sp>
    </p:spTree>
    <p:extLst>
      <p:ext uri="{BB962C8B-B14F-4D97-AF65-F5344CB8AC3E}">
        <p14:creationId xmlns:p14="http://schemas.microsoft.com/office/powerpoint/2010/main" val="2245435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5DED3E2E-0B6E-38F8-EB72-6C436C89560C}"/>
              </a:ext>
            </a:extLst>
          </p:cNvPr>
          <p:cNvSpPr>
            <a:spLocks noGrp="1"/>
          </p:cNvSpPr>
          <p:nvPr>
            <p:ph sz="half" idx="1"/>
          </p:nvPr>
        </p:nvSpPr>
        <p:spPr>
          <a:xfrm>
            <a:off x="1620000" y="1876508"/>
            <a:ext cx="8964000" cy="4361560"/>
          </a:xfrm>
        </p:spPr>
        <p:txBody>
          <a:bodyPr/>
          <a:lstStyle/>
          <a:p>
            <a:r>
              <a:rPr lang="cs-CZ" dirty="0"/>
              <a:t>Čl. 1 (1) Pokud jde o zakázky nebo koncese, které spadají do oblasti působnosti směrnice 2014/24/EU nebo směrnice 2014/23/EU, přijmou členské státy opatření nezbytná k zajištění možnosti </a:t>
            </a:r>
            <a:r>
              <a:rPr lang="cs-CZ" b="1" dirty="0"/>
              <a:t>účinného, a zejména co nejrychlejšího přezkumu rozhodnutí veřejných zadavatelů </a:t>
            </a:r>
            <a:r>
              <a:rPr lang="cs-CZ" dirty="0"/>
              <a:t>v souladu s podmínkami stanovenými v článcích 2 až 2f této směrnice z důvodu, že těmito rozhodnutími bylo porušeno právo Společenství v oblasti zadávání veřejných zakázek nebo vnitrostátní předpisy je provádějící.</a:t>
            </a:r>
          </a:p>
          <a:p>
            <a:r>
              <a:rPr lang="cs-CZ" dirty="0"/>
              <a:t>Čl. 2 (9) </a:t>
            </a:r>
            <a:r>
              <a:rPr lang="cs-CZ" b="1" dirty="0"/>
              <a:t>Pokud orgány příslušné k přezkumnému řízení nejsou soudy, musí své rozhodnutí vždy písemně odůvodnit. </a:t>
            </a:r>
            <a:r>
              <a:rPr lang="cs-CZ" dirty="0"/>
              <a:t>Navíc musí být v takovém případě přijaty předpisy zajišťující, že domnělé protiprávní opatření orgánu příslušného k přezkumu nebo domnělé vady při výkonu svěřených pravomocí podléhají soudnímu přezkumu nebo přezkumu orgánem, který je soudem ve smyslu článku 234 Smlouvy a který je nezávislý jak na veřejném zadavateli, tak na orgánu příslušném k přezkumu.</a:t>
            </a:r>
          </a:p>
        </p:txBody>
      </p:sp>
      <p:sp>
        <p:nvSpPr>
          <p:cNvPr id="3" name="Zástupný symbol pro číslo snímku 2">
            <a:extLst>
              <a:ext uri="{FF2B5EF4-FFF2-40B4-BE49-F238E27FC236}">
                <a16:creationId xmlns:a16="http://schemas.microsoft.com/office/drawing/2014/main" id="{0AB24BFB-F2DE-5D91-89F8-8452766C6E2D}"/>
              </a:ext>
            </a:extLst>
          </p:cNvPr>
          <p:cNvSpPr>
            <a:spLocks noGrp="1"/>
          </p:cNvSpPr>
          <p:nvPr>
            <p:ph type="sldNum" sz="quarter" idx="12"/>
          </p:nvPr>
        </p:nvSpPr>
        <p:spPr/>
        <p:txBody>
          <a:bodyPr/>
          <a:lstStyle/>
          <a:p>
            <a:fld id="{1CF5A12E-3DFE-4C3E-9036-7893F29C52C1}" type="slidenum">
              <a:rPr lang="cs-CZ" smtClean="0"/>
              <a:t>9</a:t>
            </a:fld>
            <a:endParaRPr lang="cs-CZ"/>
          </a:p>
        </p:txBody>
      </p:sp>
      <p:sp>
        <p:nvSpPr>
          <p:cNvPr id="4" name="Nadpis 3">
            <a:extLst>
              <a:ext uri="{FF2B5EF4-FFF2-40B4-BE49-F238E27FC236}">
                <a16:creationId xmlns:a16="http://schemas.microsoft.com/office/drawing/2014/main" id="{441CD5B8-6D4C-9901-628A-4EB17022289D}"/>
              </a:ext>
            </a:extLst>
          </p:cNvPr>
          <p:cNvSpPr>
            <a:spLocks noGrp="1"/>
          </p:cNvSpPr>
          <p:nvPr>
            <p:ph type="title"/>
          </p:nvPr>
        </p:nvSpPr>
        <p:spPr/>
        <p:txBody>
          <a:bodyPr/>
          <a:lstStyle/>
          <a:p>
            <a:r>
              <a:rPr lang="cs-CZ" dirty="0"/>
              <a:t>Přezkumné směrnice</a:t>
            </a:r>
            <a:br>
              <a:rPr lang="cs-CZ" dirty="0"/>
            </a:br>
            <a:r>
              <a:rPr lang="cs-CZ" dirty="0"/>
              <a:t>89/665/EHS</a:t>
            </a:r>
          </a:p>
        </p:txBody>
      </p:sp>
    </p:spTree>
    <p:extLst>
      <p:ext uri="{BB962C8B-B14F-4D97-AF65-F5344CB8AC3E}">
        <p14:creationId xmlns:p14="http://schemas.microsoft.com/office/powerpoint/2010/main" val="3709718255"/>
      </p:ext>
    </p:extLst>
  </p:cSld>
  <p:clrMapOvr>
    <a:masterClrMapping/>
  </p:clrMapOvr>
</p:sld>
</file>

<file path=ppt/theme/theme1.xml><?xml version="1.0" encoding="utf-8"?>
<a:theme xmlns:a="http://schemas.openxmlformats.org/drawingml/2006/main" name="JVS PPT Dark">
  <a:themeElements>
    <a:clrScheme name="JVS barvy">
      <a:dk1>
        <a:srgbClr val="545860"/>
      </a:dk1>
      <a:lt1>
        <a:srgbClr val="FFFFFF"/>
      </a:lt1>
      <a:dk2>
        <a:srgbClr val="0C1838"/>
      </a:dk2>
      <a:lt2>
        <a:srgbClr val="A7A9B3"/>
      </a:lt2>
      <a:accent1>
        <a:srgbClr val="00459B"/>
      </a:accent1>
      <a:accent2>
        <a:srgbClr val="D70C0F"/>
      </a:accent2>
      <a:accent3>
        <a:srgbClr val="F7C1B9"/>
      </a:accent3>
      <a:accent4>
        <a:srgbClr val="690527"/>
      </a:accent4>
      <a:accent5>
        <a:srgbClr val="9DC8E9"/>
      </a:accent5>
      <a:accent6>
        <a:srgbClr val="878A95"/>
      </a:accent6>
      <a:hlink>
        <a:srgbClr val="008C99"/>
      </a:hlink>
      <a:folHlink>
        <a:srgbClr val="452E73"/>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8000" indent="-288000" algn="l">
          <a:spcAft>
            <a:spcPts val="1000"/>
          </a:spcAft>
          <a:buClr>
            <a:schemeClr val="accent5"/>
          </a:buClr>
          <a:buSzPct val="90000"/>
          <a:buFont typeface="Wingdings" pitchFamily="2" charset="2"/>
          <a:buChar char="§"/>
          <a:defRPr sz="2000" dirty="0">
            <a:solidFill>
              <a:schemeClr val="bg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JVS PPS Light">
  <a:themeElements>
    <a:clrScheme name="JVS UOSS 1">
      <a:dk1>
        <a:srgbClr val="545860"/>
      </a:dk1>
      <a:lt1>
        <a:srgbClr val="FFFFFF"/>
      </a:lt1>
      <a:dk2>
        <a:srgbClr val="0C1838"/>
      </a:dk2>
      <a:lt2>
        <a:srgbClr val="A7A9B3"/>
      </a:lt2>
      <a:accent1>
        <a:srgbClr val="00459B"/>
      </a:accent1>
      <a:accent2>
        <a:srgbClr val="D70C0F"/>
      </a:accent2>
      <a:accent3>
        <a:srgbClr val="F7C1B9"/>
      </a:accent3>
      <a:accent4>
        <a:srgbClr val="690527"/>
      </a:accent4>
      <a:accent5>
        <a:srgbClr val="9DC8E9"/>
      </a:accent5>
      <a:accent6>
        <a:srgbClr val="878A95"/>
      </a:accent6>
      <a:hlink>
        <a:srgbClr val="008C99"/>
      </a:hlink>
      <a:folHlink>
        <a:srgbClr val="452E73"/>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8000" indent="-288000" algn="l">
          <a:spcAft>
            <a:spcPts val="1000"/>
          </a:spcAft>
          <a:buClr>
            <a:schemeClr val="accent1"/>
          </a:buClr>
          <a:buSzPct val="90000"/>
          <a:buFont typeface="Wingdings" pitchFamily="2" charset="2"/>
          <a:buChar char="§"/>
          <a:defRPr sz="2000" dirty="0">
            <a:solidFill>
              <a:schemeClr val="tx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49E6BE534F60E469CE8F6942E8CB243" ma:contentTypeVersion="3" ma:contentTypeDescription="Vytvoří nový dokument" ma:contentTypeScope="" ma:versionID="f016a36121c73f128f837a688d434fda">
  <xsd:schema xmlns:xsd="http://www.w3.org/2001/XMLSchema" xmlns:xs="http://www.w3.org/2001/XMLSchema" xmlns:p="http://schemas.microsoft.com/office/2006/metadata/properties" xmlns:ns2="46101490-013c-45ea-bf1a-4a68c9a652b7" targetNamespace="http://schemas.microsoft.com/office/2006/metadata/properties" ma:root="true" ma:fieldsID="34c1f9b9eddcae5283eef7731ea9b1bc" ns2:_="">
    <xsd:import namespace="46101490-013c-45ea-bf1a-4a68c9a652b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101490-013c-45ea-bf1a-4a68c9a652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6417A6-8771-430D-A2A0-70E5FBC37019}">
  <ds:schemaRefs>
    <ds:schemaRef ds:uri="46101490-013c-45ea-bf1a-4a68c9a652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D19C120-5274-443A-93A6-139E5591E124}">
  <ds:schemaRefs>
    <ds:schemaRef ds:uri="b42b3ace-cfc9-4323-a967-7cca6ffa24c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C91B0F1-BDD1-486A-BD8F-8AC4E1CC69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1437</TotalTime>
  <Words>2908</Words>
  <Application>Microsoft Office PowerPoint</Application>
  <PresentationFormat>Širokoúhlá obrazovka</PresentationFormat>
  <Paragraphs>147</Paragraphs>
  <Slides>23</Slides>
  <Notes>4</Notes>
  <HiddenSlides>0</HiddenSlides>
  <MMClips>0</MMClips>
  <ScaleCrop>false</ScaleCrop>
  <HeadingPairs>
    <vt:vector size="6" baseType="variant">
      <vt:variant>
        <vt:lpstr>Použitá písma</vt:lpstr>
      </vt:variant>
      <vt:variant>
        <vt:i4>2</vt:i4>
      </vt:variant>
      <vt:variant>
        <vt:lpstr>Motiv</vt:lpstr>
      </vt:variant>
      <vt:variant>
        <vt:i4>2</vt:i4>
      </vt:variant>
      <vt:variant>
        <vt:lpstr>Nadpisy snímků</vt:lpstr>
      </vt:variant>
      <vt:variant>
        <vt:i4>23</vt:i4>
      </vt:variant>
    </vt:vector>
  </HeadingPairs>
  <TitlesOfParts>
    <vt:vector size="27" baseType="lpstr">
      <vt:lpstr>Arial</vt:lpstr>
      <vt:lpstr>Wingdings</vt:lpstr>
      <vt:lpstr>JVS PPT Dark</vt:lpstr>
      <vt:lpstr>JVS PPS Light</vt:lpstr>
      <vt:lpstr>Důvodnost                     a odůvodňování            v zadávacích řízeních</vt:lpstr>
      <vt:lpstr>Anotace</vt:lpstr>
      <vt:lpstr>Důvodné X odůvodněné</vt:lpstr>
      <vt:lpstr>Vyloučení účastníka zadávacího řízení (§ 48) </vt:lpstr>
      <vt:lpstr>Další varianty</vt:lpstr>
      <vt:lpstr>Transparentní novela ZVZ 2012 (137/2006 ve znění 55/2012)</vt:lpstr>
      <vt:lpstr>Transparentní novela ZVZ 2012 (137/2006 ve znění 55/2012)</vt:lpstr>
      <vt:lpstr>Nové směrnice čl. 55 směrnice 2014/24/EU</vt:lpstr>
      <vt:lpstr>Přezkumné směrnice 89/665/EHS</vt:lpstr>
      <vt:lpstr>Prezentace aplikace PowerPoint</vt:lpstr>
      <vt:lpstr>Důvody zrušení zadávacího řízení § 127, 170</vt:lpstr>
      <vt:lpstr>Odůvodnění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Děkuji za pozornost</vt:lpstr>
    </vt:vector>
  </TitlesOfParts>
  <Manager/>
  <Company>Jednotný vizuální styl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subject/>
  <dc:creator>Karel Drašnar</dc:creator>
  <cp:keywords/>
  <dc:description/>
  <cp:lastModifiedBy>Malenková Miluše</cp:lastModifiedBy>
  <cp:revision>14</cp:revision>
  <cp:lastPrinted>2025-10-24T08:31:40Z</cp:lastPrinted>
  <dcterms:created xsi:type="dcterms:W3CDTF">2025-01-29T13:36:29Z</dcterms:created>
  <dcterms:modified xsi:type="dcterms:W3CDTF">2026-06-11T06:43:41Z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0x010100D49E6BE534F60E469CE8F6942E8CB243</vt:lpwstr>
  </property>
  <property fmtid="{D5CDD505-2E9C-101B-9397-08002B2CF9AE}" pid="3" name="MediaServiceImageTags">
    <vt:lpwstr/>
  </property>
  <property fmtid="{D5CDD505-2E9C-101B-9397-08002B2CF9AE}" pid="4" name="MSIP_Label_b3564849-fbfc-4795-ad59-055bb350645f_Enabled">
    <vt:lpwstr>true</vt:lpwstr>
  </property>
  <property fmtid="{D5CDD505-2E9C-101B-9397-08002B2CF9AE}" pid="5" name="MSIP_Label_b3564849-fbfc-4795-ad59-055bb350645f_SetDate">
    <vt:lpwstr>2025-11-05T08:47:26Z</vt:lpwstr>
  </property>
  <property fmtid="{D5CDD505-2E9C-101B-9397-08002B2CF9AE}" pid="6" name="MSIP_Label_b3564849-fbfc-4795-ad59-055bb350645f_Method">
    <vt:lpwstr>Standard</vt:lpwstr>
  </property>
  <property fmtid="{D5CDD505-2E9C-101B-9397-08002B2CF9AE}" pid="7" name="MSIP_Label_b3564849-fbfc-4795-ad59-055bb350645f_Name">
    <vt:lpwstr>M102S01</vt:lpwstr>
  </property>
  <property fmtid="{D5CDD505-2E9C-101B-9397-08002B2CF9AE}" pid="8" name="MSIP_Label_b3564849-fbfc-4795-ad59-055bb350645f_SiteId">
    <vt:lpwstr>65154e19-ce31-44e2-97af-2480f4c17f95</vt:lpwstr>
  </property>
  <property fmtid="{D5CDD505-2E9C-101B-9397-08002B2CF9AE}" pid="9" name="MSIP_Label_b3564849-fbfc-4795-ad59-055bb350645f_ActionId">
    <vt:lpwstr>a46c3e65-4ee5-4762-a82b-3d1c88712a7f</vt:lpwstr>
  </property>
  <property fmtid="{D5CDD505-2E9C-101B-9397-08002B2CF9AE}" pid="10" name="MSIP_Label_b3564849-fbfc-4795-ad59-055bb350645f_ContentBits">
    <vt:lpwstr>0</vt:lpwstr>
  </property>
  <property fmtid="{D5CDD505-2E9C-101B-9397-08002B2CF9AE}" pid="11" name="MSIP_Label_b3564849-fbfc-4795-ad59-055bb350645f_Tag">
    <vt:lpwstr>10, 3, 0, 1</vt:lpwstr>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xd_Signature">
    <vt:lpwstr/>
  </property>
</Properties>
</file>