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05"/>
  </p:notesMasterIdLst>
  <p:sldIdLst>
    <p:sldId id="322" r:id="rId6"/>
    <p:sldId id="460" r:id="rId7"/>
    <p:sldId id="461" r:id="rId8"/>
    <p:sldId id="462" r:id="rId9"/>
    <p:sldId id="463" r:id="rId10"/>
    <p:sldId id="464" r:id="rId11"/>
    <p:sldId id="465" r:id="rId12"/>
    <p:sldId id="466" r:id="rId13"/>
    <p:sldId id="467" r:id="rId14"/>
    <p:sldId id="468" r:id="rId15"/>
    <p:sldId id="469" r:id="rId16"/>
    <p:sldId id="470" r:id="rId17"/>
    <p:sldId id="471" r:id="rId18"/>
    <p:sldId id="472" r:id="rId19"/>
    <p:sldId id="473" r:id="rId20"/>
    <p:sldId id="474" r:id="rId21"/>
    <p:sldId id="475" r:id="rId22"/>
    <p:sldId id="476" r:id="rId23"/>
    <p:sldId id="477" r:id="rId24"/>
    <p:sldId id="478" r:id="rId25"/>
    <p:sldId id="479" r:id="rId26"/>
    <p:sldId id="480" r:id="rId27"/>
    <p:sldId id="481" r:id="rId28"/>
    <p:sldId id="482" r:id="rId29"/>
    <p:sldId id="483" r:id="rId30"/>
    <p:sldId id="484" r:id="rId31"/>
    <p:sldId id="485" r:id="rId32"/>
    <p:sldId id="486" r:id="rId33"/>
    <p:sldId id="487" r:id="rId34"/>
    <p:sldId id="488" r:id="rId35"/>
    <p:sldId id="489" r:id="rId36"/>
    <p:sldId id="490" r:id="rId37"/>
    <p:sldId id="491" r:id="rId38"/>
    <p:sldId id="492" r:id="rId39"/>
    <p:sldId id="493" r:id="rId40"/>
    <p:sldId id="494" r:id="rId41"/>
    <p:sldId id="495" r:id="rId42"/>
    <p:sldId id="496" r:id="rId43"/>
    <p:sldId id="497" r:id="rId44"/>
    <p:sldId id="498" r:id="rId45"/>
    <p:sldId id="499" r:id="rId46"/>
    <p:sldId id="500" r:id="rId47"/>
    <p:sldId id="501" r:id="rId48"/>
    <p:sldId id="502" r:id="rId49"/>
    <p:sldId id="504" r:id="rId50"/>
    <p:sldId id="503" r:id="rId51"/>
    <p:sldId id="505" r:id="rId52"/>
    <p:sldId id="506" r:id="rId53"/>
    <p:sldId id="507" r:id="rId54"/>
    <p:sldId id="508" r:id="rId55"/>
    <p:sldId id="510" r:id="rId56"/>
    <p:sldId id="511" r:id="rId57"/>
    <p:sldId id="509" r:id="rId58"/>
    <p:sldId id="512" r:id="rId59"/>
    <p:sldId id="513" r:id="rId60"/>
    <p:sldId id="514" r:id="rId61"/>
    <p:sldId id="515" r:id="rId62"/>
    <p:sldId id="516" r:id="rId63"/>
    <p:sldId id="517" r:id="rId64"/>
    <p:sldId id="518" r:id="rId65"/>
    <p:sldId id="519" r:id="rId66"/>
    <p:sldId id="520" r:id="rId67"/>
    <p:sldId id="521" r:id="rId68"/>
    <p:sldId id="522" r:id="rId69"/>
    <p:sldId id="523" r:id="rId70"/>
    <p:sldId id="524" r:id="rId71"/>
    <p:sldId id="525" r:id="rId72"/>
    <p:sldId id="526" r:id="rId73"/>
    <p:sldId id="527" r:id="rId74"/>
    <p:sldId id="528" r:id="rId75"/>
    <p:sldId id="529" r:id="rId76"/>
    <p:sldId id="530" r:id="rId77"/>
    <p:sldId id="531" r:id="rId78"/>
    <p:sldId id="532" r:id="rId79"/>
    <p:sldId id="533" r:id="rId80"/>
    <p:sldId id="534" r:id="rId81"/>
    <p:sldId id="535" r:id="rId82"/>
    <p:sldId id="536" r:id="rId83"/>
    <p:sldId id="537" r:id="rId84"/>
    <p:sldId id="538" r:id="rId85"/>
    <p:sldId id="539" r:id="rId86"/>
    <p:sldId id="540" r:id="rId87"/>
    <p:sldId id="541" r:id="rId88"/>
    <p:sldId id="542" r:id="rId89"/>
    <p:sldId id="543" r:id="rId90"/>
    <p:sldId id="544" r:id="rId91"/>
    <p:sldId id="545" r:id="rId92"/>
    <p:sldId id="546" r:id="rId93"/>
    <p:sldId id="547" r:id="rId94"/>
    <p:sldId id="548" r:id="rId95"/>
    <p:sldId id="549" r:id="rId96"/>
    <p:sldId id="550" r:id="rId97"/>
    <p:sldId id="551" r:id="rId98"/>
    <p:sldId id="552" r:id="rId99"/>
    <p:sldId id="553" r:id="rId100"/>
    <p:sldId id="554" r:id="rId101"/>
    <p:sldId id="555" r:id="rId102"/>
    <p:sldId id="556" r:id="rId103"/>
    <p:sldId id="557" r:id="rId104"/>
    <p:sldId id="558" r:id="rId105"/>
    <p:sldId id="559" r:id="rId106"/>
    <p:sldId id="560" r:id="rId107"/>
    <p:sldId id="561" r:id="rId108"/>
    <p:sldId id="562" r:id="rId109"/>
    <p:sldId id="563" r:id="rId110"/>
    <p:sldId id="564" r:id="rId111"/>
    <p:sldId id="565" r:id="rId112"/>
    <p:sldId id="566" r:id="rId113"/>
    <p:sldId id="567" r:id="rId114"/>
    <p:sldId id="568" r:id="rId115"/>
    <p:sldId id="569" r:id="rId116"/>
    <p:sldId id="570" r:id="rId117"/>
    <p:sldId id="571" r:id="rId118"/>
    <p:sldId id="572" r:id="rId119"/>
    <p:sldId id="573" r:id="rId120"/>
    <p:sldId id="574" r:id="rId121"/>
    <p:sldId id="575" r:id="rId122"/>
    <p:sldId id="576" r:id="rId123"/>
    <p:sldId id="577" r:id="rId124"/>
    <p:sldId id="579" r:id="rId125"/>
    <p:sldId id="578" r:id="rId126"/>
    <p:sldId id="580" r:id="rId127"/>
    <p:sldId id="581" r:id="rId128"/>
    <p:sldId id="582" r:id="rId129"/>
    <p:sldId id="583" r:id="rId130"/>
    <p:sldId id="584" r:id="rId131"/>
    <p:sldId id="585" r:id="rId132"/>
    <p:sldId id="586" r:id="rId133"/>
    <p:sldId id="587" r:id="rId134"/>
    <p:sldId id="588" r:id="rId135"/>
    <p:sldId id="589" r:id="rId136"/>
    <p:sldId id="590" r:id="rId137"/>
    <p:sldId id="591" r:id="rId138"/>
    <p:sldId id="592" r:id="rId139"/>
    <p:sldId id="593" r:id="rId140"/>
    <p:sldId id="594" r:id="rId141"/>
    <p:sldId id="595" r:id="rId142"/>
    <p:sldId id="596" r:id="rId143"/>
    <p:sldId id="597" r:id="rId144"/>
    <p:sldId id="598" r:id="rId145"/>
    <p:sldId id="599" r:id="rId146"/>
    <p:sldId id="600" r:id="rId147"/>
    <p:sldId id="601" r:id="rId148"/>
    <p:sldId id="602" r:id="rId149"/>
    <p:sldId id="603" r:id="rId150"/>
    <p:sldId id="604" r:id="rId151"/>
    <p:sldId id="605" r:id="rId152"/>
    <p:sldId id="606" r:id="rId153"/>
    <p:sldId id="607" r:id="rId154"/>
    <p:sldId id="608" r:id="rId155"/>
    <p:sldId id="609" r:id="rId156"/>
    <p:sldId id="611" r:id="rId157"/>
    <p:sldId id="612" r:id="rId158"/>
    <p:sldId id="613" r:id="rId159"/>
    <p:sldId id="614" r:id="rId160"/>
    <p:sldId id="615" r:id="rId161"/>
    <p:sldId id="616" r:id="rId162"/>
    <p:sldId id="617" r:id="rId163"/>
    <p:sldId id="618" r:id="rId164"/>
    <p:sldId id="619" r:id="rId165"/>
    <p:sldId id="620" r:id="rId166"/>
    <p:sldId id="621" r:id="rId167"/>
    <p:sldId id="622" r:id="rId168"/>
    <p:sldId id="623" r:id="rId169"/>
    <p:sldId id="624" r:id="rId170"/>
    <p:sldId id="625" r:id="rId171"/>
    <p:sldId id="626" r:id="rId172"/>
    <p:sldId id="627" r:id="rId173"/>
    <p:sldId id="628" r:id="rId174"/>
    <p:sldId id="629" r:id="rId175"/>
    <p:sldId id="630" r:id="rId176"/>
    <p:sldId id="632" r:id="rId177"/>
    <p:sldId id="633" r:id="rId178"/>
    <p:sldId id="634" r:id="rId179"/>
    <p:sldId id="631" r:id="rId180"/>
    <p:sldId id="635" r:id="rId181"/>
    <p:sldId id="636" r:id="rId182"/>
    <p:sldId id="637" r:id="rId183"/>
    <p:sldId id="638" r:id="rId184"/>
    <p:sldId id="639" r:id="rId185"/>
    <p:sldId id="640" r:id="rId186"/>
    <p:sldId id="641" r:id="rId187"/>
    <p:sldId id="642" r:id="rId188"/>
    <p:sldId id="643" r:id="rId189"/>
    <p:sldId id="644" r:id="rId190"/>
    <p:sldId id="645" r:id="rId191"/>
    <p:sldId id="646" r:id="rId192"/>
    <p:sldId id="647" r:id="rId193"/>
    <p:sldId id="648" r:id="rId194"/>
    <p:sldId id="649" r:id="rId195"/>
    <p:sldId id="650" r:id="rId196"/>
    <p:sldId id="651" r:id="rId197"/>
    <p:sldId id="652" r:id="rId198"/>
    <p:sldId id="654" r:id="rId199"/>
    <p:sldId id="655" r:id="rId200"/>
    <p:sldId id="656" r:id="rId201"/>
    <p:sldId id="657" r:id="rId202"/>
    <p:sldId id="658" r:id="rId203"/>
    <p:sldId id="321" r:id="rId20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AC2FC6-F3B4-46E3-BE50-B09E9A46E8A6}" v="421" dt="2026-05-04T12:16:33.982"/>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2"/>
    <p:restoredTop sz="60136" autoAdjust="0"/>
  </p:normalViewPr>
  <p:slideViewPr>
    <p:cSldViewPr snapToGrid="0">
      <p:cViewPr varScale="1">
        <p:scale>
          <a:sx n="76" d="100"/>
          <a:sy n="76" d="100"/>
        </p:scale>
        <p:origin x="2166" y="9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63" Type="http://schemas.openxmlformats.org/officeDocument/2006/relationships/slide" Target="slides/slide58.xml"/><Relationship Id="rId84" Type="http://schemas.openxmlformats.org/officeDocument/2006/relationships/slide" Target="slides/slide79.xml"/><Relationship Id="rId138" Type="http://schemas.openxmlformats.org/officeDocument/2006/relationships/slide" Target="slides/slide133.xml"/><Relationship Id="rId159" Type="http://schemas.openxmlformats.org/officeDocument/2006/relationships/slide" Target="slides/slide154.xml"/><Relationship Id="rId170" Type="http://schemas.openxmlformats.org/officeDocument/2006/relationships/slide" Target="slides/slide165.xml"/><Relationship Id="rId191" Type="http://schemas.openxmlformats.org/officeDocument/2006/relationships/slide" Target="slides/slide186.xml"/><Relationship Id="rId205" Type="http://schemas.openxmlformats.org/officeDocument/2006/relationships/notesMaster" Target="notesMasters/notesMaster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53" Type="http://schemas.openxmlformats.org/officeDocument/2006/relationships/slide" Target="slides/slide48.xml"/><Relationship Id="rId74" Type="http://schemas.openxmlformats.org/officeDocument/2006/relationships/slide" Target="slides/slide69.xml"/><Relationship Id="rId128" Type="http://schemas.openxmlformats.org/officeDocument/2006/relationships/slide" Target="slides/slide123.xml"/><Relationship Id="rId149" Type="http://schemas.openxmlformats.org/officeDocument/2006/relationships/slide" Target="slides/slide144.xml"/><Relationship Id="rId5" Type="http://schemas.openxmlformats.org/officeDocument/2006/relationships/slideMaster" Target="slideMasters/slideMaster2.xml"/><Relationship Id="rId95" Type="http://schemas.openxmlformats.org/officeDocument/2006/relationships/slide" Target="slides/slide90.xml"/><Relationship Id="rId160" Type="http://schemas.openxmlformats.org/officeDocument/2006/relationships/slide" Target="slides/slide155.xml"/><Relationship Id="rId181" Type="http://schemas.openxmlformats.org/officeDocument/2006/relationships/slide" Target="slides/slide176.xml"/><Relationship Id="rId22" Type="http://schemas.openxmlformats.org/officeDocument/2006/relationships/slide" Target="slides/slide17.xml"/><Relationship Id="rId43" Type="http://schemas.openxmlformats.org/officeDocument/2006/relationships/slide" Target="slides/slide38.xml"/><Relationship Id="rId64" Type="http://schemas.openxmlformats.org/officeDocument/2006/relationships/slide" Target="slides/slide59.xml"/><Relationship Id="rId118" Type="http://schemas.openxmlformats.org/officeDocument/2006/relationships/slide" Target="slides/slide113.xml"/><Relationship Id="rId139" Type="http://schemas.openxmlformats.org/officeDocument/2006/relationships/slide" Target="slides/slide134.xml"/><Relationship Id="rId85" Type="http://schemas.openxmlformats.org/officeDocument/2006/relationships/slide" Target="slides/slide80.xml"/><Relationship Id="rId150" Type="http://schemas.openxmlformats.org/officeDocument/2006/relationships/slide" Target="slides/slide145.xml"/><Relationship Id="rId171" Type="http://schemas.openxmlformats.org/officeDocument/2006/relationships/slide" Target="slides/slide166.xml"/><Relationship Id="rId192" Type="http://schemas.openxmlformats.org/officeDocument/2006/relationships/slide" Target="slides/slide187.xml"/><Relationship Id="rId206" Type="http://schemas.openxmlformats.org/officeDocument/2006/relationships/presProps" Target="presProps.xml"/><Relationship Id="rId12" Type="http://schemas.openxmlformats.org/officeDocument/2006/relationships/slide" Target="slides/slide7.xml"/><Relationship Id="rId33" Type="http://schemas.openxmlformats.org/officeDocument/2006/relationships/slide" Target="slides/slide28.xml"/><Relationship Id="rId108" Type="http://schemas.openxmlformats.org/officeDocument/2006/relationships/slide" Target="slides/slide103.xml"/><Relationship Id="rId129" Type="http://schemas.openxmlformats.org/officeDocument/2006/relationships/slide" Target="slides/slide124.xml"/><Relationship Id="rId54" Type="http://schemas.openxmlformats.org/officeDocument/2006/relationships/slide" Target="slides/slide49.xml"/><Relationship Id="rId75" Type="http://schemas.openxmlformats.org/officeDocument/2006/relationships/slide" Target="slides/slide70.xml"/><Relationship Id="rId96" Type="http://schemas.openxmlformats.org/officeDocument/2006/relationships/slide" Target="slides/slide91.xml"/><Relationship Id="rId140" Type="http://schemas.openxmlformats.org/officeDocument/2006/relationships/slide" Target="slides/slide135.xml"/><Relationship Id="rId161" Type="http://schemas.openxmlformats.org/officeDocument/2006/relationships/slide" Target="slides/slide156.xml"/><Relationship Id="rId182" Type="http://schemas.openxmlformats.org/officeDocument/2006/relationships/slide" Target="slides/slide177.xml"/><Relationship Id="rId6" Type="http://schemas.openxmlformats.org/officeDocument/2006/relationships/slide" Target="slides/slide1.xml"/><Relationship Id="rId23" Type="http://schemas.openxmlformats.org/officeDocument/2006/relationships/slide" Target="slides/slide18.xml"/><Relationship Id="rId119" Type="http://schemas.openxmlformats.org/officeDocument/2006/relationships/slide" Target="slides/slide114.xml"/><Relationship Id="rId44" Type="http://schemas.openxmlformats.org/officeDocument/2006/relationships/slide" Target="slides/slide39.xml"/><Relationship Id="rId65" Type="http://schemas.openxmlformats.org/officeDocument/2006/relationships/slide" Target="slides/slide60.xml"/><Relationship Id="rId86" Type="http://schemas.openxmlformats.org/officeDocument/2006/relationships/slide" Target="slides/slide81.xml"/><Relationship Id="rId130" Type="http://schemas.openxmlformats.org/officeDocument/2006/relationships/slide" Target="slides/slide125.xml"/><Relationship Id="rId151" Type="http://schemas.openxmlformats.org/officeDocument/2006/relationships/slide" Target="slides/slide146.xml"/><Relationship Id="rId172" Type="http://schemas.openxmlformats.org/officeDocument/2006/relationships/slide" Target="slides/slide167.xml"/><Relationship Id="rId193" Type="http://schemas.openxmlformats.org/officeDocument/2006/relationships/slide" Target="slides/slide188.xml"/><Relationship Id="rId207" Type="http://schemas.openxmlformats.org/officeDocument/2006/relationships/viewProps" Target="viewProps.xml"/><Relationship Id="rId13" Type="http://schemas.openxmlformats.org/officeDocument/2006/relationships/slide" Target="slides/slide8.xml"/><Relationship Id="rId109" Type="http://schemas.openxmlformats.org/officeDocument/2006/relationships/slide" Target="slides/slide104.xml"/><Relationship Id="rId34" Type="http://schemas.openxmlformats.org/officeDocument/2006/relationships/slide" Target="slides/slide29.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20" Type="http://schemas.openxmlformats.org/officeDocument/2006/relationships/slide" Target="slides/slide115.xml"/><Relationship Id="rId141" Type="http://schemas.openxmlformats.org/officeDocument/2006/relationships/slide" Target="slides/slide136.xml"/><Relationship Id="rId7" Type="http://schemas.openxmlformats.org/officeDocument/2006/relationships/slide" Target="slides/slide2.xml"/><Relationship Id="rId162" Type="http://schemas.openxmlformats.org/officeDocument/2006/relationships/slide" Target="slides/slide157.xml"/><Relationship Id="rId183" Type="http://schemas.openxmlformats.org/officeDocument/2006/relationships/slide" Target="slides/slide178.xml"/><Relationship Id="rId24" Type="http://schemas.openxmlformats.org/officeDocument/2006/relationships/slide" Target="slides/slide19.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31" Type="http://schemas.openxmlformats.org/officeDocument/2006/relationships/slide" Target="slides/slide126.xml"/><Relationship Id="rId61" Type="http://schemas.openxmlformats.org/officeDocument/2006/relationships/slide" Target="slides/slide56.xml"/><Relationship Id="rId82" Type="http://schemas.openxmlformats.org/officeDocument/2006/relationships/slide" Target="slides/slide77.xml"/><Relationship Id="rId152" Type="http://schemas.openxmlformats.org/officeDocument/2006/relationships/slide" Target="slides/slide147.xml"/><Relationship Id="rId173" Type="http://schemas.openxmlformats.org/officeDocument/2006/relationships/slide" Target="slides/slide168.xml"/><Relationship Id="rId194" Type="http://schemas.openxmlformats.org/officeDocument/2006/relationships/slide" Target="slides/slide189.xml"/><Relationship Id="rId199" Type="http://schemas.openxmlformats.org/officeDocument/2006/relationships/slide" Target="slides/slide194.xml"/><Relationship Id="rId203" Type="http://schemas.openxmlformats.org/officeDocument/2006/relationships/slide" Target="slides/slide198.xml"/><Relationship Id="rId208"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26" Type="http://schemas.openxmlformats.org/officeDocument/2006/relationships/slide" Target="slides/slide121.xml"/><Relationship Id="rId147" Type="http://schemas.openxmlformats.org/officeDocument/2006/relationships/slide" Target="slides/slide142.xml"/><Relationship Id="rId168" Type="http://schemas.openxmlformats.org/officeDocument/2006/relationships/slide" Target="slides/slide163.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142" Type="http://schemas.openxmlformats.org/officeDocument/2006/relationships/slide" Target="slides/slide137.xml"/><Relationship Id="rId163" Type="http://schemas.openxmlformats.org/officeDocument/2006/relationships/slide" Target="slides/slide158.xml"/><Relationship Id="rId184" Type="http://schemas.openxmlformats.org/officeDocument/2006/relationships/slide" Target="slides/slide179.xml"/><Relationship Id="rId189" Type="http://schemas.openxmlformats.org/officeDocument/2006/relationships/slide" Target="slides/slide184.xml"/><Relationship Id="rId3" Type="http://schemas.openxmlformats.org/officeDocument/2006/relationships/customXml" Target="../customXml/item3.xml"/><Relationship Id="rId25" Type="http://schemas.openxmlformats.org/officeDocument/2006/relationships/slide" Target="slides/slide20.xml"/><Relationship Id="rId46" Type="http://schemas.openxmlformats.org/officeDocument/2006/relationships/slide" Target="slides/slide41.xml"/><Relationship Id="rId67" Type="http://schemas.openxmlformats.org/officeDocument/2006/relationships/slide" Target="slides/slide62.xml"/><Relationship Id="rId116" Type="http://schemas.openxmlformats.org/officeDocument/2006/relationships/slide" Target="slides/slide111.xml"/><Relationship Id="rId137" Type="http://schemas.openxmlformats.org/officeDocument/2006/relationships/slide" Target="slides/slide132.xml"/><Relationship Id="rId158" Type="http://schemas.openxmlformats.org/officeDocument/2006/relationships/slide" Target="slides/slide153.xml"/><Relationship Id="rId20" Type="http://schemas.openxmlformats.org/officeDocument/2006/relationships/slide" Target="slides/slide15.xml"/><Relationship Id="rId41" Type="http://schemas.openxmlformats.org/officeDocument/2006/relationships/slide" Target="slides/slide36.xml"/><Relationship Id="rId62" Type="http://schemas.openxmlformats.org/officeDocument/2006/relationships/slide" Target="slides/slide57.xml"/><Relationship Id="rId83" Type="http://schemas.openxmlformats.org/officeDocument/2006/relationships/slide" Target="slides/slide78.xml"/><Relationship Id="rId88" Type="http://schemas.openxmlformats.org/officeDocument/2006/relationships/slide" Target="slides/slide83.xml"/><Relationship Id="rId111" Type="http://schemas.openxmlformats.org/officeDocument/2006/relationships/slide" Target="slides/slide106.xml"/><Relationship Id="rId132" Type="http://schemas.openxmlformats.org/officeDocument/2006/relationships/slide" Target="slides/slide127.xml"/><Relationship Id="rId153" Type="http://schemas.openxmlformats.org/officeDocument/2006/relationships/slide" Target="slides/slide148.xml"/><Relationship Id="rId174" Type="http://schemas.openxmlformats.org/officeDocument/2006/relationships/slide" Target="slides/slide169.xml"/><Relationship Id="rId179" Type="http://schemas.openxmlformats.org/officeDocument/2006/relationships/slide" Target="slides/slide174.xml"/><Relationship Id="rId195" Type="http://schemas.openxmlformats.org/officeDocument/2006/relationships/slide" Target="slides/slide190.xml"/><Relationship Id="rId209" Type="http://schemas.openxmlformats.org/officeDocument/2006/relationships/tableStyles" Target="tableStyles.xml"/><Relationship Id="rId190" Type="http://schemas.openxmlformats.org/officeDocument/2006/relationships/slide" Target="slides/slide185.xml"/><Relationship Id="rId204" Type="http://schemas.openxmlformats.org/officeDocument/2006/relationships/slide" Target="slides/slide199.xml"/><Relationship Id="rId15" Type="http://schemas.openxmlformats.org/officeDocument/2006/relationships/slide" Target="slides/slide10.xml"/><Relationship Id="rId36" Type="http://schemas.openxmlformats.org/officeDocument/2006/relationships/slide" Target="slides/slide31.xml"/><Relationship Id="rId57" Type="http://schemas.openxmlformats.org/officeDocument/2006/relationships/slide" Target="slides/slide52.xml"/><Relationship Id="rId106" Type="http://schemas.openxmlformats.org/officeDocument/2006/relationships/slide" Target="slides/slide101.xml"/><Relationship Id="rId127" Type="http://schemas.openxmlformats.org/officeDocument/2006/relationships/slide" Target="slides/slide122.xml"/><Relationship Id="rId10" Type="http://schemas.openxmlformats.org/officeDocument/2006/relationships/slide" Target="slides/slide5.xml"/><Relationship Id="rId31" Type="http://schemas.openxmlformats.org/officeDocument/2006/relationships/slide" Target="slides/slide26.xml"/><Relationship Id="rId52" Type="http://schemas.openxmlformats.org/officeDocument/2006/relationships/slide" Target="slides/slide47.xml"/><Relationship Id="rId73" Type="http://schemas.openxmlformats.org/officeDocument/2006/relationships/slide" Target="slides/slide68.xml"/><Relationship Id="rId78" Type="http://schemas.openxmlformats.org/officeDocument/2006/relationships/slide" Target="slides/slide73.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143" Type="http://schemas.openxmlformats.org/officeDocument/2006/relationships/slide" Target="slides/slide138.xml"/><Relationship Id="rId148" Type="http://schemas.openxmlformats.org/officeDocument/2006/relationships/slide" Target="slides/slide143.xml"/><Relationship Id="rId164" Type="http://schemas.openxmlformats.org/officeDocument/2006/relationships/slide" Target="slides/slide159.xml"/><Relationship Id="rId169" Type="http://schemas.openxmlformats.org/officeDocument/2006/relationships/slide" Target="slides/slide164.xml"/><Relationship Id="rId185" Type="http://schemas.openxmlformats.org/officeDocument/2006/relationships/slide" Target="slides/slide180.xml"/><Relationship Id="rId4" Type="http://schemas.openxmlformats.org/officeDocument/2006/relationships/slideMaster" Target="slideMasters/slideMaster1.xml"/><Relationship Id="rId9" Type="http://schemas.openxmlformats.org/officeDocument/2006/relationships/slide" Target="slides/slide4.xml"/><Relationship Id="rId180" Type="http://schemas.openxmlformats.org/officeDocument/2006/relationships/slide" Target="slides/slide175.xml"/><Relationship Id="rId210" Type="http://schemas.microsoft.com/office/2016/11/relationships/changesInfo" Target="changesInfos/changesInfo1.xml"/><Relationship Id="rId26" Type="http://schemas.openxmlformats.org/officeDocument/2006/relationships/slide" Target="slides/slide21.xml"/><Relationship Id="rId47" Type="http://schemas.openxmlformats.org/officeDocument/2006/relationships/slide" Target="slides/slide42.xml"/><Relationship Id="rId68" Type="http://schemas.openxmlformats.org/officeDocument/2006/relationships/slide" Target="slides/slide63.xml"/><Relationship Id="rId89" Type="http://schemas.openxmlformats.org/officeDocument/2006/relationships/slide" Target="slides/slide84.xml"/><Relationship Id="rId112" Type="http://schemas.openxmlformats.org/officeDocument/2006/relationships/slide" Target="slides/slide107.xml"/><Relationship Id="rId133" Type="http://schemas.openxmlformats.org/officeDocument/2006/relationships/slide" Target="slides/slide128.xml"/><Relationship Id="rId154" Type="http://schemas.openxmlformats.org/officeDocument/2006/relationships/slide" Target="slides/slide149.xml"/><Relationship Id="rId175" Type="http://schemas.openxmlformats.org/officeDocument/2006/relationships/slide" Target="slides/slide170.xml"/><Relationship Id="rId196" Type="http://schemas.openxmlformats.org/officeDocument/2006/relationships/slide" Target="slides/slide191.xml"/><Relationship Id="rId200" Type="http://schemas.openxmlformats.org/officeDocument/2006/relationships/slide" Target="slides/slide195.xml"/><Relationship Id="rId16" Type="http://schemas.openxmlformats.org/officeDocument/2006/relationships/slide" Target="slides/slide11.xml"/><Relationship Id="rId37" Type="http://schemas.openxmlformats.org/officeDocument/2006/relationships/slide" Target="slides/slide32.xml"/><Relationship Id="rId58" Type="http://schemas.openxmlformats.org/officeDocument/2006/relationships/slide" Target="slides/slide53.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44" Type="http://schemas.openxmlformats.org/officeDocument/2006/relationships/slide" Target="slides/slide139.xml"/><Relationship Id="rId90" Type="http://schemas.openxmlformats.org/officeDocument/2006/relationships/slide" Target="slides/slide85.xml"/><Relationship Id="rId165" Type="http://schemas.openxmlformats.org/officeDocument/2006/relationships/slide" Target="slides/slide160.xml"/><Relationship Id="rId186" Type="http://schemas.openxmlformats.org/officeDocument/2006/relationships/slide" Target="slides/slide181.xml"/><Relationship Id="rId211" Type="http://schemas.microsoft.com/office/2015/10/relationships/revisionInfo" Target="revisionInfo.xml"/><Relationship Id="rId27" Type="http://schemas.openxmlformats.org/officeDocument/2006/relationships/slide" Target="slides/slide22.xml"/><Relationship Id="rId48" Type="http://schemas.openxmlformats.org/officeDocument/2006/relationships/slide" Target="slides/slide43.xml"/><Relationship Id="rId69" Type="http://schemas.openxmlformats.org/officeDocument/2006/relationships/slide" Target="slides/slide64.xml"/><Relationship Id="rId113" Type="http://schemas.openxmlformats.org/officeDocument/2006/relationships/slide" Target="slides/slide108.xml"/><Relationship Id="rId134" Type="http://schemas.openxmlformats.org/officeDocument/2006/relationships/slide" Target="slides/slide129.xml"/><Relationship Id="rId80" Type="http://schemas.openxmlformats.org/officeDocument/2006/relationships/slide" Target="slides/slide75.xml"/><Relationship Id="rId155" Type="http://schemas.openxmlformats.org/officeDocument/2006/relationships/slide" Target="slides/slide150.xml"/><Relationship Id="rId176" Type="http://schemas.openxmlformats.org/officeDocument/2006/relationships/slide" Target="slides/slide171.xml"/><Relationship Id="rId197" Type="http://schemas.openxmlformats.org/officeDocument/2006/relationships/slide" Target="slides/slide192.xml"/><Relationship Id="rId201" Type="http://schemas.openxmlformats.org/officeDocument/2006/relationships/slide" Target="slides/slide196.xml"/><Relationship Id="rId17" Type="http://schemas.openxmlformats.org/officeDocument/2006/relationships/slide" Target="slides/slide12.xml"/><Relationship Id="rId38" Type="http://schemas.openxmlformats.org/officeDocument/2006/relationships/slide" Target="slides/slide33.xml"/><Relationship Id="rId59" Type="http://schemas.openxmlformats.org/officeDocument/2006/relationships/slide" Target="slides/slide54.xml"/><Relationship Id="rId103" Type="http://schemas.openxmlformats.org/officeDocument/2006/relationships/slide" Target="slides/slide98.xml"/><Relationship Id="rId124" Type="http://schemas.openxmlformats.org/officeDocument/2006/relationships/slide" Target="slides/slide119.xml"/><Relationship Id="rId70" Type="http://schemas.openxmlformats.org/officeDocument/2006/relationships/slide" Target="slides/slide65.xml"/><Relationship Id="rId91" Type="http://schemas.openxmlformats.org/officeDocument/2006/relationships/slide" Target="slides/slide86.xml"/><Relationship Id="rId145" Type="http://schemas.openxmlformats.org/officeDocument/2006/relationships/slide" Target="slides/slide140.xml"/><Relationship Id="rId166" Type="http://schemas.openxmlformats.org/officeDocument/2006/relationships/slide" Target="slides/slide161.xml"/><Relationship Id="rId187" Type="http://schemas.openxmlformats.org/officeDocument/2006/relationships/slide" Target="slides/slide182.xml"/><Relationship Id="rId1" Type="http://schemas.openxmlformats.org/officeDocument/2006/relationships/customXml" Target="../customXml/item1.xml"/><Relationship Id="rId28" Type="http://schemas.openxmlformats.org/officeDocument/2006/relationships/slide" Target="slides/slide23.xml"/><Relationship Id="rId49" Type="http://schemas.openxmlformats.org/officeDocument/2006/relationships/slide" Target="slides/slide44.xml"/><Relationship Id="rId114" Type="http://schemas.openxmlformats.org/officeDocument/2006/relationships/slide" Target="slides/slide109.xml"/><Relationship Id="rId60" Type="http://schemas.openxmlformats.org/officeDocument/2006/relationships/slide" Target="slides/slide55.xml"/><Relationship Id="rId81" Type="http://schemas.openxmlformats.org/officeDocument/2006/relationships/slide" Target="slides/slide76.xml"/><Relationship Id="rId135" Type="http://schemas.openxmlformats.org/officeDocument/2006/relationships/slide" Target="slides/slide130.xml"/><Relationship Id="rId156" Type="http://schemas.openxmlformats.org/officeDocument/2006/relationships/slide" Target="slides/slide151.xml"/><Relationship Id="rId177" Type="http://schemas.openxmlformats.org/officeDocument/2006/relationships/slide" Target="slides/slide172.xml"/><Relationship Id="rId198" Type="http://schemas.openxmlformats.org/officeDocument/2006/relationships/slide" Target="slides/slide193.xml"/><Relationship Id="rId202" Type="http://schemas.openxmlformats.org/officeDocument/2006/relationships/slide" Target="slides/slide197.xml"/><Relationship Id="rId18" Type="http://schemas.openxmlformats.org/officeDocument/2006/relationships/slide" Target="slides/slide13.xml"/><Relationship Id="rId39" Type="http://schemas.openxmlformats.org/officeDocument/2006/relationships/slide" Target="slides/slide34.xml"/><Relationship Id="rId50" Type="http://schemas.openxmlformats.org/officeDocument/2006/relationships/slide" Target="slides/slide45.xml"/><Relationship Id="rId104" Type="http://schemas.openxmlformats.org/officeDocument/2006/relationships/slide" Target="slides/slide99.xml"/><Relationship Id="rId125" Type="http://schemas.openxmlformats.org/officeDocument/2006/relationships/slide" Target="slides/slide120.xml"/><Relationship Id="rId146" Type="http://schemas.openxmlformats.org/officeDocument/2006/relationships/slide" Target="slides/slide141.xml"/><Relationship Id="rId167" Type="http://schemas.openxmlformats.org/officeDocument/2006/relationships/slide" Target="slides/slide162.xml"/><Relationship Id="rId188" Type="http://schemas.openxmlformats.org/officeDocument/2006/relationships/slide" Target="slides/slide183.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customXml" Target="../customXml/item2.xml"/><Relationship Id="rId29" Type="http://schemas.openxmlformats.org/officeDocument/2006/relationships/slide" Target="slides/slide24.xml"/><Relationship Id="rId40" Type="http://schemas.openxmlformats.org/officeDocument/2006/relationships/slide" Target="slides/slide35.xml"/><Relationship Id="rId115" Type="http://schemas.openxmlformats.org/officeDocument/2006/relationships/slide" Target="slides/slide110.xml"/><Relationship Id="rId136" Type="http://schemas.openxmlformats.org/officeDocument/2006/relationships/slide" Target="slides/slide131.xml"/><Relationship Id="rId157" Type="http://schemas.openxmlformats.org/officeDocument/2006/relationships/slide" Target="slides/slide152.xml"/><Relationship Id="rId178" Type="http://schemas.openxmlformats.org/officeDocument/2006/relationships/slide" Target="slides/slide17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enková Miluše" userId="a413522e-5473-4032-893e-2f73976a1e09" providerId="ADAL" clId="{CCAC2FC6-F3B4-46E3-BE50-B09E9A46E8A6}"/>
    <pc:docChg chg="undo custSel addSld delSld modSld sldOrd">
      <pc:chgData name="Malenková Miluše" userId="a413522e-5473-4032-893e-2f73976a1e09" providerId="ADAL" clId="{CCAC2FC6-F3B4-46E3-BE50-B09E9A46E8A6}" dt="2026-05-05T06:57:02.839" v="1259" actId="6549"/>
      <pc:docMkLst>
        <pc:docMk/>
      </pc:docMkLst>
      <pc:sldChg chg="modSp mod">
        <pc:chgData name="Malenková Miluše" userId="a413522e-5473-4032-893e-2f73976a1e09" providerId="ADAL" clId="{CCAC2FC6-F3B4-46E3-BE50-B09E9A46E8A6}" dt="2026-05-03T10:06:48.885" v="434" actId="20577"/>
        <pc:sldMkLst>
          <pc:docMk/>
          <pc:sldMk cId="2726387024" sldId="321"/>
        </pc:sldMkLst>
        <pc:spChg chg="mod">
          <ac:chgData name="Malenková Miluše" userId="a413522e-5473-4032-893e-2f73976a1e09" providerId="ADAL" clId="{CCAC2FC6-F3B4-46E3-BE50-B09E9A46E8A6}" dt="2026-05-03T10:06:48.885" v="434" actId="20577"/>
          <ac:spMkLst>
            <pc:docMk/>
            <pc:sldMk cId="2726387024" sldId="321"/>
            <ac:spMk id="5" creationId="{78819B76-FCCF-20DD-93BA-079BCCC6451D}"/>
          </ac:spMkLst>
        </pc:spChg>
      </pc:sldChg>
      <pc:sldChg chg="modSp mod">
        <pc:chgData name="Malenková Miluše" userId="a413522e-5473-4032-893e-2f73976a1e09" providerId="ADAL" clId="{CCAC2FC6-F3B4-46E3-BE50-B09E9A46E8A6}" dt="2026-05-05T06:42:11.146" v="1257" actId="20577"/>
        <pc:sldMkLst>
          <pc:docMk/>
          <pc:sldMk cId="2709259792" sldId="322"/>
        </pc:sldMkLst>
        <pc:spChg chg="mod">
          <ac:chgData name="Malenková Miluše" userId="a413522e-5473-4032-893e-2f73976a1e09" providerId="ADAL" clId="{CCAC2FC6-F3B4-46E3-BE50-B09E9A46E8A6}" dt="2026-05-03T08:49:05.328" v="2" actId="14100"/>
          <ac:spMkLst>
            <pc:docMk/>
            <pc:sldMk cId="2709259792" sldId="322"/>
            <ac:spMk id="2" creationId="{FD2FEACA-1020-20A3-E183-1CEB85D8DDD0}"/>
          </ac:spMkLst>
        </pc:spChg>
        <pc:spChg chg="mod">
          <ac:chgData name="Malenková Miluše" userId="a413522e-5473-4032-893e-2f73976a1e09" providerId="ADAL" clId="{CCAC2FC6-F3B4-46E3-BE50-B09E9A46E8A6}" dt="2026-05-03T08:49:18.557" v="22" actId="14100"/>
          <ac:spMkLst>
            <pc:docMk/>
            <pc:sldMk cId="2709259792" sldId="322"/>
            <ac:spMk id="3" creationId="{55F2B8E6-3E8B-6703-D17B-D3F0D3B656D0}"/>
          </ac:spMkLst>
        </pc:spChg>
        <pc:spChg chg="mod">
          <ac:chgData name="Malenková Miluše" userId="a413522e-5473-4032-893e-2f73976a1e09" providerId="ADAL" clId="{CCAC2FC6-F3B4-46E3-BE50-B09E9A46E8A6}" dt="2026-05-05T06:42:11.146" v="1257" actId="20577"/>
          <ac:spMkLst>
            <pc:docMk/>
            <pc:sldMk cId="2709259792" sldId="322"/>
            <ac:spMk id="4" creationId="{86131F65-3A82-DFF0-E99A-6E04CBE1E18B}"/>
          </ac:spMkLst>
        </pc:spChg>
      </pc:sldChg>
      <pc:sldChg chg="del">
        <pc:chgData name="Malenková Miluše" userId="a413522e-5473-4032-893e-2f73976a1e09" providerId="ADAL" clId="{CCAC2FC6-F3B4-46E3-BE50-B09E9A46E8A6}" dt="2026-05-03T10:05:01.239" v="371" actId="47"/>
        <pc:sldMkLst>
          <pc:docMk/>
          <pc:sldMk cId="3888294916" sldId="325"/>
        </pc:sldMkLst>
      </pc:sldChg>
      <pc:sldChg chg="del">
        <pc:chgData name="Malenková Miluše" userId="a413522e-5473-4032-893e-2f73976a1e09" providerId="ADAL" clId="{CCAC2FC6-F3B4-46E3-BE50-B09E9A46E8A6}" dt="2026-05-03T10:05:03.629" v="378" actId="47"/>
        <pc:sldMkLst>
          <pc:docMk/>
          <pc:sldMk cId="3200036555" sldId="329"/>
        </pc:sldMkLst>
      </pc:sldChg>
      <pc:sldChg chg="del">
        <pc:chgData name="Malenková Miluše" userId="a413522e-5473-4032-893e-2f73976a1e09" providerId="ADAL" clId="{CCAC2FC6-F3B4-46E3-BE50-B09E9A46E8A6}" dt="2026-05-03T10:05:03.363" v="377" actId="47"/>
        <pc:sldMkLst>
          <pc:docMk/>
          <pc:sldMk cId="2135072461" sldId="330"/>
        </pc:sldMkLst>
      </pc:sldChg>
      <pc:sldChg chg="del">
        <pc:chgData name="Malenková Miluše" userId="a413522e-5473-4032-893e-2f73976a1e09" providerId="ADAL" clId="{CCAC2FC6-F3B4-46E3-BE50-B09E9A46E8A6}" dt="2026-05-03T10:05:15.579" v="392" actId="47"/>
        <pc:sldMkLst>
          <pc:docMk/>
          <pc:sldMk cId="3280492807" sldId="337"/>
        </pc:sldMkLst>
      </pc:sldChg>
      <pc:sldChg chg="del">
        <pc:chgData name="Malenková Miluše" userId="a413522e-5473-4032-893e-2f73976a1e09" providerId="ADAL" clId="{CCAC2FC6-F3B4-46E3-BE50-B09E9A46E8A6}" dt="2026-05-03T10:05:07.529" v="388" actId="47"/>
        <pc:sldMkLst>
          <pc:docMk/>
          <pc:sldMk cId="1015490361" sldId="378"/>
        </pc:sldMkLst>
      </pc:sldChg>
      <pc:sldChg chg="del">
        <pc:chgData name="Malenková Miluše" userId="a413522e-5473-4032-893e-2f73976a1e09" providerId="ADAL" clId="{CCAC2FC6-F3B4-46E3-BE50-B09E9A46E8A6}" dt="2026-05-03T10:05:10.112" v="391" actId="47"/>
        <pc:sldMkLst>
          <pc:docMk/>
          <pc:sldMk cId="3321971888" sldId="385"/>
        </pc:sldMkLst>
      </pc:sldChg>
      <pc:sldChg chg="del">
        <pc:chgData name="Malenková Miluše" userId="a413522e-5473-4032-893e-2f73976a1e09" providerId="ADAL" clId="{CCAC2FC6-F3B4-46E3-BE50-B09E9A46E8A6}" dt="2026-05-03T10:05:00.222" v="370" actId="47"/>
        <pc:sldMkLst>
          <pc:docMk/>
          <pc:sldMk cId="4283596937" sldId="404"/>
        </pc:sldMkLst>
      </pc:sldChg>
      <pc:sldChg chg="del">
        <pc:chgData name="Malenková Miluše" userId="a413522e-5473-4032-893e-2f73976a1e09" providerId="ADAL" clId="{CCAC2FC6-F3B4-46E3-BE50-B09E9A46E8A6}" dt="2026-05-03T10:05:01.829" v="372" actId="47"/>
        <pc:sldMkLst>
          <pc:docMk/>
          <pc:sldMk cId="1196062097" sldId="405"/>
        </pc:sldMkLst>
      </pc:sldChg>
      <pc:sldChg chg="del">
        <pc:chgData name="Malenková Miluše" userId="a413522e-5473-4032-893e-2f73976a1e09" providerId="ADAL" clId="{CCAC2FC6-F3B4-46E3-BE50-B09E9A46E8A6}" dt="2026-05-03T10:04:59.323" v="369" actId="47"/>
        <pc:sldMkLst>
          <pc:docMk/>
          <pc:sldMk cId="4060672450" sldId="407"/>
        </pc:sldMkLst>
      </pc:sldChg>
      <pc:sldChg chg="del">
        <pc:chgData name="Malenková Miluše" userId="a413522e-5473-4032-893e-2f73976a1e09" providerId="ADAL" clId="{CCAC2FC6-F3B4-46E3-BE50-B09E9A46E8A6}" dt="2026-05-03T10:04:57.914" v="368" actId="47"/>
        <pc:sldMkLst>
          <pc:docMk/>
          <pc:sldMk cId="704820531" sldId="408"/>
        </pc:sldMkLst>
      </pc:sldChg>
      <pc:sldChg chg="del">
        <pc:chgData name="Malenková Miluše" userId="a413522e-5473-4032-893e-2f73976a1e09" providerId="ADAL" clId="{CCAC2FC6-F3B4-46E3-BE50-B09E9A46E8A6}" dt="2026-05-03T10:05:02.186" v="373" actId="47"/>
        <pc:sldMkLst>
          <pc:docMk/>
          <pc:sldMk cId="3253862173" sldId="437"/>
        </pc:sldMkLst>
      </pc:sldChg>
      <pc:sldChg chg="del">
        <pc:chgData name="Malenková Miluše" userId="a413522e-5473-4032-893e-2f73976a1e09" providerId="ADAL" clId="{CCAC2FC6-F3B4-46E3-BE50-B09E9A46E8A6}" dt="2026-05-03T10:05:02.490" v="374" actId="47"/>
        <pc:sldMkLst>
          <pc:docMk/>
          <pc:sldMk cId="3318473705" sldId="438"/>
        </pc:sldMkLst>
      </pc:sldChg>
      <pc:sldChg chg="del">
        <pc:chgData name="Malenková Miluše" userId="a413522e-5473-4032-893e-2f73976a1e09" providerId="ADAL" clId="{CCAC2FC6-F3B4-46E3-BE50-B09E9A46E8A6}" dt="2026-05-03T10:05:02.773" v="375" actId="47"/>
        <pc:sldMkLst>
          <pc:docMk/>
          <pc:sldMk cId="1117745825" sldId="439"/>
        </pc:sldMkLst>
      </pc:sldChg>
      <pc:sldChg chg="del">
        <pc:chgData name="Malenková Miluše" userId="a413522e-5473-4032-893e-2f73976a1e09" providerId="ADAL" clId="{CCAC2FC6-F3B4-46E3-BE50-B09E9A46E8A6}" dt="2026-05-03T10:05:03.077" v="376" actId="47"/>
        <pc:sldMkLst>
          <pc:docMk/>
          <pc:sldMk cId="2476017312" sldId="440"/>
        </pc:sldMkLst>
      </pc:sldChg>
      <pc:sldChg chg="del">
        <pc:chgData name="Malenková Miluše" userId="a413522e-5473-4032-893e-2f73976a1e09" providerId="ADAL" clId="{CCAC2FC6-F3B4-46E3-BE50-B09E9A46E8A6}" dt="2026-05-03T10:05:03.902" v="379" actId="47"/>
        <pc:sldMkLst>
          <pc:docMk/>
          <pc:sldMk cId="1268355243" sldId="442"/>
        </pc:sldMkLst>
      </pc:sldChg>
      <pc:sldChg chg="del">
        <pc:chgData name="Malenková Miluše" userId="a413522e-5473-4032-893e-2f73976a1e09" providerId="ADAL" clId="{CCAC2FC6-F3B4-46E3-BE50-B09E9A46E8A6}" dt="2026-05-03T10:05:04.326" v="380" actId="47"/>
        <pc:sldMkLst>
          <pc:docMk/>
          <pc:sldMk cId="3457245761" sldId="445"/>
        </pc:sldMkLst>
      </pc:sldChg>
      <pc:sldChg chg="del">
        <pc:chgData name="Malenková Miluše" userId="a413522e-5473-4032-893e-2f73976a1e09" providerId="ADAL" clId="{CCAC2FC6-F3B4-46E3-BE50-B09E9A46E8A6}" dt="2026-05-03T10:05:04.611" v="381" actId="47"/>
        <pc:sldMkLst>
          <pc:docMk/>
          <pc:sldMk cId="3767962426" sldId="446"/>
        </pc:sldMkLst>
      </pc:sldChg>
      <pc:sldChg chg="del">
        <pc:chgData name="Malenková Miluše" userId="a413522e-5473-4032-893e-2f73976a1e09" providerId="ADAL" clId="{CCAC2FC6-F3B4-46E3-BE50-B09E9A46E8A6}" dt="2026-05-03T10:05:04.949" v="382" actId="47"/>
        <pc:sldMkLst>
          <pc:docMk/>
          <pc:sldMk cId="2988880239" sldId="447"/>
        </pc:sldMkLst>
      </pc:sldChg>
      <pc:sldChg chg="del">
        <pc:chgData name="Malenková Miluše" userId="a413522e-5473-4032-893e-2f73976a1e09" providerId="ADAL" clId="{CCAC2FC6-F3B4-46E3-BE50-B09E9A46E8A6}" dt="2026-05-03T10:05:05.519" v="383" actId="47"/>
        <pc:sldMkLst>
          <pc:docMk/>
          <pc:sldMk cId="2471074611" sldId="449"/>
        </pc:sldMkLst>
      </pc:sldChg>
      <pc:sldChg chg="del">
        <pc:chgData name="Malenková Miluše" userId="a413522e-5473-4032-893e-2f73976a1e09" providerId="ADAL" clId="{CCAC2FC6-F3B4-46E3-BE50-B09E9A46E8A6}" dt="2026-05-03T10:05:05.849" v="384" actId="47"/>
        <pc:sldMkLst>
          <pc:docMk/>
          <pc:sldMk cId="735420055" sldId="454"/>
        </pc:sldMkLst>
      </pc:sldChg>
      <pc:sldChg chg="del">
        <pc:chgData name="Malenková Miluše" userId="a413522e-5473-4032-893e-2f73976a1e09" providerId="ADAL" clId="{CCAC2FC6-F3B4-46E3-BE50-B09E9A46E8A6}" dt="2026-05-03T10:05:06.146" v="385" actId="47"/>
        <pc:sldMkLst>
          <pc:docMk/>
          <pc:sldMk cId="3276281858" sldId="455"/>
        </pc:sldMkLst>
      </pc:sldChg>
      <pc:sldChg chg="del">
        <pc:chgData name="Malenková Miluše" userId="a413522e-5473-4032-893e-2f73976a1e09" providerId="ADAL" clId="{CCAC2FC6-F3B4-46E3-BE50-B09E9A46E8A6}" dt="2026-05-03T10:05:06.470" v="386" actId="47"/>
        <pc:sldMkLst>
          <pc:docMk/>
          <pc:sldMk cId="2050069038" sldId="456"/>
        </pc:sldMkLst>
      </pc:sldChg>
      <pc:sldChg chg="del">
        <pc:chgData name="Malenková Miluše" userId="a413522e-5473-4032-893e-2f73976a1e09" providerId="ADAL" clId="{CCAC2FC6-F3B4-46E3-BE50-B09E9A46E8A6}" dt="2026-05-03T10:05:06.893" v="387" actId="47"/>
        <pc:sldMkLst>
          <pc:docMk/>
          <pc:sldMk cId="466507913" sldId="457"/>
        </pc:sldMkLst>
      </pc:sldChg>
      <pc:sldChg chg="del">
        <pc:chgData name="Malenková Miluše" userId="a413522e-5473-4032-893e-2f73976a1e09" providerId="ADAL" clId="{CCAC2FC6-F3B4-46E3-BE50-B09E9A46E8A6}" dt="2026-05-03T10:05:08.103" v="389" actId="47"/>
        <pc:sldMkLst>
          <pc:docMk/>
          <pc:sldMk cId="709309179" sldId="458"/>
        </pc:sldMkLst>
      </pc:sldChg>
      <pc:sldChg chg="del">
        <pc:chgData name="Malenková Miluše" userId="a413522e-5473-4032-893e-2f73976a1e09" providerId="ADAL" clId="{CCAC2FC6-F3B4-46E3-BE50-B09E9A46E8A6}" dt="2026-05-03T10:05:09.052" v="390" actId="47"/>
        <pc:sldMkLst>
          <pc:docMk/>
          <pc:sldMk cId="3721794876" sldId="459"/>
        </pc:sldMkLst>
      </pc:sldChg>
      <pc:sldChg chg="addSp delSp modSp new mod">
        <pc:chgData name="Malenková Miluše" userId="a413522e-5473-4032-893e-2f73976a1e09" providerId="ADAL" clId="{CCAC2FC6-F3B4-46E3-BE50-B09E9A46E8A6}" dt="2026-05-03T08:50:48.242" v="40" actId="20577"/>
        <pc:sldMkLst>
          <pc:docMk/>
          <pc:sldMk cId="2031855785" sldId="460"/>
        </pc:sldMkLst>
        <pc:spChg chg="mod">
          <ac:chgData name="Malenková Miluše" userId="a413522e-5473-4032-893e-2f73976a1e09" providerId="ADAL" clId="{CCAC2FC6-F3B4-46E3-BE50-B09E9A46E8A6}" dt="2026-05-03T08:50:48.242" v="40" actId="20577"/>
          <ac:spMkLst>
            <pc:docMk/>
            <pc:sldMk cId="2031855785" sldId="460"/>
            <ac:spMk id="2" creationId="{97B6B551-5728-0658-D9E0-5D93875DCF78}"/>
          </ac:spMkLst>
        </pc:spChg>
        <pc:spChg chg="mod">
          <ac:chgData name="Malenková Miluše" userId="a413522e-5473-4032-893e-2f73976a1e09" providerId="ADAL" clId="{CCAC2FC6-F3B4-46E3-BE50-B09E9A46E8A6}" dt="2026-05-03T08:50:21.602" v="33" actId="20577"/>
          <ac:spMkLst>
            <pc:docMk/>
            <pc:sldMk cId="2031855785" sldId="460"/>
            <ac:spMk id="3" creationId="{C8A0AA65-80FD-9E51-16E8-C6526313545A}"/>
          </ac:spMkLst>
        </pc:spChg>
      </pc:sldChg>
      <pc:sldChg chg="modSp new mod">
        <pc:chgData name="Malenková Miluše" userId="a413522e-5473-4032-893e-2f73976a1e09" providerId="ADAL" clId="{CCAC2FC6-F3B4-46E3-BE50-B09E9A46E8A6}" dt="2026-05-03T08:55:47.799" v="73" actId="20577"/>
        <pc:sldMkLst>
          <pc:docMk/>
          <pc:sldMk cId="2490704950" sldId="461"/>
        </pc:sldMkLst>
        <pc:spChg chg="mod">
          <ac:chgData name="Malenková Miluše" userId="a413522e-5473-4032-893e-2f73976a1e09" providerId="ADAL" clId="{CCAC2FC6-F3B4-46E3-BE50-B09E9A46E8A6}" dt="2026-05-03T08:51:25.152" v="42"/>
          <ac:spMkLst>
            <pc:docMk/>
            <pc:sldMk cId="2490704950" sldId="461"/>
            <ac:spMk id="2" creationId="{8B903256-27A4-D32B-1DA6-63EA852199E8}"/>
          </ac:spMkLst>
        </pc:spChg>
        <pc:spChg chg="mod">
          <ac:chgData name="Malenková Miluše" userId="a413522e-5473-4032-893e-2f73976a1e09" providerId="ADAL" clId="{CCAC2FC6-F3B4-46E3-BE50-B09E9A46E8A6}" dt="2026-05-03T08:55:47.799" v="73" actId="20577"/>
          <ac:spMkLst>
            <pc:docMk/>
            <pc:sldMk cId="2490704950" sldId="461"/>
            <ac:spMk id="3" creationId="{2E5F035F-1D16-0E3B-6BC0-395D3A604808}"/>
          </ac:spMkLst>
        </pc:spChg>
      </pc:sldChg>
      <pc:sldChg chg="modSp new mod">
        <pc:chgData name="Malenková Miluše" userId="a413522e-5473-4032-893e-2f73976a1e09" providerId="ADAL" clId="{CCAC2FC6-F3B4-46E3-BE50-B09E9A46E8A6}" dt="2026-05-03T08:59:59.669" v="81" actId="108"/>
        <pc:sldMkLst>
          <pc:docMk/>
          <pc:sldMk cId="4111648374" sldId="462"/>
        </pc:sldMkLst>
        <pc:spChg chg="mod">
          <ac:chgData name="Malenková Miluše" userId="a413522e-5473-4032-893e-2f73976a1e09" providerId="ADAL" clId="{CCAC2FC6-F3B4-46E3-BE50-B09E9A46E8A6}" dt="2026-05-03T08:54:49.071" v="63"/>
          <ac:spMkLst>
            <pc:docMk/>
            <pc:sldMk cId="4111648374" sldId="462"/>
            <ac:spMk id="2" creationId="{886CBCF5-B6E8-7896-1A31-DFE5E4AF0D85}"/>
          </ac:spMkLst>
        </pc:spChg>
        <pc:spChg chg="mod">
          <ac:chgData name="Malenková Miluše" userId="a413522e-5473-4032-893e-2f73976a1e09" providerId="ADAL" clId="{CCAC2FC6-F3B4-46E3-BE50-B09E9A46E8A6}" dt="2026-05-03T08:59:59.669" v="81" actId="108"/>
          <ac:spMkLst>
            <pc:docMk/>
            <pc:sldMk cId="4111648374" sldId="462"/>
            <ac:spMk id="3" creationId="{BB10C74A-64E1-F209-602D-C960ED0F1D9A}"/>
          </ac:spMkLst>
        </pc:spChg>
      </pc:sldChg>
      <pc:sldChg chg="modSp new mod">
        <pc:chgData name="Malenková Miluše" userId="a413522e-5473-4032-893e-2f73976a1e09" providerId="ADAL" clId="{CCAC2FC6-F3B4-46E3-BE50-B09E9A46E8A6}" dt="2026-05-03T09:02:29.676" v="85" actId="6549"/>
        <pc:sldMkLst>
          <pc:docMk/>
          <pc:sldMk cId="3248524053" sldId="463"/>
        </pc:sldMkLst>
        <pc:spChg chg="mod">
          <ac:chgData name="Malenková Miluše" userId="a413522e-5473-4032-893e-2f73976a1e09" providerId="ADAL" clId="{CCAC2FC6-F3B4-46E3-BE50-B09E9A46E8A6}" dt="2026-05-03T09:02:11.424" v="83"/>
          <ac:spMkLst>
            <pc:docMk/>
            <pc:sldMk cId="3248524053" sldId="463"/>
            <ac:spMk id="2" creationId="{A74A7937-4028-3E0A-EDBD-3B9A81B9C631}"/>
          </ac:spMkLst>
        </pc:spChg>
        <pc:spChg chg="mod">
          <ac:chgData name="Malenková Miluše" userId="a413522e-5473-4032-893e-2f73976a1e09" providerId="ADAL" clId="{CCAC2FC6-F3B4-46E3-BE50-B09E9A46E8A6}" dt="2026-05-03T09:02:29.676" v="85" actId="6549"/>
          <ac:spMkLst>
            <pc:docMk/>
            <pc:sldMk cId="3248524053" sldId="463"/>
            <ac:spMk id="3" creationId="{F723E9B6-CA7C-4F1F-E0F3-721351A99A96}"/>
          </ac:spMkLst>
        </pc:spChg>
      </pc:sldChg>
      <pc:sldChg chg="modSp new mod">
        <pc:chgData name="Malenková Miluše" userId="a413522e-5473-4032-893e-2f73976a1e09" providerId="ADAL" clId="{CCAC2FC6-F3B4-46E3-BE50-B09E9A46E8A6}" dt="2026-05-03T09:07:44.960" v="97"/>
        <pc:sldMkLst>
          <pc:docMk/>
          <pc:sldMk cId="480775200" sldId="464"/>
        </pc:sldMkLst>
        <pc:spChg chg="mod">
          <ac:chgData name="Malenková Miluše" userId="a413522e-5473-4032-893e-2f73976a1e09" providerId="ADAL" clId="{CCAC2FC6-F3B4-46E3-BE50-B09E9A46E8A6}" dt="2026-05-03T09:07:40.949" v="96" actId="21"/>
          <ac:spMkLst>
            <pc:docMk/>
            <pc:sldMk cId="480775200" sldId="464"/>
            <ac:spMk id="2" creationId="{2119094E-5753-FC9C-11FC-204A489D1E7D}"/>
          </ac:spMkLst>
        </pc:spChg>
        <pc:spChg chg="mod">
          <ac:chgData name="Malenková Miluše" userId="a413522e-5473-4032-893e-2f73976a1e09" providerId="ADAL" clId="{CCAC2FC6-F3B4-46E3-BE50-B09E9A46E8A6}" dt="2026-05-03T09:07:44.960" v="97"/>
          <ac:spMkLst>
            <pc:docMk/>
            <pc:sldMk cId="480775200" sldId="464"/>
            <ac:spMk id="3" creationId="{170FF221-DDE8-B1C5-B95F-C129AD08535D}"/>
          </ac:spMkLst>
        </pc:spChg>
      </pc:sldChg>
      <pc:sldChg chg="modSp new mod">
        <pc:chgData name="Malenková Miluše" userId="a413522e-5473-4032-893e-2f73976a1e09" providerId="ADAL" clId="{CCAC2FC6-F3B4-46E3-BE50-B09E9A46E8A6}" dt="2026-05-05T06:57:02.839" v="1259" actId="6549"/>
        <pc:sldMkLst>
          <pc:docMk/>
          <pc:sldMk cId="213596580" sldId="465"/>
        </pc:sldMkLst>
        <pc:spChg chg="mod">
          <ac:chgData name="Malenková Miluše" userId="a413522e-5473-4032-893e-2f73976a1e09" providerId="ADAL" clId="{CCAC2FC6-F3B4-46E3-BE50-B09E9A46E8A6}" dt="2026-05-03T09:08:29.414" v="99"/>
          <ac:spMkLst>
            <pc:docMk/>
            <pc:sldMk cId="213596580" sldId="465"/>
            <ac:spMk id="2" creationId="{2B4CC22F-0C9D-E68A-14FE-52B14E54CF7E}"/>
          </ac:spMkLst>
        </pc:spChg>
        <pc:spChg chg="mod">
          <ac:chgData name="Malenková Miluše" userId="a413522e-5473-4032-893e-2f73976a1e09" providerId="ADAL" clId="{CCAC2FC6-F3B4-46E3-BE50-B09E9A46E8A6}" dt="2026-05-05T06:57:02.839" v="1259" actId="6549"/>
          <ac:spMkLst>
            <pc:docMk/>
            <pc:sldMk cId="213596580" sldId="465"/>
            <ac:spMk id="3" creationId="{E1218C76-83D5-7134-3724-E358410E66DB}"/>
          </ac:spMkLst>
        </pc:spChg>
      </pc:sldChg>
      <pc:sldChg chg="modSp new mod">
        <pc:chgData name="Malenková Miluše" userId="a413522e-5473-4032-893e-2f73976a1e09" providerId="ADAL" clId="{CCAC2FC6-F3B4-46E3-BE50-B09E9A46E8A6}" dt="2026-05-03T09:13:42.742" v="135" actId="113"/>
        <pc:sldMkLst>
          <pc:docMk/>
          <pc:sldMk cId="4005533687" sldId="466"/>
        </pc:sldMkLst>
        <pc:spChg chg="mod">
          <ac:chgData name="Malenková Miluše" userId="a413522e-5473-4032-893e-2f73976a1e09" providerId="ADAL" clId="{CCAC2FC6-F3B4-46E3-BE50-B09E9A46E8A6}" dt="2026-05-03T09:13:42.742" v="135" actId="113"/>
          <ac:spMkLst>
            <pc:docMk/>
            <pc:sldMk cId="4005533687" sldId="466"/>
            <ac:spMk id="3" creationId="{E2AF1C64-794D-BC24-C85C-94D5A5038595}"/>
          </ac:spMkLst>
        </pc:spChg>
      </pc:sldChg>
      <pc:sldChg chg="modSp new mod">
        <pc:chgData name="Malenková Miluše" userId="a413522e-5473-4032-893e-2f73976a1e09" providerId="ADAL" clId="{CCAC2FC6-F3B4-46E3-BE50-B09E9A46E8A6}" dt="2026-05-03T09:14:14.766" v="138" actId="113"/>
        <pc:sldMkLst>
          <pc:docMk/>
          <pc:sldMk cId="3594123889" sldId="467"/>
        </pc:sldMkLst>
        <pc:spChg chg="mod">
          <ac:chgData name="Malenková Miluše" userId="a413522e-5473-4032-893e-2f73976a1e09" providerId="ADAL" clId="{CCAC2FC6-F3B4-46E3-BE50-B09E9A46E8A6}" dt="2026-05-03T09:14:14.766" v="138" actId="113"/>
          <ac:spMkLst>
            <pc:docMk/>
            <pc:sldMk cId="3594123889" sldId="467"/>
            <ac:spMk id="3" creationId="{1FA6B9F0-930E-D0FB-5488-61662DFE21D7}"/>
          </ac:spMkLst>
        </pc:spChg>
      </pc:sldChg>
      <pc:sldChg chg="modSp new mod">
        <pc:chgData name="Malenková Miluše" userId="a413522e-5473-4032-893e-2f73976a1e09" providerId="ADAL" clId="{CCAC2FC6-F3B4-46E3-BE50-B09E9A46E8A6}" dt="2026-05-03T09:14:53.115" v="143" actId="20577"/>
        <pc:sldMkLst>
          <pc:docMk/>
          <pc:sldMk cId="727447249" sldId="468"/>
        </pc:sldMkLst>
        <pc:spChg chg="mod">
          <ac:chgData name="Malenková Miluše" userId="a413522e-5473-4032-893e-2f73976a1e09" providerId="ADAL" clId="{CCAC2FC6-F3B4-46E3-BE50-B09E9A46E8A6}" dt="2026-05-03T09:14:53.115" v="143" actId="20577"/>
          <ac:spMkLst>
            <pc:docMk/>
            <pc:sldMk cId="727447249" sldId="468"/>
            <ac:spMk id="3" creationId="{6392A31C-8396-30D5-E62C-01E6FE99C116}"/>
          </ac:spMkLst>
        </pc:spChg>
      </pc:sldChg>
      <pc:sldChg chg="modSp new mod">
        <pc:chgData name="Malenková Miluše" userId="a413522e-5473-4032-893e-2f73976a1e09" providerId="ADAL" clId="{CCAC2FC6-F3B4-46E3-BE50-B09E9A46E8A6}" dt="2026-05-03T09:16:27.780" v="144" actId="113"/>
        <pc:sldMkLst>
          <pc:docMk/>
          <pc:sldMk cId="2750041561" sldId="469"/>
        </pc:sldMkLst>
        <pc:spChg chg="mod">
          <ac:chgData name="Malenková Miluše" userId="a413522e-5473-4032-893e-2f73976a1e09" providerId="ADAL" clId="{CCAC2FC6-F3B4-46E3-BE50-B09E9A46E8A6}" dt="2026-05-03T09:16:27.780" v="144" actId="113"/>
          <ac:spMkLst>
            <pc:docMk/>
            <pc:sldMk cId="2750041561" sldId="469"/>
            <ac:spMk id="3" creationId="{4BB54D84-A3EB-1AB5-7D5B-60CCAC031DE3}"/>
          </ac:spMkLst>
        </pc:spChg>
      </pc:sldChg>
      <pc:sldChg chg="modSp new mod">
        <pc:chgData name="Malenková Miluše" userId="a413522e-5473-4032-893e-2f73976a1e09" providerId="ADAL" clId="{CCAC2FC6-F3B4-46E3-BE50-B09E9A46E8A6}" dt="2026-05-03T09:17:30.758" v="150" actId="113"/>
        <pc:sldMkLst>
          <pc:docMk/>
          <pc:sldMk cId="1202823793" sldId="470"/>
        </pc:sldMkLst>
        <pc:spChg chg="mod">
          <ac:chgData name="Malenková Miluše" userId="a413522e-5473-4032-893e-2f73976a1e09" providerId="ADAL" clId="{CCAC2FC6-F3B4-46E3-BE50-B09E9A46E8A6}" dt="2026-05-03T09:17:30.758" v="150" actId="113"/>
          <ac:spMkLst>
            <pc:docMk/>
            <pc:sldMk cId="1202823793" sldId="470"/>
            <ac:spMk id="3" creationId="{8BA687ED-09F4-2A0E-7A58-760E19A776CD}"/>
          </ac:spMkLst>
        </pc:spChg>
      </pc:sldChg>
      <pc:sldChg chg="modSp new">
        <pc:chgData name="Malenková Miluše" userId="a413522e-5473-4032-893e-2f73976a1e09" providerId="ADAL" clId="{CCAC2FC6-F3B4-46E3-BE50-B09E9A46E8A6}" dt="2026-05-03T09:17:59.322" v="153"/>
        <pc:sldMkLst>
          <pc:docMk/>
          <pc:sldMk cId="271236587" sldId="471"/>
        </pc:sldMkLst>
        <pc:spChg chg="mod">
          <ac:chgData name="Malenková Miluše" userId="a413522e-5473-4032-893e-2f73976a1e09" providerId="ADAL" clId="{CCAC2FC6-F3B4-46E3-BE50-B09E9A46E8A6}" dt="2026-05-03T09:17:51.284" v="152"/>
          <ac:spMkLst>
            <pc:docMk/>
            <pc:sldMk cId="271236587" sldId="471"/>
            <ac:spMk id="2" creationId="{47D7674D-AE35-4EB9-0CF2-F71D8FCCEBA7}"/>
          </ac:spMkLst>
        </pc:spChg>
        <pc:spChg chg="mod">
          <ac:chgData name="Malenková Miluše" userId="a413522e-5473-4032-893e-2f73976a1e09" providerId="ADAL" clId="{CCAC2FC6-F3B4-46E3-BE50-B09E9A46E8A6}" dt="2026-05-03T09:17:59.322" v="153"/>
          <ac:spMkLst>
            <pc:docMk/>
            <pc:sldMk cId="271236587" sldId="471"/>
            <ac:spMk id="3" creationId="{55A0926F-7640-1A78-A60B-FA102410DE38}"/>
          </ac:spMkLst>
        </pc:spChg>
      </pc:sldChg>
      <pc:sldChg chg="modSp new mod">
        <pc:chgData name="Malenková Miluše" userId="a413522e-5473-4032-893e-2f73976a1e09" providerId="ADAL" clId="{CCAC2FC6-F3B4-46E3-BE50-B09E9A46E8A6}" dt="2026-05-03T09:19:06.615" v="162"/>
        <pc:sldMkLst>
          <pc:docMk/>
          <pc:sldMk cId="1495787976" sldId="472"/>
        </pc:sldMkLst>
        <pc:spChg chg="mod">
          <ac:chgData name="Malenková Miluše" userId="a413522e-5473-4032-893e-2f73976a1e09" providerId="ADAL" clId="{CCAC2FC6-F3B4-46E3-BE50-B09E9A46E8A6}" dt="2026-05-03T09:18:23.984" v="155"/>
          <ac:spMkLst>
            <pc:docMk/>
            <pc:sldMk cId="1495787976" sldId="472"/>
            <ac:spMk id="2" creationId="{4BF5636D-6C41-2198-2D70-6299FA23B581}"/>
          </ac:spMkLst>
        </pc:spChg>
        <pc:spChg chg="mod">
          <ac:chgData name="Malenková Miluše" userId="a413522e-5473-4032-893e-2f73976a1e09" providerId="ADAL" clId="{CCAC2FC6-F3B4-46E3-BE50-B09E9A46E8A6}" dt="2026-05-03T09:19:06.615" v="162"/>
          <ac:spMkLst>
            <pc:docMk/>
            <pc:sldMk cId="1495787976" sldId="472"/>
            <ac:spMk id="3" creationId="{81BDDD33-E625-C4EC-9BB5-F9A187550154}"/>
          </ac:spMkLst>
        </pc:spChg>
      </pc:sldChg>
      <pc:sldChg chg="modSp new">
        <pc:chgData name="Malenková Miluše" userId="a413522e-5473-4032-893e-2f73976a1e09" providerId="ADAL" clId="{CCAC2FC6-F3B4-46E3-BE50-B09E9A46E8A6}" dt="2026-05-03T09:19:29.214" v="163"/>
        <pc:sldMkLst>
          <pc:docMk/>
          <pc:sldMk cId="3318758429" sldId="473"/>
        </pc:sldMkLst>
        <pc:spChg chg="mod">
          <ac:chgData name="Malenková Miluše" userId="a413522e-5473-4032-893e-2f73976a1e09" providerId="ADAL" clId="{CCAC2FC6-F3B4-46E3-BE50-B09E9A46E8A6}" dt="2026-05-03T09:19:29.214" v="163"/>
          <ac:spMkLst>
            <pc:docMk/>
            <pc:sldMk cId="3318758429" sldId="473"/>
            <ac:spMk id="3" creationId="{9B9DEDBD-40C0-876A-D645-409BFE74CEA7}"/>
          </ac:spMkLst>
        </pc:spChg>
      </pc:sldChg>
      <pc:sldChg chg="modSp new">
        <pc:chgData name="Malenková Miluše" userId="a413522e-5473-4032-893e-2f73976a1e09" providerId="ADAL" clId="{CCAC2FC6-F3B4-46E3-BE50-B09E9A46E8A6}" dt="2026-05-03T09:34:45.492" v="165"/>
        <pc:sldMkLst>
          <pc:docMk/>
          <pc:sldMk cId="3910006625" sldId="474"/>
        </pc:sldMkLst>
        <pc:spChg chg="mod">
          <ac:chgData name="Malenková Miluše" userId="a413522e-5473-4032-893e-2f73976a1e09" providerId="ADAL" clId="{CCAC2FC6-F3B4-46E3-BE50-B09E9A46E8A6}" dt="2026-05-03T09:34:45.492" v="165"/>
          <ac:spMkLst>
            <pc:docMk/>
            <pc:sldMk cId="3910006625" sldId="474"/>
            <ac:spMk id="3" creationId="{B375AA94-6DA3-8492-0AD2-82D96EC15D9E}"/>
          </ac:spMkLst>
        </pc:spChg>
      </pc:sldChg>
      <pc:sldChg chg="modSp new mod">
        <pc:chgData name="Malenková Miluše" userId="a413522e-5473-4032-893e-2f73976a1e09" providerId="ADAL" clId="{CCAC2FC6-F3B4-46E3-BE50-B09E9A46E8A6}" dt="2026-05-03T09:35:18.380" v="169" actId="6549"/>
        <pc:sldMkLst>
          <pc:docMk/>
          <pc:sldMk cId="1295953039" sldId="475"/>
        </pc:sldMkLst>
        <pc:spChg chg="mod">
          <ac:chgData name="Malenková Miluše" userId="a413522e-5473-4032-893e-2f73976a1e09" providerId="ADAL" clId="{CCAC2FC6-F3B4-46E3-BE50-B09E9A46E8A6}" dt="2026-05-03T09:35:06.719" v="167"/>
          <ac:spMkLst>
            <pc:docMk/>
            <pc:sldMk cId="1295953039" sldId="475"/>
            <ac:spMk id="2" creationId="{225AC7C1-D82C-EDE5-0624-134F062DAEEB}"/>
          </ac:spMkLst>
        </pc:spChg>
        <pc:spChg chg="mod">
          <ac:chgData name="Malenková Miluše" userId="a413522e-5473-4032-893e-2f73976a1e09" providerId="ADAL" clId="{CCAC2FC6-F3B4-46E3-BE50-B09E9A46E8A6}" dt="2026-05-03T09:35:18.380" v="169" actId="6549"/>
          <ac:spMkLst>
            <pc:docMk/>
            <pc:sldMk cId="1295953039" sldId="475"/>
            <ac:spMk id="3" creationId="{3B351A04-E9E4-5444-7B52-4955BB351C57}"/>
          </ac:spMkLst>
        </pc:spChg>
      </pc:sldChg>
      <pc:sldChg chg="modSp new mod">
        <pc:chgData name="Malenková Miluše" userId="a413522e-5473-4032-893e-2f73976a1e09" providerId="ADAL" clId="{CCAC2FC6-F3B4-46E3-BE50-B09E9A46E8A6}" dt="2026-05-03T09:36:38.639" v="181" actId="14100"/>
        <pc:sldMkLst>
          <pc:docMk/>
          <pc:sldMk cId="629802591" sldId="476"/>
        </pc:sldMkLst>
        <pc:spChg chg="mod">
          <ac:chgData name="Malenková Miluše" userId="a413522e-5473-4032-893e-2f73976a1e09" providerId="ADAL" clId="{CCAC2FC6-F3B4-46E3-BE50-B09E9A46E8A6}" dt="2026-05-03T09:36:38.639" v="181" actId="14100"/>
          <ac:spMkLst>
            <pc:docMk/>
            <pc:sldMk cId="629802591" sldId="476"/>
            <ac:spMk id="2" creationId="{6281F3D3-378E-D03C-263C-2737F093CAAC}"/>
          </ac:spMkLst>
        </pc:spChg>
      </pc:sldChg>
      <pc:sldChg chg="new del">
        <pc:chgData name="Malenková Miluše" userId="a413522e-5473-4032-893e-2f73976a1e09" providerId="ADAL" clId="{CCAC2FC6-F3B4-46E3-BE50-B09E9A46E8A6}" dt="2026-05-03T09:35:47.936" v="172" actId="47"/>
        <pc:sldMkLst>
          <pc:docMk/>
          <pc:sldMk cId="1089096472" sldId="477"/>
        </pc:sldMkLst>
      </pc:sldChg>
      <pc:sldChg chg="modSp new mod modNotesTx">
        <pc:chgData name="Malenková Miluše" userId="a413522e-5473-4032-893e-2f73976a1e09" providerId="ADAL" clId="{CCAC2FC6-F3B4-46E3-BE50-B09E9A46E8A6}" dt="2026-05-03T09:38:39.015" v="190" actId="20577"/>
        <pc:sldMkLst>
          <pc:docMk/>
          <pc:sldMk cId="2394194766" sldId="477"/>
        </pc:sldMkLst>
        <pc:spChg chg="mod">
          <ac:chgData name="Malenková Miluše" userId="a413522e-5473-4032-893e-2f73976a1e09" providerId="ADAL" clId="{CCAC2FC6-F3B4-46E3-BE50-B09E9A46E8A6}" dt="2026-05-03T09:37:06.498" v="183"/>
          <ac:spMkLst>
            <pc:docMk/>
            <pc:sldMk cId="2394194766" sldId="477"/>
            <ac:spMk id="2" creationId="{192FEA01-D67D-038D-20C9-072162FE7E11}"/>
          </ac:spMkLst>
        </pc:spChg>
        <pc:spChg chg="mod">
          <ac:chgData name="Malenková Miluše" userId="a413522e-5473-4032-893e-2f73976a1e09" providerId="ADAL" clId="{CCAC2FC6-F3B4-46E3-BE50-B09E9A46E8A6}" dt="2026-05-03T09:37:58.616" v="187" actId="1076"/>
          <ac:spMkLst>
            <pc:docMk/>
            <pc:sldMk cId="2394194766" sldId="477"/>
            <ac:spMk id="3" creationId="{D6177998-429E-A4F9-C228-D7972C30C499}"/>
          </ac:spMkLst>
        </pc:spChg>
      </pc:sldChg>
      <pc:sldChg chg="modSp new">
        <pc:chgData name="Malenková Miluše" userId="a413522e-5473-4032-893e-2f73976a1e09" providerId="ADAL" clId="{CCAC2FC6-F3B4-46E3-BE50-B09E9A46E8A6}" dt="2026-05-03T09:39:18.876" v="192"/>
        <pc:sldMkLst>
          <pc:docMk/>
          <pc:sldMk cId="2974633364" sldId="478"/>
        </pc:sldMkLst>
        <pc:spChg chg="mod">
          <ac:chgData name="Malenková Miluše" userId="a413522e-5473-4032-893e-2f73976a1e09" providerId="ADAL" clId="{CCAC2FC6-F3B4-46E3-BE50-B09E9A46E8A6}" dt="2026-05-03T09:39:18.876" v="192"/>
          <ac:spMkLst>
            <pc:docMk/>
            <pc:sldMk cId="2974633364" sldId="478"/>
            <ac:spMk id="3" creationId="{4F87FF97-1695-3095-8C31-0CBD6A26004A}"/>
          </ac:spMkLst>
        </pc:spChg>
      </pc:sldChg>
      <pc:sldChg chg="modSp new">
        <pc:chgData name="Malenková Miluše" userId="a413522e-5473-4032-893e-2f73976a1e09" providerId="ADAL" clId="{CCAC2FC6-F3B4-46E3-BE50-B09E9A46E8A6}" dt="2026-05-03T09:39:53.634" v="195"/>
        <pc:sldMkLst>
          <pc:docMk/>
          <pc:sldMk cId="1488495615" sldId="479"/>
        </pc:sldMkLst>
        <pc:spChg chg="mod">
          <ac:chgData name="Malenková Miluše" userId="a413522e-5473-4032-893e-2f73976a1e09" providerId="ADAL" clId="{CCAC2FC6-F3B4-46E3-BE50-B09E9A46E8A6}" dt="2026-05-03T09:39:53.634" v="195"/>
          <ac:spMkLst>
            <pc:docMk/>
            <pc:sldMk cId="1488495615" sldId="479"/>
            <ac:spMk id="2" creationId="{4AE60ED1-0B38-7A86-A116-37F36DAA228B}"/>
          </ac:spMkLst>
        </pc:spChg>
        <pc:spChg chg="mod">
          <ac:chgData name="Malenková Miluše" userId="a413522e-5473-4032-893e-2f73976a1e09" providerId="ADAL" clId="{CCAC2FC6-F3B4-46E3-BE50-B09E9A46E8A6}" dt="2026-05-03T09:39:43.806" v="194"/>
          <ac:spMkLst>
            <pc:docMk/>
            <pc:sldMk cId="1488495615" sldId="479"/>
            <ac:spMk id="3" creationId="{E3C077FF-1BFD-11A2-3A37-CC070719FAA1}"/>
          </ac:spMkLst>
        </pc:spChg>
      </pc:sldChg>
      <pc:sldChg chg="modSp new mod">
        <pc:chgData name="Malenková Miluše" userId="a413522e-5473-4032-893e-2f73976a1e09" providerId="ADAL" clId="{CCAC2FC6-F3B4-46E3-BE50-B09E9A46E8A6}" dt="2026-05-03T09:41:21.682" v="201" actId="20577"/>
        <pc:sldMkLst>
          <pc:docMk/>
          <pc:sldMk cId="3647077329" sldId="480"/>
        </pc:sldMkLst>
        <pc:spChg chg="mod">
          <ac:chgData name="Malenková Miluše" userId="a413522e-5473-4032-893e-2f73976a1e09" providerId="ADAL" clId="{CCAC2FC6-F3B4-46E3-BE50-B09E9A46E8A6}" dt="2026-05-03T09:41:21.682" v="201" actId="20577"/>
          <ac:spMkLst>
            <pc:docMk/>
            <pc:sldMk cId="3647077329" sldId="480"/>
            <ac:spMk id="2" creationId="{31437729-022A-B924-6FEE-1528FB47EF97}"/>
          </ac:spMkLst>
        </pc:spChg>
      </pc:sldChg>
      <pc:sldChg chg="modSp new">
        <pc:chgData name="Malenková Miluše" userId="a413522e-5473-4032-893e-2f73976a1e09" providerId="ADAL" clId="{CCAC2FC6-F3B4-46E3-BE50-B09E9A46E8A6}" dt="2026-05-03T09:46:48.484" v="204"/>
        <pc:sldMkLst>
          <pc:docMk/>
          <pc:sldMk cId="4188593370" sldId="481"/>
        </pc:sldMkLst>
        <pc:spChg chg="mod">
          <ac:chgData name="Malenková Miluše" userId="a413522e-5473-4032-893e-2f73976a1e09" providerId="ADAL" clId="{CCAC2FC6-F3B4-46E3-BE50-B09E9A46E8A6}" dt="2026-05-03T09:46:39.296" v="203"/>
          <ac:spMkLst>
            <pc:docMk/>
            <pc:sldMk cId="4188593370" sldId="481"/>
            <ac:spMk id="2" creationId="{5A21BC03-E72A-CD10-979B-84520CAE4145}"/>
          </ac:spMkLst>
        </pc:spChg>
        <pc:spChg chg="mod">
          <ac:chgData name="Malenková Miluše" userId="a413522e-5473-4032-893e-2f73976a1e09" providerId="ADAL" clId="{CCAC2FC6-F3B4-46E3-BE50-B09E9A46E8A6}" dt="2026-05-03T09:46:48.484" v="204"/>
          <ac:spMkLst>
            <pc:docMk/>
            <pc:sldMk cId="4188593370" sldId="481"/>
            <ac:spMk id="3" creationId="{1CEBCD9D-9A37-5219-3915-E12E469451E3}"/>
          </ac:spMkLst>
        </pc:spChg>
      </pc:sldChg>
      <pc:sldChg chg="modSp new">
        <pc:chgData name="Malenková Miluše" userId="a413522e-5473-4032-893e-2f73976a1e09" providerId="ADAL" clId="{CCAC2FC6-F3B4-46E3-BE50-B09E9A46E8A6}" dt="2026-05-03T09:47:08.686" v="206"/>
        <pc:sldMkLst>
          <pc:docMk/>
          <pc:sldMk cId="1399250715" sldId="482"/>
        </pc:sldMkLst>
        <pc:spChg chg="mod">
          <ac:chgData name="Malenková Miluše" userId="a413522e-5473-4032-893e-2f73976a1e09" providerId="ADAL" clId="{CCAC2FC6-F3B4-46E3-BE50-B09E9A46E8A6}" dt="2026-05-03T09:47:08.686" v="206"/>
          <ac:spMkLst>
            <pc:docMk/>
            <pc:sldMk cId="1399250715" sldId="482"/>
            <ac:spMk id="3" creationId="{544B2675-D3D7-77A5-7BDA-E3EF4C2F7ADA}"/>
          </ac:spMkLst>
        </pc:spChg>
      </pc:sldChg>
      <pc:sldChg chg="modSp new">
        <pc:chgData name="Malenková Miluše" userId="a413522e-5473-4032-893e-2f73976a1e09" providerId="ADAL" clId="{CCAC2FC6-F3B4-46E3-BE50-B09E9A46E8A6}" dt="2026-05-03T09:47:30.707" v="208"/>
        <pc:sldMkLst>
          <pc:docMk/>
          <pc:sldMk cId="279355905" sldId="483"/>
        </pc:sldMkLst>
        <pc:spChg chg="mod">
          <ac:chgData name="Malenková Miluše" userId="a413522e-5473-4032-893e-2f73976a1e09" providerId="ADAL" clId="{CCAC2FC6-F3B4-46E3-BE50-B09E9A46E8A6}" dt="2026-05-03T09:47:30.707" v="208"/>
          <ac:spMkLst>
            <pc:docMk/>
            <pc:sldMk cId="279355905" sldId="483"/>
            <ac:spMk id="3" creationId="{061C58A2-A3DE-D8D3-E0FD-8FF36C79D406}"/>
          </ac:spMkLst>
        </pc:spChg>
      </pc:sldChg>
      <pc:sldChg chg="modSp new">
        <pc:chgData name="Malenková Miluše" userId="a413522e-5473-4032-893e-2f73976a1e09" providerId="ADAL" clId="{CCAC2FC6-F3B4-46E3-BE50-B09E9A46E8A6}" dt="2026-05-03T09:47:51.931" v="211"/>
        <pc:sldMkLst>
          <pc:docMk/>
          <pc:sldMk cId="3963839722" sldId="484"/>
        </pc:sldMkLst>
        <pc:spChg chg="mod">
          <ac:chgData name="Malenková Miluše" userId="a413522e-5473-4032-893e-2f73976a1e09" providerId="ADAL" clId="{CCAC2FC6-F3B4-46E3-BE50-B09E9A46E8A6}" dt="2026-05-03T09:47:44.458" v="210"/>
          <ac:spMkLst>
            <pc:docMk/>
            <pc:sldMk cId="3963839722" sldId="484"/>
            <ac:spMk id="2" creationId="{E27F4268-A345-B2BF-02AE-E6503FA53C01}"/>
          </ac:spMkLst>
        </pc:spChg>
        <pc:spChg chg="mod">
          <ac:chgData name="Malenková Miluše" userId="a413522e-5473-4032-893e-2f73976a1e09" providerId="ADAL" clId="{CCAC2FC6-F3B4-46E3-BE50-B09E9A46E8A6}" dt="2026-05-03T09:47:51.931" v="211"/>
          <ac:spMkLst>
            <pc:docMk/>
            <pc:sldMk cId="3963839722" sldId="484"/>
            <ac:spMk id="3" creationId="{ABDAA716-E1F2-9F35-8ABC-8EE8511B10FA}"/>
          </ac:spMkLst>
        </pc:spChg>
      </pc:sldChg>
      <pc:sldChg chg="modSp new mod">
        <pc:chgData name="Malenková Miluše" userId="a413522e-5473-4032-893e-2f73976a1e09" providerId="ADAL" clId="{CCAC2FC6-F3B4-46E3-BE50-B09E9A46E8A6}" dt="2026-05-03T09:48:46.862" v="216" actId="21"/>
        <pc:sldMkLst>
          <pc:docMk/>
          <pc:sldMk cId="3013449936" sldId="485"/>
        </pc:sldMkLst>
        <pc:spChg chg="mod">
          <ac:chgData name="Malenková Miluše" userId="a413522e-5473-4032-893e-2f73976a1e09" providerId="ADAL" clId="{CCAC2FC6-F3B4-46E3-BE50-B09E9A46E8A6}" dt="2026-05-03T09:48:12.443" v="213"/>
          <ac:spMkLst>
            <pc:docMk/>
            <pc:sldMk cId="3013449936" sldId="485"/>
            <ac:spMk id="2" creationId="{9BEAE6AD-2DD3-E4F8-C0BC-AC8B08FC487A}"/>
          </ac:spMkLst>
        </pc:spChg>
        <pc:spChg chg="mod">
          <ac:chgData name="Malenková Miluše" userId="a413522e-5473-4032-893e-2f73976a1e09" providerId="ADAL" clId="{CCAC2FC6-F3B4-46E3-BE50-B09E9A46E8A6}" dt="2026-05-03T09:48:46.862" v="216" actId="21"/>
          <ac:spMkLst>
            <pc:docMk/>
            <pc:sldMk cId="3013449936" sldId="485"/>
            <ac:spMk id="3" creationId="{3DFE61A4-F576-C12A-3AE7-9AC61D2AD5D0}"/>
          </ac:spMkLst>
        </pc:spChg>
      </pc:sldChg>
      <pc:sldChg chg="modSp new mod">
        <pc:chgData name="Malenková Miluše" userId="a413522e-5473-4032-893e-2f73976a1e09" providerId="ADAL" clId="{CCAC2FC6-F3B4-46E3-BE50-B09E9A46E8A6}" dt="2026-05-03T09:51:31.469" v="233" actId="255"/>
        <pc:sldMkLst>
          <pc:docMk/>
          <pc:sldMk cId="2144884170" sldId="486"/>
        </pc:sldMkLst>
        <pc:spChg chg="mod">
          <ac:chgData name="Malenková Miluše" userId="a413522e-5473-4032-893e-2f73976a1e09" providerId="ADAL" clId="{CCAC2FC6-F3B4-46E3-BE50-B09E9A46E8A6}" dt="2026-05-03T09:51:31.469" v="233" actId="255"/>
          <ac:spMkLst>
            <pc:docMk/>
            <pc:sldMk cId="2144884170" sldId="486"/>
            <ac:spMk id="3" creationId="{DFC1CA87-D98D-C452-E7A3-126DDC8E33A0}"/>
          </ac:spMkLst>
        </pc:spChg>
      </pc:sldChg>
      <pc:sldChg chg="modSp new">
        <pc:chgData name="Malenková Miluše" userId="a413522e-5473-4032-893e-2f73976a1e09" providerId="ADAL" clId="{CCAC2FC6-F3B4-46E3-BE50-B09E9A46E8A6}" dt="2026-05-03T09:52:20.264" v="236"/>
        <pc:sldMkLst>
          <pc:docMk/>
          <pc:sldMk cId="2436394228" sldId="487"/>
        </pc:sldMkLst>
        <pc:spChg chg="mod">
          <ac:chgData name="Malenková Miluše" userId="a413522e-5473-4032-893e-2f73976a1e09" providerId="ADAL" clId="{CCAC2FC6-F3B4-46E3-BE50-B09E9A46E8A6}" dt="2026-05-03T09:52:13.249" v="235"/>
          <ac:spMkLst>
            <pc:docMk/>
            <pc:sldMk cId="2436394228" sldId="487"/>
            <ac:spMk id="2" creationId="{FA3CE60C-E4A4-3464-BB1D-E20D9FA5CE45}"/>
          </ac:spMkLst>
        </pc:spChg>
        <pc:spChg chg="mod">
          <ac:chgData name="Malenková Miluše" userId="a413522e-5473-4032-893e-2f73976a1e09" providerId="ADAL" clId="{CCAC2FC6-F3B4-46E3-BE50-B09E9A46E8A6}" dt="2026-05-03T09:52:20.264" v="236"/>
          <ac:spMkLst>
            <pc:docMk/>
            <pc:sldMk cId="2436394228" sldId="487"/>
            <ac:spMk id="3" creationId="{592598E7-399A-7D5C-B279-7C97924948A0}"/>
          </ac:spMkLst>
        </pc:spChg>
      </pc:sldChg>
      <pc:sldChg chg="modSp new">
        <pc:chgData name="Malenková Miluše" userId="a413522e-5473-4032-893e-2f73976a1e09" providerId="ADAL" clId="{CCAC2FC6-F3B4-46E3-BE50-B09E9A46E8A6}" dt="2026-05-03T09:52:40.157" v="238"/>
        <pc:sldMkLst>
          <pc:docMk/>
          <pc:sldMk cId="1938786869" sldId="488"/>
        </pc:sldMkLst>
        <pc:spChg chg="mod">
          <ac:chgData name="Malenková Miluše" userId="a413522e-5473-4032-893e-2f73976a1e09" providerId="ADAL" clId="{CCAC2FC6-F3B4-46E3-BE50-B09E9A46E8A6}" dt="2026-05-03T09:52:40.157" v="238"/>
          <ac:spMkLst>
            <pc:docMk/>
            <pc:sldMk cId="1938786869" sldId="488"/>
            <ac:spMk id="3" creationId="{C120C1C3-53C6-94D5-FFB4-46EA1212E454}"/>
          </ac:spMkLst>
        </pc:spChg>
      </pc:sldChg>
      <pc:sldChg chg="modSp new">
        <pc:chgData name="Malenková Miluše" userId="a413522e-5473-4032-893e-2f73976a1e09" providerId="ADAL" clId="{CCAC2FC6-F3B4-46E3-BE50-B09E9A46E8A6}" dt="2026-05-03T09:53:05.713" v="241"/>
        <pc:sldMkLst>
          <pc:docMk/>
          <pc:sldMk cId="1985733583" sldId="489"/>
        </pc:sldMkLst>
        <pc:spChg chg="mod">
          <ac:chgData name="Malenková Miluše" userId="a413522e-5473-4032-893e-2f73976a1e09" providerId="ADAL" clId="{CCAC2FC6-F3B4-46E3-BE50-B09E9A46E8A6}" dt="2026-05-03T09:52:57.394" v="240"/>
          <ac:spMkLst>
            <pc:docMk/>
            <pc:sldMk cId="1985733583" sldId="489"/>
            <ac:spMk id="2" creationId="{EE991A2F-D0E5-3C74-5A5B-030C530393A8}"/>
          </ac:spMkLst>
        </pc:spChg>
        <pc:spChg chg="mod">
          <ac:chgData name="Malenková Miluše" userId="a413522e-5473-4032-893e-2f73976a1e09" providerId="ADAL" clId="{CCAC2FC6-F3B4-46E3-BE50-B09E9A46E8A6}" dt="2026-05-03T09:53:05.713" v="241"/>
          <ac:spMkLst>
            <pc:docMk/>
            <pc:sldMk cId="1985733583" sldId="489"/>
            <ac:spMk id="3" creationId="{E22FC811-8701-A83C-5E1B-ECE3C5B8FDA7}"/>
          </ac:spMkLst>
        </pc:spChg>
      </pc:sldChg>
      <pc:sldChg chg="modSp new mod">
        <pc:chgData name="Malenková Miluše" userId="a413522e-5473-4032-893e-2f73976a1e09" providerId="ADAL" clId="{CCAC2FC6-F3B4-46E3-BE50-B09E9A46E8A6}" dt="2026-05-03T09:53:59.214" v="248" actId="14100"/>
        <pc:sldMkLst>
          <pc:docMk/>
          <pc:sldMk cId="195687574" sldId="490"/>
        </pc:sldMkLst>
        <pc:spChg chg="mod">
          <ac:chgData name="Malenková Miluše" userId="a413522e-5473-4032-893e-2f73976a1e09" providerId="ADAL" clId="{CCAC2FC6-F3B4-46E3-BE50-B09E9A46E8A6}" dt="2026-05-03T09:53:22.145" v="243"/>
          <ac:spMkLst>
            <pc:docMk/>
            <pc:sldMk cId="195687574" sldId="490"/>
            <ac:spMk id="2" creationId="{C8EB425E-EAFC-653F-8BC3-1F42144D6D60}"/>
          </ac:spMkLst>
        </pc:spChg>
        <pc:spChg chg="mod">
          <ac:chgData name="Malenková Miluše" userId="a413522e-5473-4032-893e-2f73976a1e09" providerId="ADAL" clId="{CCAC2FC6-F3B4-46E3-BE50-B09E9A46E8A6}" dt="2026-05-03T09:53:59.214" v="248" actId="14100"/>
          <ac:spMkLst>
            <pc:docMk/>
            <pc:sldMk cId="195687574" sldId="490"/>
            <ac:spMk id="3" creationId="{65F075DD-1C44-3787-7E63-C52E76EF68CB}"/>
          </ac:spMkLst>
        </pc:spChg>
      </pc:sldChg>
      <pc:sldChg chg="modSp new mod">
        <pc:chgData name="Malenková Miluše" userId="a413522e-5473-4032-893e-2f73976a1e09" providerId="ADAL" clId="{CCAC2FC6-F3B4-46E3-BE50-B09E9A46E8A6}" dt="2026-05-03T09:54:49.362" v="252" actId="14100"/>
        <pc:sldMkLst>
          <pc:docMk/>
          <pc:sldMk cId="920024697" sldId="491"/>
        </pc:sldMkLst>
        <pc:spChg chg="mod">
          <ac:chgData name="Malenková Miluše" userId="a413522e-5473-4032-893e-2f73976a1e09" providerId="ADAL" clId="{CCAC2FC6-F3B4-46E3-BE50-B09E9A46E8A6}" dt="2026-05-03T09:54:27.132" v="250"/>
          <ac:spMkLst>
            <pc:docMk/>
            <pc:sldMk cId="920024697" sldId="491"/>
            <ac:spMk id="2" creationId="{7864BE4E-A4F8-0426-BCFA-9A0DC046AA8D}"/>
          </ac:spMkLst>
        </pc:spChg>
        <pc:spChg chg="mod">
          <ac:chgData name="Malenková Miluše" userId="a413522e-5473-4032-893e-2f73976a1e09" providerId="ADAL" clId="{CCAC2FC6-F3B4-46E3-BE50-B09E9A46E8A6}" dt="2026-05-03T09:54:49.362" v="252" actId="14100"/>
          <ac:spMkLst>
            <pc:docMk/>
            <pc:sldMk cId="920024697" sldId="491"/>
            <ac:spMk id="3" creationId="{6A2F08C1-C1C5-4964-5698-6866045DC1A1}"/>
          </ac:spMkLst>
        </pc:spChg>
      </pc:sldChg>
      <pc:sldChg chg="modSp new">
        <pc:chgData name="Malenková Miluše" userId="a413522e-5473-4032-893e-2f73976a1e09" providerId="ADAL" clId="{CCAC2FC6-F3B4-46E3-BE50-B09E9A46E8A6}" dt="2026-05-03T09:55:10.400" v="255"/>
        <pc:sldMkLst>
          <pc:docMk/>
          <pc:sldMk cId="570054228" sldId="492"/>
        </pc:sldMkLst>
        <pc:spChg chg="mod">
          <ac:chgData name="Malenková Miluše" userId="a413522e-5473-4032-893e-2f73976a1e09" providerId="ADAL" clId="{CCAC2FC6-F3B4-46E3-BE50-B09E9A46E8A6}" dt="2026-05-03T09:55:02.991" v="254"/>
          <ac:spMkLst>
            <pc:docMk/>
            <pc:sldMk cId="570054228" sldId="492"/>
            <ac:spMk id="2" creationId="{A612442A-4C6A-2005-3A6C-C70BBCB27BC7}"/>
          </ac:spMkLst>
        </pc:spChg>
        <pc:spChg chg="mod">
          <ac:chgData name="Malenková Miluše" userId="a413522e-5473-4032-893e-2f73976a1e09" providerId="ADAL" clId="{CCAC2FC6-F3B4-46E3-BE50-B09E9A46E8A6}" dt="2026-05-03T09:55:10.400" v="255"/>
          <ac:spMkLst>
            <pc:docMk/>
            <pc:sldMk cId="570054228" sldId="492"/>
            <ac:spMk id="3" creationId="{A63ED376-E17D-0E68-5434-9873074D0C62}"/>
          </ac:spMkLst>
        </pc:spChg>
      </pc:sldChg>
      <pc:sldChg chg="modSp new">
        <pc:chgData name="Malenková Miluše" userId="a413522e-5473-4032-893e-2f73976a1e09" providerId="ADAL" clId="{CCAC2FC6-F3B4-46E3-BE50-B09E9A46E8A6}" dt="2026-05-03T09:55:38.993" v="258"/>
        <pc:sldMkLst>
          <pc:docMk/>
          <pc:sldMk cId="2268977920" sldId="493"/>
        </pc:sldMkLst>
        <pc:spChg chg="mod">
          <ac:chgData name="Malenková Miluše" userId="a413522e-5473-4032-893e-2f73976a1e09" providerId="ADAL" clId="{CCAC2FC6-F3B4-46E3-BE50-B09E9A46E8A6}" dt="2026-05-03T09:55:30.844" v="257"/>
          <ac:spMkLst>
            <pc:docMk/>
            <pc:sldMk cId="2268977920" sldId="493"/>
            <ac:spMk id="2" creationId="{447CFEFB-32C2-4F29-156B-F13A99398830}"/>
          </ac:spMkLst>
        </pc:spChg>
        <pc:spChg chg="mod">
          <ac:chgData name="Malenková Miluše" userId="a413522e-5473-4032-893e-2f73976a1e09" providerId="ADAL" clId="{CCAC2FC6-F3B4-46E3-BE50-B09E9A46E8A6}" dt="2026-05-03T09:55:38.993" v="258"/>
          <ac:spMkLst>
            <pc:docMk/>
            <pc:sldMk cId="2268977920" sldId="493"/>
            <ac:spMk id="3" creationId="{108A84BF-9871-0440-B1E8-0563536B9E72}"/>
          </ac:spMkLst>
        </pc:spChg>
      </pc:sldChg>
      <pc:sldChg chg="modSp new mod modNotesTx">
        <pc:chgData name="Malenková Miluše" userId="a413522e-5473-4032-893e-2f73976a1e09" providerId="ADAL" clId="{CCAC2FC6-F3B4-46E3-BE50-B09E9A46E8A6}" dt="2026-05-03T10:02:37.490" v="355" actId="20577"/>
        <pc:sldMkLst>
          <pc:docMk/>
          <pc:sldMk cId="2890750586" sldId="494"/>
        </pc:sldMkLst>
        <pc:spChg chg="mod">
          <ac:chgData name="Malenková Miluše" userId="a413522e-5473-4032-893e-2f73976a1e09" providerId="ADAL" clId="{CCAC2FC6-F3B4-46E3-BE50-B09E9A46E8A6}" dt="2026-05-03T09:55:56.061" v="260"/>
          <ac:spMkLst>
            <pc:docMk/>
            <pc:sldMk cId="2890750586" sldId="494"/>
            <ac:spMk id="2" creationId="{444A4D65-4E7D-77E9-C4A7-AD244EDC575E}"/>
          </ac:spMkLst>
        </pc:spChg>
        <pc:spChg chg="mod">
          <ac:chgData name="Malenková Miluše" userId="a413522e-5473-4032-893e-2f73976a1e09" providerId="ADAL" clId="{CCAC2FC6-F3B4-46E3-BE50-B09E9A46E8A6}" dt="2026-05-03T10:02:37.490" v="355" actId="20577"/>
          <ac:spMkLst>
            <pc:docMk/>
            <pc:sldMk cId="2890750586" sldId="494"/>
            <ac:spMk id="3" creationId="{29DF6E77-064C-5A13-DFB9-AD296495EF72}"/>
          </ac:spMkLst>
        </pc:spChg>
      </pc:sldChg>
      <pc:sldChg chg="modSp new mod">
        <pc:chgData name="Malenková Miluše" userId="a413522e-5473-4032-893e-2f73976a1e09" providerId="ADAL" clId="{CCAC2FC6-F3B4-46E3-BE50-B09E9A46E8A6}" dt="2026-05-03T10:03:23.534" v="361" actId="14100"/>
        <pc:sldMkLst>
          <pc:docMk/>
          <pc:sldMk cId="2949644020" sldId="495"/>
        </pc:sldMkLst>
        <pc:spChg chg="mod">
          <ac:chgData name="Malenková Miluše" userId="a413522e-5473-4032-893e-2f73976a1e09" providerId="ADAL" clId="{CCAC2FC6-F3B4-46E3-BE50-B09E9A46E8A6}" dt="2026-05-03T10:03:02.636" v="357"/>
          <ac:spMkLst>
            <pc:docMk/>
            <pc:sldMk cId="2949644020" sldId="495"/>
            <ac:spMk id="2" creationId="{C9DE56A8-30F2-590B-B65D-E208910DB9F1}"/>
          </ac:spMkLst>
        </pc:spChg>
        <pc:spChg chg="mod">
          <ac:chgData name="Malenková Miluše" userId="a413522e-5473-4032-893e-2f73976a1e09" providerId="ADAL" clId="{CCAC2FC6-F3B4-46E3-BE50-B09E9A46E8A6}" dt="2026-05-03T10:03:23.534" v="361" actId="14100"/>
          <ac:spMkLst>
            <pc:docMk/>
            <pc:sldMk cId="2949644020" sldId="495"/>
            <ac:spMk id="3" creationId="{46CBF362-E3E7-E43C-182F-E4A4870A58FC}"/>
          </ac:spMkLst>
        </pc:spChg>
      </pc:sldChg>
      <pc:sldChg chg="modSp new">
        <pc:chgData name="Malenková Miluše" userId="a413522e-5473-4032-893e-2f73976a1e09" providerId="ADAL" clId="{CCAC2FC6-F3B4-46E3-BE50-B09E9A46E8A6}" dt="2026-05-03T10:03:45.944" v="364"/>
        <pc:sldMkLst>
          <pc:docMk/>
          <pc:sldMk cId="661148509" sldId="496"/>
        </pc:sldMkLst>
        <pc:spChg chg="mod">
          <ac:chgData name="Malenková Miluše" userId="a413522e-5473-4032-893e-2f73976a1e09" providerId="ADAL" clId="{CCAC2FC6-F3B4-46E3-BE50-B09E9A46E8A6}" dt="2026-05-03T10:03:38.495" v="363"/>
          <ac:spMkLst>
            <pc:docMk/>
            <pc:sldMk cId="661148509" sldId="496"/>
            <ac:spMk id="2" creationId="{1BDAF9ED-2AE2-E272-823C-F37525A4A83A}"/>
          </ac:spMkLst>
        </pc:spChg>
        <pc:spChg chg="mod">
          <ac:chgData name="Malenková Miluše" userId="a413522e-5473-4032-893e-2f73976a1e09" providerId="ADAL" clId="{CCAC2FC6-F3B4-46E3-BE50-B09E9A46E8A6}" dt="2026-05-03T10:03:45.944" v="364"/>
          <ac:spMkLst>
            <pc:docMk/>
            <pc:sldMk cId="661148509" sldId="496"/>
            <ac:spMk id="3" creationId="{570FD455-9BC5-BBDF-9DE0-47028915B04E}"/>
          </ac:spMkLst>
        </pc:spChg>
      </pc:sldChg>
      <pc:sldChg chg="modSp new">
        <pc:chgData name="Malenková Miluše" userId="a413522e-5473-4032-893e-2f73976a1e09" providerId="ADAL" clId="{CCAC2FC6-F3B4-46E3-BE50-B09E9A46E8A6}" dt="2026-05-03T10:04:13.446" v="367"/>
        <pc:sldMkLst>
          <pc:docMk/>
          <pc:sldMk cId="620265049" sldId="497"/>
        </pc:sldMkLst>
        <pc:spChg chg="mod">
          <ac:chgData name="Malenková Miluše" userId="a413522e-5473-4032-893e-2f73976a1e09" providerId="ADAL" clId="{CCAC2FC6-F3B4-46E3-BE50-B09E9A46E8A6}" dt="2026-05-03T10:04:05.562" v="366"/>
          <ac:spMkLst>
            <pc:docMk/>
            <pc:sldMk cId="620265049" sldId="497"/>
            <ac:spMk id="2" creationId="{262F2191-661F-6E06-55A7-845431D1B5AB}"/>
          </ac:spMkLst>
        </pc:spChg>
        <pc:spChg chg="mod">
          <ac:chgData name="Malenková Miluše" userId="a413522e-5473-4032-893e-2f73976a1e09" providerId="ADAL" clId="{CCAC2FC6-F3B4-46E3-BE50-B09E9A46E8A6}" dt="2026-05-03T10:04:13.446" v="367"/>
          <ac:spMkLst>
            <pc:docMk/>
            <pc:sldMk cId="620265049" sldId="497"/>
            <ac:spMk id="3" creationId="{5BEB0B89-ADD7-32DD-0D5D-A7DB655F8BCC}"/>
          </ac:spMkLst>
        </pc:spChg>
      </pc:sldChg>
      <pc:sldChg chg="modSp new mod">
        <pc:chgData name="Malenková Miluše" userId="a413522e-5473-4032-893e-2f73976a1e09" providerId="ADAL" clId="{CCAC2FC6-F3B4-46E3-BE50-B09E9A46E8A6}" dt="2026-05-03T10:08:13.007" v="440" actId="20577"/>
        <pc:sldMkLst>
          <pc:docMk/>
          <pc:sldMk cId="671339083" sldId="498"/>
        </pc:sldMkLst>
        <pc:spChg chg="mod">
          <ac:chgData name="Malenková Miluše" userId="a413522e-5473-4032-893e-2f73976a1e09" providerId="ADAL" clId="{CCAC2FC6-F3B4-46E3-BE50-B09E9A46E8A6}" dt="2026-05-03T10:08:13.007" v="440" actId="20577"/>
          <ac:spMkLst>
            <pc:docMk/>
            <pc:sldMk cId="671339083" sldId="498"/>
            <ac:spMk id="2" creationId="{797F8C4D-CFF2-47D0-77BC-CD9643146C7E}"/>
          </ac:spMkLst>
        </pc:spChg>
      </pc:sldChg>
      <pc:sldChg chg="modSp new mod">
        <pc:chgData name="Malenková Miluše" userId="a413522e-5473-4032-893e-2f73976a1e09" providerId="ADAL" clId="{CCAC2FC6-F3B4-46E3-BE50-B09E9A46E8A6}" dt="2026-05-04T06:29:56.598" v="444"/>
        <pc:sldMkLst>
          <pc:docMk/>
          <pc:sldMk cId="2570783431" sldId="499"/>
        </pc:sldMkLst>
        <pc:spChg chg="mod">
          <ac:chgData name="Malenková Miluše" userId="a413522e-5473-4032-893e-2f73976a1e09" providerId="ADAL" clId="{CCAC2FC6-F3B4-46E3-BE50-B09E9A46E8A6}" dt="2026-05-04T06:29:51.051" v="443"/>
          <ac:spMkLst>
            <pc:docMk/>
            <pc:sldMk cId="2570783431" sldId="499"/>
            <ac:spMk id="2" creationId="{3EE5B7D5-6D0A-BB64-99A0-4A92397D65F2}"/>
          </ac:spMkLst>
        </pc:spChg>
        <pc:spChg chg="mod">
          <ac:chgData name="Malenková Miluše" userId="a413522e-5473-4032-893e-2f73976a1e09" providerId="ADAL" clId="{CCAC2FC6-F3B4-46E3-BE50-B09E9A46E8A6}" dt="2026-05-04T06:29:56.598" v="444"/>
          <ac:spMkLst>
            <pc:docMk/>
            <pc:sldMk cId="2570783431" sldId="499"/>
            <ac:spMk id="3" creationId="{4F80A258-69D6-F425-45B3-7C690162E578}"/>
          </ac:spMkLst>
        </pc:spChg>
      </pc:sldChg>
      <pc:sldChg chg="modSp new">
        <pc:chgData name="Malenková Miluše" userId="a413522e-5473-4032-893e-2f73976a1e09" providerId="ADAL" clId="{CCAC2FC6-F3B4-46E3-BE50-B09E9A46E8A6}" dt="2026-05-04T06:30:18.263" v="447"/>
        <pc:sldMkLst>
          <pc:docMk/>
          <pc:sldMk cId="4120123628" sldId="500"/>
        </pc:sldMkLst>
        <pc:spChg chg="mod">
          <ac:chgData name="Malenková Miluše" userId="a413522e-5473-4032-893e-2f73976a1e09" providerId="ADAL" clId="{CCAC2FC6-F3B4-46E3-BE50-B09E9A46E8A6}" dt="2026-05-04T06:30:11.597" v="446"/>
          <ac:spMkLst>
            <pc:docMk/>
            <pc:sldMk cId="4120123628" sldId="500"/>
            <ac:spMk id="2" creationId="{C1B65E8C-1007-3E90-BEEC-BB3221A4B3BF}"/>
          </ac:spMkLst>
        </pc:spChg>
        <pc:spChg chg="mod">
          <ac:chgData name="Malenková Miluše" userId="a413522e-5473-4032-893e-2f73976a1e09" providerId="ADAL" clId="{CCAC2FC6-F3B4-46E3-BE50-B09E9A46E8A6}" dt="2026-05-04T06:30:18.263" v="447"/>
          <ac:spMkLst>
            <pc:docMk/>
            <pc:sldMk cId="4120123628" sldId="500"/>
            <ac:spMk id="3" creationId="{803EE2B0-736C-3D98-110B-1913B02E9773}"/>
          </ac:spMkLst>
        </pc:spChg>
      </pc:sldChg>
      <pc:sldChg chg="modSp new mod">
        <pc:chgData name="Malenková Miluše" userId="a413522e-5473-4032-893e-2f73976a1e09" providerId="ADAL" clId="{CCAC2FC6-F3B4-46E3-BE50-B09E9A46E8A6}" dt="2026-05-04T06:30:41.587" v="451" actId="6549"/>
        <pc:sldMkLst>
          <pc:docMk/>
          <pc:sldMk cId="2688991950" sldId="501"/>
        </pc:sldMkLst>
        <pc:spChg chg="mod">
          <ac:chgData name="Malenková Miluše" userId="a413522e-5473-4032-893e-2f73976a1e09" providerId="ADAL" clId="{CCAC2FC6-F3B4-46E3-BE50-B09E9A46E8A6}" dt="2026-05-04T06:30:32.378" v="449"/>
          <ac:spMkLst>
            <pc:docMk/>
            <pc:sldMk cId="2688991950" sldId="501"/>
            <ac:spMk id="2" creationId="{677D9831-6EC0-8FCA-03F6-8CC468266BB1}"/>
          </ac:spMkLst>
        </pc:spChg>
        <pc:spChg chg="mod">
          <ac:chgData name="Malenková Miluše" userId="a413522e-5473-4032-893e-2f73976a1e09" providerId="ADAL" clId="{CCAC2FC6-F3B4-46E3-BE50-B09E9A46E8A6}" dt="2026-05-04T06:30:41.587" v="451" actId="6549"/>
          <ac:spMkLst>
            <pc:docMk/>
            <pc:sldMk cId="2688991950" sldId="501"/>
            <ac:spMk id="3" creationId="{F37B96F3-9D10-CC34-5A0E-3D9ED63D85FD}"/>
          </ac:spMkLst>
        </pc:spChg>
      </pc:sldChg>
      <pc:sldChg chg="modSp new mod">
        <pc:chgData name="Malenková Miluše" userId="a413522e-5473-4032-893e-2f73976a1e09" providerId="ADAL" clId="{CCAC2FC6-F3B4-46E3-BE50-B09E9A46E8A6}" dt="2026-05-04T06:33:58.462" v="457" actId="20577"/>
        <pc:sldMkLst>
          <pc:docMk/>
          <pc:sldMk cId="1540568075" sldId="502"/>
        </pc:sldMkLst>
        <pc:spChg chg="mod">
          <ac:chgData name="Malenková Miluše" userId="a413522e-5473-4032-893e-2f73976a1e09" providerId="ADAL" clId="{CCAC2FC6-F3B4-46E3-BE50-B09E9A46E8A6}" dt="2026-05-04T06:33:58.462" v="457" actId="20577"/>
          <ac:spMkLst>
            <pc:docMk/>
            <pc:sldMk cId="1540568075" sldId="502"/>
            <ac:spMk id="2" creationId="{918E1DE8-3417-8F63-B22E-791DE1AA5653}"/>
          </ac:spMkLst>
        </pc:spChg>
      </pc:sldChg>
      <pc:sldChg chg="modSp new ord">
        <pc:chgData name="Malenková Miluše" userId="a413522e-5473-4032-893e-2f73976a1e09" providerId="ADAL" clId="{CCAC2FC6-F3B4-46E3-BE50-B09E9A46E8A6}" dt="2026-05-04T06:35:41.731" v="464"/>
        <pc:sldMkLst>
          <pc:docMk/>
          <pc:sldMk cId="1908009932" sldId="503"/>
        </pc:sldMkLst>
        <pc:spChg chg="mod">
          <ac:chgData name="Malenková Miluše" userId="a413522e-5473-4032-893e-2f73976a1e09" providerId="ADAL" clId="{CCAC2FC6-F3B4-46E3-BE50-B09E9A46E8A6}" dt="2026-05-04T06:34:19.720" v="459"/>
          <ac:spMkLst>
            <pc:docMk/>
            <pc:sldMk cId="1908009932" sldId="503"/>
            <ac:spMk id="2" creationId="{0822A089-6D74-6640-C05C-709E259D6AF3}"/>
          </ac:spMkLst>
        </pc:spChg>
        <pc:spChg chg="mod">
          <ac:chgData name="Malenková Miluše" userId="a413522e-5473-4032-893e-2f73976a1e09" providerId="ADAL" clId="{CCAC2FC6-F3B4-46E3-BE50-B09E9A46E8A6}" dt="2026-05-04T06:35:09.812" v="462"/>
          <ac:spMkLst>
            <pc:docMk/>
            <pc:sldMk cId="1908009932" sldId="503"/>
            <ac:spMk id="3" creationId="{B71DBBDA-DE11-EC11-03A2-C5BA9791FBB5}"/>
          </ac:spMkLst>
        </pc:spChg>
      </pc:sldChg>
      <pc:sldChg chg="add">
        <pc:chgData name="Malenková Miluše" userId="a413522e-5473-4032-893e-2f73976a1e09" providerId="ADAL" clId="{CCAC2FC6-F3B4-46E3-BE50-B09E9A46E8A6}" dt="2026-05-04T06:34:58.994" v="461" actId="2890"/>
        <pc:sldMkLst>
          <pc:docMk/>
          <pc:sldMk cId="3454560163" sldId="504"/>
        </pc:sldMkLst>
      </pc:sldChg>
      <pc:sldChg chg="modSp new">
        <pc:chgData name="Malenková Miluše" userId="a413522e-5473-4032-893e-2f73976a1e09" providerId="ADAL" clId="{CCAC2FC6-F3B4-46E3-BE50-B09E9A46E8A6}" dt="2026-05-04T06:36:08.712" v="468"/>
        <pc:sldMkLst>
          <pc:docMk/>
          <pc:sldMk cId="2605867108" sldId="505"/>
        </pc:sldMkLst>
        <pc:spChg chg="mod">
          <ac:chgData name="Malenková Miluše" userId="a413522e-5473-4032-893e-2f73976a1e09" providerId="ADAL" clId="{CCAC2FC6-F3B4-46E3-BE50-B09E9A46E8A6}" dt="2026-05-04T06:35:53.450" v="466"/>
          <ac:spMkLst>
            <pc:docMk/>
            <pc:sldMk cId="2605867108" sldId="505"/>
            <ac:spMk id="2" creationId="{8F6B057D-DFB4-DDB6-BD36-BF5CFD53A130}"/>
          </ac:spMkLst>
        </pc:spChg>
        <pc:spChg chg="mod">
          <ac:chgData name="Malenková Miluše" userId="a413522e-5473-4032-893e-2f73976a1e09" providerId="ADAL" clId="{CCAC2FC6-F3B4-46E3-BE50-B09E9A46E8A6}" dt="2026-05-04T06:36:08.712" v="468"/>
          <ac:spMkLst>
            <pc:docMk/>
            <pc:sldMk cId="2605867108" sldId="505"/>
            <ac:spMk id="3" creationId="{87881887-52D5-3EB4-D6F5-E68B4C36011A}"/>
          </ac:spMkLst>
        </pc:spChg>
      </pc:sldChg>
      <pc:sldChg chg="modSp new mod">
        <pc:chgData name="Malenková Miluše" userId="a413522e-5473-4032-893e-2f73976a1e09" providerId="ADAL" clId="{CCAC2FC6-F3B4-46E3-BE50-B09E9A46E8A6}" dt="2026-05-04T06:36:32.119" v="474" actId="14100"/>
        <pc:sldMkLst>
          <pc:docMk/>
          <pc:sldMk cId="3595187250" sldId="506"/>
        </pc:sldMkLst>
        <pc:spChg chg="mod">
          <ac:chgData name="Malenková Miluše" userId="a413522e-5473-4032-893e-2f73976a1e09" providerId="ADAL" clId="{CCAC2FC6-F3B4-46E3-BE50-B09E9A46E8A6}" dt="2026-05-04T06:36:32.119" v="474" actId="14100"/>
          <ac:spMkLst>
            <pc:docMk/>
            <pc:sldMk cId="3595187250" sldId="506"/>
            <ac:spMk id="3" creationId="{18BE56B9-027C-DF7C-4AFD-0E5DFE1288F8}"/>
          </ac:spMkLst>
        </pc:spChg>
      </pc:sldChg>
      <pc:sldChg chg="modSp new">
        <pc:chgData name="Malenková Miluše" userId="a413522e-5473-4032-893e-2f73976a1e09" providerId="ADAL" clId="{CCAC2FC6-F3B4-46E3-BE50-B09E9A46E8A6}" dt="2026-05-04T06:37:07.754" v="476"/>
        <pc:sldMkLst>
          <pc:docMk/>
          <pc:sldMk cId="1067313295" sldId="507"/>
        </pc:sldMkLst>
        <pc:spChg chg="mod">
          <ac:chgData name="Malenková Miluše" userId="a413522e-5473-4032-893e-2f73976a1e09" providerId="ADAL" clId="{CCAC2FC6-F3B4-46E3-BE50-B09E9A46E8A6}" dt="2026-05-04T06:37:07.754" v="476"/>
          <ac:spMkLst>
            <pc:docMk/>
            <pc:sldMk cId="1067313295" sldId="507"/>
            <ac:spMk id="3" creationId="{8F8E2929-2AD0-4B4F-C818-43645DC37CB0}"/>
          </ac:spMkLst>
        </pc:spChg>
      </pc:sldChg>
      <pc:sldChg chg="modSp new mod">
        <pc:chgData name="Malenková Miluše" userId="a413522e-5473-4032-893e-2f73976a1e09" providerId="ADAL" clId="{CCAC2FC6-F3B4-46E3-BE50-B09E9A46E8A6}" dt="2026-05-04T06:38:50.179" v="480" actId="6549"/>
        <pc:sldMkLst>
          <pc:docMk/>
          <pc:sldMk cId="4006167583" sldId="508"/>
        </pc:sldMkLst>
        <pc:spChg chg="mod">
          <ac:chgData name="Malenková Miluše" userId="a413522e-5473-4032-893e-2f73976a1e09" providerId="ADAL" clId="{CCAC2FC6-F3B4-46E3-BE50-B09E9A46E8A6}" dt="2026-05-04T06:38:42.521" v="478"/>
          <ac:spMkLst>
            <pc:docMk/>
            <pc:sldMk cId="4006167583" sldId="508"/>
            <ac:spMk id="2" creationId="{DA1C3339-9267-8FB8-94BD-B8606EF178B4}"/>
          </ac:spMkLst>
        </pc:spChg>
        <pc:spChg chg="mod">
          <ac:chgData name="Malenková Miluše" userId="a413522e-5473-4032-893e-2f73976a1e09" providerId="ADAL" clId="{CCAC2FC6-F3B4-46E3-BE50-B09E9A46E8A6}" dt="2026-05-04T06:38:50.179" v="480" actId="6549"/>
          <ac:spMkLst>
            <pc:docMk/>
            <pc:sldMk cId="4006167583" sldId="508"/>
            <ac:spMk id="3" creationId="{021244BF-503C-5161-7162-447C485D3874}"/>
          </ac:spMkLst>
        </pc:spChg>
      </pc:sldChg>
      <pc:sldChg chg="modSp new mod">
        <pc:chgData name="Malenková Miluše" userId="a413522e-5473-4032-893e-2f73976a1e09" providerId="ADAL" clId="{CCAC2FC6-F3B4-46E3-BE50-B09E9A46E8A6}" dt="2026-05-04T06:39:50.814" v="488" actId="20577"/>
        <pc:sldMkLst>
          <pc:docMk/>
          <pc:sldMk cId="2206017689" sldId="509"/>
        </pc:sldMkLst>
        <pc:spChg chg="mod">
          <ac:chgData name="Malenková Miluše" userId="a413522e-5473-4032-893e-2f73976a1e09" providerId="ADAL" clId="{CCAC2FC6-F3B4-46E3-BE50-B09E9A46E8A6}" dt="2026-05-04T06:39:50.814" v="488" actId="20577"/>
          <ac:spMkLst>
            <pc:docMk/>
            <pc:sldMk cId="2206017689" sldId="509"/>
            <ac:spMk id="2" creationId="{DD65340E-3B32-B708-B4FE-C945812B717F}"/>
          </ac:spMkLst>
        </pc:spChg>
      </pc:sldChg>
      <pc:sldChg chg="modSp new mod">
        <pc:chgData name="Malenková Miluše" userId="a413522e-5473-4032-893e-2f73976a1e09" providerId="ADAL" clId="{CCAC2FC6-F3B4-46E3-BE50-B09E9A46E8A6}" dt="2026-05-04T06:46:47.382" v="507" actId="113"/>
        <pc:sldMkLst>
          <pc:docMk/>
          <pc:sldMk cId="2737352178" sldId="510"/>
        </pc:sldMkLst>
        <pc:spChg chg="mod">
          <ac:chgData name="Malenková Miluše" userId="a413522e-5473-4032-893e-2f73976a1e09" providerId="ADAL" clId="{CCAC2FC6-F3B4-46E3-BE50-B09E9A46E8A6}" dt="2026-05-04T06:45:07.449" v="492"/>
          <ac:spMkLst>
            <pc:docMk/>
            <pc:sldMk cId="2737352178" sldId="510"/>
            <ac:spMk id="2" creationId="{D3CC74AF-7C18-240D-D24F-51EDCB0F5B52}"/>
          </ac:spMkLst>
        </pc:spChg>
        <pc:spChg chg="mod">
          <ac:chgData name="Malenková Miluše" userId="a413522e-5473-4032-893e-2f73976a1e09" providerId="ADAL" clId="{CCAC2FC6-F3B4-46E3-BE50-B09E9A46E8A6}" dt="2026-05-04T06:46:47.382" v="507" actId="113"/>
          <ac:spMkLst>
            <pc:docMk/>
            <pc:sldMk cId="2737352178" sldId="510"/>
            <ac:spMk id="3" creationId="{549C0B13-B800-6E21-F7DF-8A9E0A5FBFA8}"/>
          </ac:spMkLst>
        </pc:spChg>
      </pc:sldChg>
      <pc:sldChg chg="modSp new mod">
        <pc:chgData name="Malenková Miluše" userId="a413522e-5473-4032-893e-2f73976a1e09" providerId="ADAL" clId="{CCAC2FC6-F3B4-46E3-BE50-B09E9A46E8A6}" dt="2026-05-04T06:47:50.987" v="511" actId="113"/>
        <pc:sldMkLst>
          <pc:docMk/>
          <pc:sldMk cId="1713624239" sldId="511"/>
        </pc:sldMkLst>
        <pc:spChg chg="mod">
          <ac:chgData name="Malenková Miluše" userId="a413522e-5473-4032-893e-2f73976a1e09" providerId="ADAL" clId="{CCAC2FC6-F3B4-46E3-BE50-B09E9A46E8A6}" dt="2026-05-04T06:47:50.987" v="511" actId="113"/>
          <ac:spMkLst>
            <pc:docMk/>
            <pc:sldMk cId="1713624239" sldId="511"/>
            <ac:spMk id="3" creationId="{677427CC-7135-3E7D-B855-6D29822F231D}"/>
          </ac:spMkLst>
        </pc:spChg>
      </pc:sldChg>
      <pc:sldChg chg="modSp new">
        <pc:chgData name="Malenková Miluše" userId="a413522e-5473-4032-893e-2f73976a1e09" providerId="ADAL" clId="{CCAC2FC6-F3B4-46E3-BE50-B09E9A46E8A6}" dt="2026-05-04T06:48:44.225" v="514"/>
        <pc:sldMkLst>
          <pc:docMk/>
          <pc:sldMk cId="3377584031" sldId="512"/>
        </pc:sldMkLst>
        <pc:spChg chg="mod">
          <ac:chgData name="Malenková Miluše" userId="a413522e-5473-4032-893e-2f73976a1e09" providerId="ADAL" clId="{CCAC2FC6-F3B4-46E3-BE50-B09E9A46E8A6}" dt="2026-05-04T06:48:37.943" v="513"/>
          <ac:spMkLst>
            <pc:docMk/>
            <pc:sldMk cId="3377584031" sldId="512"/>
            <ac:spMk id="2" creationId="{F74F48F4-121A-D699-00BB-70D52658A6D8}"/>
          </ac:spMkLst>
        </pc:spChg>
        <pc:spChg chg="mod">
          <ac:chgData name="Malenková Miluše" userId="a413522e-5473-4032-893e-2f73976a1e09" providerId="ADAL" clId="{CCAC2FC6-F3B4-46E3-BE50-B09E9A46E8A6}" dt="2026-05-04T06:48:44.225" v="514"/>
          <ac:spMkLst>
            <pc:docMk/>
            <pc:sldMk cId="3377584031" sldId="512"/>
            <ac:spMk id="3" creationId="{D4F23459-A847-E96F-F86F-23DF316CD3A4}"/>
          </ac:spMkLst>
        </pc:spChg>
      </pc:sldChg>
      <pc:sldChg chg="modSp new">
        <pc:chgData name="Malenková Miluše" userId="a413522e-5473-4032-893e-2f73976a1e09" providerId="ADAL" clId="{CCAC2FC6-F3B4-46E3-BE50-B09E9A46E8A6}" dt="2026-05-04T06:49:10.938" v="517"/>
        <pc:sldMkLst>
          <pc:docMk/>
          <pc:sldMk cId="1811731018" sldId="513"/>
        </pc:sldMkLst>
        <pc:spChg chg="mod">
          <ac:chgData name="Malenková Miluše" userId="a413522e-5473-4032-893e-2f73976a1e09" providerId="ADAL" clId="{CCAC2FC6-F3B4-46E3-BE50-B09E9A46E8A6}" dt="2026-05-04T06:49:04.222" v="516"/>
          <ac:spMkLst>
            <pc:docMk/>
            <pc:sldMk cId="1811731018" sldId="513"/>
            <ac:spMk id="2" creationId="{7DD74003-6207-E914-D6C9-4A1DA5903F43}"/>
          </ac:spMkLst>
        </pc:spChg>
        <pc:spChg chg="mod">
          <ac:chgData name="Malenková Miluše" userId="a413522e-5473-4032-893e-2f73976a1e09" providerId="ADAL" clId="{CCAC2FC6-F3B4-46E3-BE50-B09E9A46E8A6}" dt="2026-05-04T06:49:10.938" v="517"/>
          <ac:spMkLst>
            <pc:docMk/>
            <pc:sldMk cId="1811731018" sldId="513"/>
            <ac:spMk id="3" creationId="{00BC3075-A275-8876-9928-2DFA39EFDDD1}"/>
          </ac:spMkLst>
        </pc:spChg>
      </pc:sldChg>
      <pc:sldChg chg="modSp new mod">
        <pc:chgData name="Malenková Miluše" userId="a413522e-5473-4032-893e-2f73976a1e09" providerId="ADAL" clId="{CCAC2FC6-F3B4-46E3-BE50-B09E9A46E8A6}" dt="2026-05-04T06:49:32.466" v="520" actId="6549"/>
        <pc:sldMkLst>
          <pc:docMk/>
          <pc:sldMk cId="627973745" sldId="514"/>
        </pc:sldMkLst>
        <pc:spChg chg="mod">
          <ac:chgData name="Malenková Miluše" userId="a413522e-5473-4032-893e-2f73976a1e09" providerId="ADAL" clId="{CCAC2FC6-F3B4-46E3-BE50-B09E9A46E8A6}" dt="2026-05-04T06:49:32.466" v="520" actId="6549"/>
          <ac:spMkLst>
            <pc:docMk/>
            <pc:sldMk cId="627973745" sldId="514"/>
            <ac:spMk id="3" creationId="{3316CDD6-9C8D-C3C7-FC31-6DB3DD97E6B5}"/>
          </ac:spMkLst>
        </pc:spChg>
      </pc:sldChg>
      <pc:sldChg chg="modSp new">
        <pc:chgData name="Malenková Miluše" userId="a413522e-5473-4032-893e-2f73976a1e09" providerId="ADAL" clId="{CCAC2FC6-F3B4-46E3-BE50-B09E9A46E8A6}" dt="2026-05-04T06:49:42.897" v="522"/>
        <pc:sldMkLst>
          <pc:docMk/>
          <pc:sldMk cId="52458402" sldId="515"/>
        </pc:sldMkLst>
        <pc:spChg chg="mod">
          <ac:chgData name="Malenková Miluše" userId="a413522e-5473-4032-893e-2f73976a1e09" providerId="ADAL" clId="{CCAC2FC6-F3B4-46E3-BE50-B09E9A46E8A6}" dt="2026-05-04T06:49:42.897" v="522"/>
          <ac:spMkLst>
            <pc:docMk/>
            <pc:sldMk cId="52458402" sldId="515"/>
            <ac:spMk id="3" creationId="{F0F7A992-241C-AA20-B4AC-C52D84639D0C}"/>
          </ac:spMkLst>
        </pc:spChg>
      </pc:sldChg>
      <pc:sldChg chg="modSp new">
        <pc:chgData name="Malenková Miluše" userId="a413522e-5473-4032-893e-2f73976a1e09" providerId="ADAL" clId="{CCAC2FC6-F3B4-46E3-BE50-B09E9A46E8A6}" dt="2026-05-04T06:50:04.074" v="525"/>
        <pc:sldMkLst>
          <pc:docMk/>
          <pc:sldMk cId="2078935754" sldId="516"/>
        </pc:sldMkLst>
        <pc:spChg chg="mod">
          <ac:chgData name="Malenková Miluše" userId="a413522e-5473-4032-893e-2f73976a1e09" providerId="ADAL" clId="{CCAC2FC6-F3B4-46E3-BE50-B09E9A46E8A6}" dt="2026-05-04T06:49:58.717" v="524"/>
          <ac:spMkLst>
            <pc:docMk/>
            <pc:sldMk cId="2078935754" sldId="516"/>
            <ac:spMk id="2" creationId="{7E16E41E-1311-F2CC-2BC5-9FDA1C91C675}"/>
          </ac:spMkLst>
        </pc:spChg>
        <pc:spChg chg="mod">
          <ac:chgData name="Malenková Miluše" userId="a413522e-5473-4032-893e-2f73976a1e09" providerId="ADAL" clId="{CCAC2FC6-F3B4-46E3-BE50-B09E9A46E8A6}" dt="2026-05-04T06:50:04.074" v="525"/>
          <ac:spMkLst>
            <pc:docMk/>
            <pc:sldMk cId="2078935754" sldId="516"/>
            <ac:spMk id="3" creationId="{0725F65A-57DA-D448-72E0-A650D308FDFA}"/>
          </ac:spMkLst>
        </pc:spChg>
      </pc:sldChg>
      <pc:sldChg chg="modSp new">
        <pc:chgData name="Malenková Miluše" userId="a413522e-5473-4032-893e-2f73976a1e09" providerId="ADAL" clId="{CCAC2FC6-F3B4-46E3-BE50-B09E9A46E8A6}" dt="2026-05-04T06:50:32.883" v="528"/>
        <pc:sldMkLst>
          <pc:docMk/>
          <pc:sldMk cId="4027226781" sldId="517"/>
        </pc:sldMkLst>
        <pc:spChg chg="mod">
          <ac:chgData name="Malenková Miluše" userId="a413522e-5473-4032-893e-2f73976a1e09" providerId="ADAL" clId="{CCAC2FC6-F3B4-46E3-BE50-B09E9A46E8A6}" dt="2026-05-04T06:50:24.081" v="527"/>
          <ac:spMkLst>
            <pc:docMk/>
            <pc:sldMk cId="4027226781" sldId="517"/>
            <ac:spMk id="2" creationId="{EA11D0E3-7589-8CBD-AF98-B3C450858697}"/>
          </ac:spMkLst>
        </pc:spChg>
        <pc:spChg chg="mod">
          <ac:chgData name="Malenková Miluše" userId="a413522e-5473-4032-893e-2f73976a1e09" providerId="ADAL" clId="{CCAC2FC6-F3B4-46E3-BE50-B09E9A46E8A6}" dt="2026-05-04T06:50:32.883" v="528"/>
          <ac:spMkLst>
            <pc:docMk/>
            <pc:sldMk cId="4027226781" sldId="517"/>
            <ac:spMk id="3" creationId="{C3FB9816-81D1-F4A3-8943-8D87070F82C5}"/>
          </ac:spMkLst>
        </pc:spChg>
      </pc:sldChg>
      <pc:sldChg chg="modSp new mod">
        <pc:chgData name="Malenková Miluše" userId="a413522e-5473-4032-893e-2f73976a1e09" providerId="ADAL" clId="{CCAC2FC6-F3B4-46E3-BE50-B09E9A46E8A6}" dt="2026-05-04T06:51:55.059" v="534" actId="6549"/>
        <pc:sldMkLst>
          <pc:docMk/>
          <pc:sldMk cId="3116622543" sldId="518"/>
        </pc:sldMkLst>
        <pc:spChg chg="mod">
          <ac:chgData name="Malenková Miluše" userId="a413522e-5473-4032-893e-2f73976a1e09" providerId="ADAL" clId="{CCAC2FC6-F3B4-46E3-BE50-B09E9A46E8A6}" dt="2026-05-04T06:51:17.159" v="530"/>
          <ac:spMkLst>
            <pc:docMk/>
            <pc:sldMk cId="3116622543" sldId="518"/>
            <ac:spMk id="2" creationId="{1141656A-A2FD-A163-4ACA-07AFE08841DA}"/>
          </ac:spMkLst>
        </pc:spChg>
        <pc:spChg chg="mod">
          <ac:chgData name="Malenková Miluše" userId="a413522e-5473-4032-893e-2f73976a1e09" providerId="ADAL" clId="{CCAC2FC6-F3B4-46E3-BE50-B09E9A46E8A6}" dt="2026-05-04T06:51:55.059" v="534" actId="6549"/>
          <ac:spMkLst>
            <pc:docMk/>
            <pc:sldMk cId="3116622543" sldId="518"/>
            <ac:spMk id="3" creationId="{26AFA244-DFB7-F1A2-ABAA-42FA2D8C0868}"/>
          </ac:spMkLst>
        </pc:spChg>
      </pc:sldChg>
      <pc:sldChg chg="modSp new mod">
        <pc:chgData name="Malenková Miluše" userId="a413522e-5473-4032-893e-2f73976a1e09" providerId="ADAL" clId="{CCAC2FC6-F3B4-46E3-BE50-B09E9A46E8A6}" dt="2026-05-04T06:55:54.885" v="540" actId="20577"/>
        <pc:sldMkLst>
          <pc:docMk/>
          <pc:sldMk cId="103953230" sldId="519"/>
        </pc:sldMkLst>
        <pc:spChg chg="mod">
          <ac:chgData name="Malenková Miluše" userId="a413522e-5473-4032-893e-2f73976a1e09" providerId="ADAL" clId="{CCAC2FC6-F3B4-46E3-BE50-B09E9A46E8A6}" dt="2026-05-04T06:55:54.885" v="540" actId="20577"/>
          <ac:spMkLst>
            <pc:docMk/>
            <pc:sldMk cId="103953230" sldId="519"/>
            <ac:spMk id="2" creationId="{7287A131-5917-D909-A402-8DBE6CDDB34E}"/>
          </ac:spMkLst>
        </pc:spChg>
      </pc:sldChg>
      <pc:sldChg chg="modSp new">
        <pc:chgData name="Malenková Miluše" userId="a413522e-5473-4032-893e-2f73976a1e09" providerId="ADAL" clId="{CCAC2FC6-F3B4-46E3-BE50-B09E9A46E8A6}" dt="2026-05-04T06:56:29.956" v="543"/>
        <pc:sldMkLst>
          <pc:docMk/>
          <pc:sldMk cId="4237820570" sldId="520"/>
        </pc:sldMkLst>
        <pc:spChg chg="mod">
          <ac:chgData name="Malenková Miluše" userId="a413522e-5473-4032-893e-2f73976a1e09" providerId="ADAL" clId="{CCAC2FC6-F3B4-46E3-BE50-B09E9A46E8A6}" dt="2026-05-04T06:56:23.888" v="542"/>
          <ac:spMkLst>
            <pc:docMk/>
            <pc:sldMk cId="4237820570" sldId="520"/>
            <ac:spMk id="2" creationId="{C5E77555-DA11-2D2F-5F1D-3FC28EF319D7}"/>
          </ac:spMkLst>
        </pc:spChg>
        <pc:spChg chg="mod">
          <ac:chgData name="Malenková Miluše" userId="a413522e-5473-4032-893e-2f73976a1e09" providerId="ADAL" clId="{CCAC2FC6-F3B4-46E3-BE50-B09E9A46E8A6}" dt="2026-05-04T06:56:29.956" v="543"/>
          <ac:spMkLst>
            <pc:docMk/>
            <pc:sldMk cId="4237820570" sldId="520"/>
            <ac:spMk id="3" creationId="{2688C5CC-35C3-D6BD-BDDA-F7293BD14A64}"/>
          </ac:spMkLst>
        </pc:spChg>
      </pc:sldChg>
      <pc:sldChg chg="modSp new">
        <pc:chgData name="Malenková Miluše" userId="a413522e-5473-4032-893e-2f73976a1e09" providerId="ADAL" clId="{CCAC2FC6-F3B4-46E3-BE50-B09E9A46E8A6}" dt="2026-05-04T06:56:56.277" v="546"/>
        <pc:sldMkLst>
          <pc:docMk/>
          <pc:sldMk cId="4063861461" sldId="521"/>
        </pc:sldMkLst>
        <pc:spChg chg="mod">
          <ac:chgData name="Malenková Miluše" userId="a413522e-5473-4032-893e-2f73976a1e09" providerId="ADAL" clId="{CCAC2FC6-F3B4-46E3-BE50-B09E9A46E8A6}" dt="2026-05-04T06:56:49.722" v="545"/>
          <ac:spMkLst>
            <pc:docMk/>
            <pc:sldMk cId="4063861461" sldId="521"/>
            <ac:spMk id="2" creationId="{E750DF80-5289-A890-4476-FD1731DC79CE}"/>
          </ac:spMkLst>
        </pc:spChg>
        <pc:spChg chg="mod">
          <ac:chgData name="Malenková Miluše" userId="a413522e-5473-4032-893e-2f73976a1e09" providerId="ADAL" clId="{CCAC2FC6-F3B4-46E3-BE50-B09E9A46E8A6}" dt="2026-05-04T06:56:56.277" v="546"/>
          <ac:spMkLst>
            <pc:docMk/>
            <pc:sldMk cId="4063861461" sldId="521"/>
            <ac:spMk id="3" creationId="{F70C2670-8E11-3F78-F278-5F600BD5A8F9}"/>
          </ac:spMkLst>
        </pc:spChg>
      </pc:sldChg>
      <pc:sldChg chg="modSp new">
        <pc:chgData name="Malenková Miluše" userId="a413522e-5473-4032-893e-2f73976a1e09" providerId="ADAL" clId="{CCAC2FC6-F3B4-46E3-BE50-B09E9A46E8A6}" dt="2026-05-04T06:57:17.718" v="549"/>
        <pc:sldMkLst>
          <pc:docMk/>
          <pc:sldMk cId="4103070710" sldId="522"/>
        </pc:sldMkLst>
        <pc:spChg chg="mod">
          <ac:chgData name="Malenková Miluše" userId="a413522e-5473-4032-893e-2f73976a1e09" providerId="ADAL" clId="{CCAC2FC6-F3B4-46E3-BE50-B09E9A46E8A6}" dt="2026-05-04T06:57:10.865" v="548"/>
          <ac:spMkLst>
            <pc:docMk/>
            <pc:sldMk cId="4103070710" sldId="522"/>
            <ac:spMk id="2" creationId="{EDF2C7A7-94A3-36B4-0263-859F46381AD2}"/>
          </ac:spMkLst>
        </pc:spChg>
        <pc:spChg chg="mod">
          <ac:chgData name="Malenková Miluše" userId="a413522e-5473-4032-893e-2f73976a1e09" providerId="ADAL" clId="{CCAC2FC6-F3B4-46E3-BE50-B09E9A46E8A6}" dt="2026-05-04T06:57:17.718" v="549"/>
          <ac:spMkLst>
            <pc:docMk/>
            <pc:sldMk cId="4103070710" sldId="522"/>
            <ac:spMk id="3" creationId="{28ED4A8F-69C0-21F9-DE71-67479E7AAD39}"/>
          </ac:spMkLst>
        </pc:spChg>
      </pc:sldChg>
      <pc:sldChg chg="modSp new mod">
        <pc:chgData name="Malenková Miluše" userId="a413522e-5473-4032-893e-2f73976a1e09" providerId="ADAL" clId="{CCAC2FC6-F3B4-46E3-BE50-B09E9A46E8A6}" dt="2026-05-04T06:57:41.796" v="553" actId="14100"/>
        <pc:sldMkLst>
          <pc:docMk/>
          <pc:sldMk cId="665678044" sldId="523"/>
        </pc:sldMkLst>
        <pc:spChg chg="mod">
          <ac:chgData name="Malenková Miluše" userId="a413522e-5473-4032-893e-2f73976a1e09" providerId="ADAL" clId="{CCAC2FC6-F3B4-46E3-BE50-B09E9A46E8A6}" dt="2026-05-04T06:57:41.796" v="553" actId="14100"/>
          <ac:spMkLst>
            <pc:docMk/>
            <pc:sldMk cId="665678044" sldId="523"/>
            <ac:spMk id="3" creationId="{A210B4FA-7E00-B248-F4A0-5295C79229EF}"/>
          </ac:spMkLst>
        </pc:spChg>
      </pc:sldChg>
      <pc:sldChg chg="modSp new">
        <pc:chgData name="Malenková Miluše" userId="a413522e-5473-4032-893e-2f73976a1e09" providerId="ADAL" clId="{CCAC2FC6-F3B4-46E3-BE50-B09E9A46E8A6}" dt="2026-05-04T06:58:02.823" v="556"/>
        <pc:sldMkLst>
          <pc:docMk/>
          <pc:sldMk cId="585655971" sldId="524"/>
        </pc:sldMkLst>
        <pc:spChg chg="mod">
          <ac:chgData name="Malenková Miluše" userId="a413522e-5473-4032-893e-2f73976a1e09" providerId="ADAL" clId="{CCAC2FC6-F3B4-46E3-BE50-B09E9A46E8A6}" dt="2026-05-04T06:57:56.369" v="555"/>
          <ac:spMkLst>
            <pc:docMk/>
            <pc:sldMk cId="585655971" sldId="524"/>
            <ac:spMk id="2" creationId="{CB378AE1-C5A1-3D4A-907B-CAB6674325AA}"/>
          </ac:spMkLst>
        </pc:spChg>
        <pc:spChg chg="mod">
          <ac:chgData name="Malenková Miluše" userId="a413522e-5473-4032-893e-2f73976a1e09" providerId="ADAL" clId="{CCAC2FC6-F3B4-46E3-BE50-B09E9A46E8A6}" dt="2026-05-04T06:58:02.823" v="556"/>
          <ac:spMkLst>
            <pc:docMk/>
            <pc:sldMk cId="585655971" sldId="524"/>
            <ac:spMk id="3" creationId="{B889EB7B-29AB-74F3-B3C5-8F7899225114}"/>
          </ac:spMkLst>
        </pc:spChg>
      </pc:sldChg>
      <pc:sldChg chg="modSp new mod">
        <pc:chgData name="Malenková Miluše" userId="a413522e-5473-4032-893e-2f73976a1e09" providerId="ADAL" clId="{CCAC2FC6-F3B4-46E3-BE50-B09E9A46E8A6}" dt="2026-05-04T06:58:31.124" v="562" actId="14100"/>
        <pc:sldMkLst>
          <pc:docMk/>
          <pc:sldMk cId="138014045" sldId="525"/>
        </pc:sldMkLst>
        <pc:spChg chg="mod">
          <ac:chgData name="Malenková Miluše" userId="a413522e-5473-4032-893e-2f73976a1e09" providerId="ADAL" clId="{CCAC2FC6-F3B4-46E3-BE50-B09E9A46E8A6}" dt="2026-05-04T06:58:17.458" v="558"/>
          <ac:spMkLst>
            <pc:docMk/>
            <pc:sldMk cId="138014045" sldId="525"/>
            <ac:spMk id="2" creationId="{4650D5D2-8447-B103-F847-FF1F97CB1EE7}"/>
          </ac:spMkLst>
        </pc:spChg>
        <pc:spChg chg="mod">
          <ac:chgData name="Malenková Miluše" userId="a413522e-5473-4032-893e-2f73976a1e09" providerId="ADAL" clId="{CCAC2FC6-F3B4-46E3-BE50-B09E9A46E8A6}" dt="2026-05-04T06:58:31.124" v="562" actId="14100"/>
          <ac:spMkLst>
            <pc:docMk/>
            <pc:sldMk cId="138014045" sldId="525"/>
            <ac:spMk id="3" creationId="{4581DF96-BA06-6013-8588-663FB9F84EBC}"/>
          </ac:spMkLst>
        </pc:spChg>
      </pc:sldChg>
      <pc:sldChg chg="modSp new mod">
        <pc:chgData name="Malenková Miluše" userId="a413522e-5473-4032-893e-2f73976a1e09" providerId="ADAL" clId="{CCAC2FC6-F3B4-46E3-BE50-B09E9A46E8A6}" dt="2026-05-04T06:59:13.338" v="570" actId="14100"/>
        <pc:sldMkLst>
          <pc:docMk/>
          <pc:sldMk cId="740304900" sldId="526"/>
        </pc:sldMkLst>
        <pc:spChg chg="mod">
          <ac:chgData name="Malenková Miluše" userId="a413522e-5473-4032-893e-2f73976a1e09" providerId="ADAL" clId="{CCAC2FC6-F3B4-46E3-BE50-B09E9A46E8A6}" dt="2026-05-04T06:58:54.541" v="564"/>
          <ac:spMkLst>
            <pc:docMk/>
            <pc:sldMk cId="740304900" sldId="526"/>
            <ac:spMk id="2" creationId="{9B4A61AE-0C1F-71C1-FBC2-4597BAC9CBD9}"/>
          </ac:spMkLst>
        </pc:spChg>
        <pc:spChg chg="mod">
          <ac:chgData name="Malenková Miluše" userId="a413522e-5473-4032-893e-2f73976a1e09" providerId="ADAL" clId="{CCAC2FC6-F3B4-46E3-BE50-B09E9A46E8A6}" dt="2026-05-04T06:59:13.338" v="570" actId="14100"/>
          <ac:spMkLst>
            <pc:docMk/>
            <pc:sldMk cId="740304900" sldId="526"/>
            <ac:spMk id="3" creationId="{0EFE9B3B-F26D-8D90-6587-F5C2DBB182CA}"/>
          </ac:spMkLst>
        </pc:spChg>
      </pc:sldChg>
      <pc:sldChg chg="modSp new mod">
        <pc:chgData name="Malenková Miluše" userId="a413522e-5473-4032-893e-2f73976a1e09" providerId="ADAL" clId="{CCAC2FC6-F3B4-46E3-BE50-B09E9A46E8A6}" dt="2026-05-04T07:00:12.979" v="581" actId="14100"/>
        <pc:sldMkLst>
          <pc:docMk/>
          <pc:sldMk cId="3882091084" sldId="527"/>
        </pc:sldMkLst>
        <pc:spChg chg="mod">
          <ac:chgData name="Malenková Miluše" userId="a413522e-5473-4032-893e-2f73976a1e09" providerId="ADAL" clId="{CCAC2FC6-F3B4-46E3-BE50-B09E9A46E8A6}" dt="2026-05-04T06:59:29.703" v="572"/>
          <ac:spMkLst>
            <pc:docMk/>
            <pc:sldMk cId="3882091084" sldId="527"/>
            <ac:spMk id="2" creationId="{02891F14-0B36-8618-DB2A-768D178EE05A}"/>
          </ac:spMkLst>
        </pc:spChg>
        <pc:spChg chg="mod">
          <ac:chgData name="Malenková Miluše" userId="a413522e-5473-4032-893e-2f73976a1e09" providerId="ADAL" clId="{CCAC2FC6-F3B4-46E3-BE50-B09E9A46E8A6}" dt="2026-05-04T07:00:12.979" v="581" actId="14100"/>
          <ac:spMkLst>
            <pc:docMk/>
            <pc:sldMk cId="3882091084" sldId="527"/>
            <ac:spMk id="3" creationId="{3103150F-FB23-3357-F636-FCA4EA5D803C}"/>
          </ac:spMkLst>
        </pc:spChg>
      </pc:sldChg>
      <pc:sldChg chg="modSp new mod">
        <pc:chgData name="Malenková Miluše" userId="a413522e-5473-4032-893e-2f73976a1e09" providerId="ADAL" clId="{CCAC2FC6-F3B4-46E3-BE50-B09E9A46E8A6}" dt="2026-05-04T07:00:49.461" v="585" actId="6549"/>
        <pc:sldMkLst>
          <pc:docMk/>
          <pc:sldMk cId="3056062474" sldId="528"/>
        </pc:sldMkLst>
        <pc:spChg chg="mod">
          <ac:chgData name="Malenková Miluše" userId="a413522e-5473-4032-893e-2f73976a1e09" providerId="ADAL" clId="{CCAC2FC6-F3B4-46E3-BE50-B09E9A46E8A6}" dt="2026-05-04T07:00:30.369" v="582"/>
          <ac:spMkLst>
            <pc:docMk/>
            <pc:sldMk cId="3056062474" sldId="528"/>
            <ac:spMk id="2" creationId="{B5D681C7-83C1-51EB-6BA6-A9EACCDC42A5}"/>
          </ac:spMkLst>
        </pc:spChg>
        <pc:spChg chg="mod">
          <ac:chgData name="Malenková Miluše" userId="a413522e-5473-4032-893e-2f73976a1e09" providerId="ADAL" clId="{CCAC2FC6-F3B4-46E3-BE50-B09E9A46E8A6}" dt="2026-05-04T07:00:49.461" v="585" actId="6549"/>
          <ac:spMkLst>
            <pc:docMk/>
            <pc:sldMk cId="3056062474" sldId="528"/>
            <ac:spMk id="3" creationId="{25C817A5-4330-F3D7-2C32-40789B4FB6C0}"/>
          </ac:spMkLst>
        </pc:spChg>
      </pc:sldChg>
      <pc:sldChg chg="modSp new mod">
        <pc:chgData name="Malenková Miluše" userId="a413522e-5473-4032-893e-2f73976a1e09" providerId="ADAL" clId="{CCAC2FC6-F3B4-46E3-BE50-B09E9A46E8A6}" dt="2026-05-04T07:01:28.868" v="592" actId="14100"/>
        <pc:sldMkLst>
          <pc:docMk/>
          <pc:sldMk cId="2473795448" sldId="529"/>
        </pc:sldMkLst>
        <pc:spChg chg="mod">
          <ac:chgData name="Malenková Miluše" userId="a413522e-5473-4032-893e-2f73976a1e09" providerId="ADAL" clId="{CCAC2FC6-F3B4-46E3-BE50-B09E9A46E8A6}" dt="2026-05-04T07:01:05.392" v="587"/>
          <ac:spMkLst>
            <pc:docMk/>
            <pc:sldMk cId="2473795448" sldId="529"/>
            <ac:spMk id="2" creationId="{84BD6DF1-BC7B-3408-D9A0-0984EEE5D4F7}"/>
          </ac:spMkLst>
        </pc:spChg>
        <pc:spChg chg="mod">
          <ac:chgData name="Malenková Miluše" userId="a413522e-5473-4032-893e-2f73976a1e09" providerId="ADAL" clId="{CCAC2FC6-F3B4-46E3-BE50-B09E9A46E8A6}" dt="2026-05-04T07:01:28.868" v="592" actId="14100"/>
          <ac:spMkLst>
            <pc:docMk/>
            <pc:sldMk cId="2473795448" sldId="529"/>
            <ac:spMk id="3" creationId="{BFF07BCD-B205-253D-13D2-BF8A476F8145}"/>
          </ac:spMkLst>
        </pc:spChg>
      </pc:sldChg>
      <pc:sldChg chg="modSp new mod">
        <pc:chgData name="Malenková Miluše" userId="a413522e-5473-4032-893e-2f73976a1e09" providerId="ADAL" clId="{CCAC2FC6-F3B4-46E3-BE50-B09E9A46E8A6}" dt="2026-05-04T07:02:32.757" v="599" actId="14100"/>
        <pc:sldMkLst>
          <pc:docMk/>
          <pc:sldMk cId="151633881" sldId="530"/>
        </pc:sldMkLst>
        <pc:spChg chg="mod">
          <ac:chgData name="Malenková Miluše" userId="a413522e-5473-4032-893e-2f73976a1e09" providerId="ADAL" clId="{CCAC2FC6-F3B4-46E3-BE50-B09E9A46E8A6}" dt="2026-05-04T07:02:32.757" v="599" actId="14100"/>
          <ac:spMkLst>
            <pc:docMk/>
            <pc:sldMk cId="151633881" sldId="530"/>
            <ac:spMk id="3" creationId="{064024D4-119F-ED1B-ABBB-159B88E059B4}"/>
          </ac:spMkLst>
        </pc:spChg>
      </pc:sldChg>
      <pc:sldChg chg="modSp new mod">
        <pc:chgData name="Malenková Miluše" userId="a413522e-5473-4032-893e-2f73976a1e09" providerId="ADAL" clId="{CCAC2FC6-F3B4-46E3-BE50-B09E9A46E8A6}" dt="2026-05-04T07:05:13.350" v="616" actId="113"/>
        <pc:sldMkLst>
          <pc:docMk/>
          <pc:sldMk cId="2513919525" sldId="531"/>
        </pc:sldMkLst>
        <pc:spChg chg="mod">
          <ac:chgData name="Malenková Miluše" userId="a413522e-5473-4032-893e-2f73976a1e09" providerId="ADAL" clId="{CCAC2FC6-F3B4-46E3-BE50-B09E9A46E8A6}" dt="2026-05-04T07:03:45.546" v="603"/>
          <ac:spMkLst>
            <pc:docMk/>
            <pc:sldMk cId="2513919525" sldId="531"/>
            <ac:spMk id="2" creationId="{5A09F49D-E12F-7AD3-DEC1-5D31499CAA1E}"/>
          </ac:spMkLst>
        </pc:spChg>
        <pc:spChg chg="mod">
          <ac:chgData name="Malenková Miluše" userId="a413522e-5473-4032-893e-2f73976a1e09" providerId="ADAL" clId="{CCAC2FC6-F3B4-46E3-BE50-B09E9A46E8A6}" dt="2026-05-04T07:05:13.350" v="616" actId="113"/>
          <ac:spMkLst>
            <pc:docMk/>
            <pc:sldMk cId="2513919525" sldId="531"/>
            <ac:spMk id="3" creationId="{7284C5E5-A0B6-5AA5-DF9E-634DDCD35B43}"/>
          </ac:spMkLst>
        </pc:spChg>
      </pc:sldChg>
      <pc:sldChg chg="modSp new mod">
        <pc:chgData name="Malenková Miluše" userId="a413522e-5473-4032-893e-2f73976a1e09" providerId="ADAL" clId="{CCAC2FC6-F3B4-46E3-BE50-B09E9A46E8A6}" dt="2026-05-04T07:20:41.380" v="624" actId="14100"/>
        <pc:sldMkLst>
          <pc:docMk/>
          <pc:sldMk cId="2968220251" sldId="532"/>
        </pc:sldMkLst>
        <pc:spChg chg="mod">
          <ac:chgData name="Malenková Miluše" userId="a413522e-5473-4032-893e-2f73976a1e09" providerId="ADAL" clId="{CCAC2FC6-F3B4-46E3-BE50-B09E9A46E8A6}" dt="2026-05-04T07:20:41.380" v="624" actId="14100"/>
          <ac:spMkLst>
            <pc:docMk/>
            <pc:sldMk cId="2968220251" sldId="532"/>
            <ac:spMk id="2" creationId="{B6CA79EB-92DD-ABEF-BE4C-B76CB0F13AA0}"/>
          </ac:spMkLst>
        </pc:spChg>
      </pc:sldChg>
      <pc:sldChg chg="modSp new">
        <pc:chgData name="Malenková Miluše" userId="a413522e-5473-4032-893e-2f73976a1e09" providerId="ADAL" clId="{CCAC2FC6-F3B4-46E3-BE50-B09E9A46E8A6}" dt="2026-05-04T07:21:44.473" v="627"/>
        <pc:sldMkLst>
          <pc:docMk/>
          <pc:sldMk cId="1665390017" sldId="533"/>
        </pc:sldMkLst>
        <pc:spChg chg="mod">
          <ac:chgData name="Malenková Miluše" userId="a413522e-5473-4032-893e-2f73976a1e09" providerId="ADAL" clId="{CCAC2FC6-F3B4-46E3-BE50-B09E9A46E8A6}" dt="2026-05-04T07:21:38.383" v="626"/>
          <ac:spMkLst>
            <pc:docMk/>
            <pc:sldMk cId="1665390017" sldId="533"/>
            <ac:spMk id="2" creationId="{203276A2-E4C7-095B-3DAD-E9ED8EE6CBDF}"/>
          </ac:spMkLst>
        </pc:spChg>
        <pc:spChg chg="mod">
          <ac:chgData name="Malenková Miluše" userId="a413522e-5473-4032-893e-2f73976a1e09" providerId="ADAL" clId="{CCAC2FC6-F3B4-46E3-BE50-B09E9A46E8A6}" dt="2026-05-04T07:21:44.473" v="627"/>
          <ac:spMkLst>
            <pc:docMk/>
            <pc:sldMk cId="1665390017" sldId="533"/>
            <ac:spMk id="3" creationId="{136A920C-A7A4-12DA-0258-175B7C424208}"/>
          </ac:spMkLst>
        </pc:spChg>
      </pc:sldChg>
      <pc:sldChg chg="modSp new">
        <pc:chgData name="Malenková Miluše" userId="a413522e-5473-4032-893e-2f73976a1e09" providerId="ADAL" clId="{CCAC2FC6-F3B4-46E3-BE50-B09E9A46E8A6}" dt="2026-05-04T07:22:16.729" v="630"/>
        <pc:sldMkLst>
          <pc:docMk/>
          <pc:sldMk cId="622182901" sldId="534"/>
        </pc:sldMkLst>
        <pc:spChg chg="mod">
          <ac:chgData name="Malenková Miluše" userId="a413522e-5473-4032-893e-2f73976a1e09" providerId="ADAL" clId="{CCAC2FC6-F3B4-46E3-BE50-B09E9A46E8A6}" dt="2026-05-04T07:22:09.871" v="629"/>
          <ac:spMkLst>
            <pc:docMk/>
            <pc:sldMk cId="622182901" sldId="534"/>
            <ac:spMk id="2" creationId="{90A3ED15-E4AF-FEB6-9481-5A39C5B962A7}"/>
          </ac:spMkLst>
        </pc:spChg>
        <pc:spChg chg="mod">
          <ac:chgData name="Malenková Miluše" userId="a413522e-5473-4032-893e-2f73976a1e09" providerId="ADAL" clId="{CCAC2FC6-F3B4-46E3-BE50-B09E9A46E8A6}" dt="2026-05-04T07:22:16.729" v="630"/>
          <ac:spMkLst>
            <pc:docMk/>
            <pc:sldMk cId="622182901" sldId="534"/>
            <ac:spMk id="3" creationId="{D01591DF-A4DC-7C07-6D5C-069A2478190B}"/>
          </ac:spMkLst>
        </pc:spChg>
      </pc:sldChg>
      <pc:sldChg chg="modSp new">
        <pc:chgData name="Malenková Miluše" userId="a413522e-5473-4032-893e-2f73976a1e09" providerId="ADAL" clId="{CCAC2FC6-F3B4-46E3-BE50-B09E9A46E8A6}" dt="2026-05-04T07:22:40.504" v="633"/>
        <pc:sldMkLst>
          <pc:docMk/>
          <pc:sldMk cId="2769094380" sldId="535"/>
        </pc:sldMkLst>
        <pc:spChg chg="mod">
          <ac:chgData name="Malenková Miluše" userId="a413522e-5473-4032-893e-2f73976a1e09" providerId="ADAL" clId="{CCAC2FC6-F3B4-46E3-BE50-B09E9A46E8A6}" dt="2026-05-04T07:22:34.900" v="632"/>
          <ac:spMkLst>
            <pc:docMk/>
            <pc:sldMk cId="2769094380" sldId="535"/>
            <ac:spMk id="2" creationId="{BFCD034B-7FDD-7D9B-32BB-3076D0EE650D}"/>
          </ac:spMkLst>
        </pc:spChg>
        <pc:spChg chg="mod">
          <ac:chgData name="Malenková Miluše" userId="a413522e-5473-4032-893e-2f73976a1e09" providerId="ADAL" clId="{CCAC2FC6-F3B4-46E3-BE50-B09E9A46E8A6}" dt="2026-05-04T07:22:40.504" v="633"/>
          <ac:spMkLst>
            <pc:docMk/>
            <pc:sldMk cId="2769094380" sldId="535"/>
            <ac:spMk id="3" creationId="{8AE54101-4803-510F-F509-6663E0B73CDB}"/>
          </ac:spMkLst>
        </pc:spChg>
      </pc:sldChg>
      <pc:sldChg chg="modSp new">
        <pc:chgData name="Malenková Miluše" userId="a413522e-5473-4032-893e-2f73976a1e09" providerId="ADAL" clId="{CCAC2FC6-F3B4-46E3-BE50-B09E9A46E8A6}" dt="2026-05-04T07:22:51.549" v="635"/>
        <pc:sldMkLst>
          <pc:docMk/>
          <pc:sldMk cId="1865011702" sldId="536"/>
        </pc:sldMkLst>
        <pc:spChg chg="mod">
          <ac:chgData name="Malenková Miluše" userId="a413522e-5473-4032-893e-2f73976a1e09" providerId="ADAL" clId="{CCAC2FC6-F3B4-46E3-BE50-B09E9A46E8A6}" dt="2026-05-04T07:22:51.549" v="635"/>
          <ac:spMkLst>
            <pc:docMk/>
            <pc:sldMk cId="1865011702" sldId="536"/>
            <ac:spMk id="3" creationId="{B05ED764-BA15-1AA6-9FCD-FA531161BCD5}"/>
          </ac:spMkLst>
        </pc:spChg>
      </pc:sldChg>
      <pc:sldChg chg="modSp new">
        <pc:chgData name="Malenková Miluše" userId="a413522e-5473-4032-893e-2f73976a1e09" providerId="ADAL" clId="{CCAC2FC6-F3B4-46E3-BE50-B09E9A46E8A6}" dt="2026-05-04T07:23:06.665" v="637"/>
        <pc:sldMkLst>
          <pc:docMk/>
          <pc:sldMk cId="1391288776" sldId="537"/>
        </pc:sldMkLst>
        <pc:spChg chg="mod">
          <ac:chgData name="Malenková Miluše" userId="a413522e-5473-4032-893e-2f73976a1e09" providerId="ADAL" clId="{CCAC2FC6-F3B4-46E3-BE50-B09E9A46E8A6}" dt="2026-05-04T07:23:06.665" v="637"/>
          <ac:spMkLst>
            <pc:docMk/>
            <pc:sldMk cId="1391288776" sldId="537"/>
            <ac:spMk id="3" creationId="{1886D3FC-FC22-1B66-F516-BF62FF835303}"/>
          </ac:spMkLst>
        </pc:spChg>
      </pc:sldChg>
      <pc:sldChg chg="modSp new">
        <pc:chgData name="Malenková Miluše" userId="a413522e-5473-4032-893e-2f73976a1e09" providerId="ADAL" clId="{CCAC2FC6-F3B4-46E3-BE50-B09E9A46E8A6}" dt="2026-05-04T07:23:26.131" v="640"/>
        <pc:sldMkLst>
          <pc:docMk/>
          <pc:sldMk cId="1870722533" sldId="538"/>
        </pc:sldMkLst>
        <pc:spChg chg="mod">
          <ac:chgData name="Malenková Miluše" userId="a413522e-5473-4032-893e-2f73976a1e09" providerId="ADAL" clId="{CCAC2FC6-F3B4-46E3-BE50-B09E9A46E8A6}" dt="2026-05-04T07:23:19.844" v="639"/>
          <ac:spMkLst>
            <pc:docMk/>
            <pc:sldMk cId="1870722533" sldId="538"/>
            <ac:spMk id="2" creationId="{3E573CB2-62E4-5A36-33F4-C743ABD41572}"/>
          </ac:spMkLst>
        </pc:spChg>
        <pc:spChg chg="mod">
          <ac:chgData name="Malenková Miluše" userId="a413522e-5473-4032-893e-2f73976a1e09" providerId="ADAL" clId="{CCAC2FC6-F3B4-46E3-BE50-B09E9A46E8A6}" dt="2026-05-04T07:23:26.131" v="640"/>
          <ac:spMkLst>
            <pc:docMk/>
            <pc:sldMk cId="1870722533" sldId="538"/>
            <ac:spMk id="3" creationId="{0E036330-3064-7767-2733-6C9220DBF503}"/>
          </ac:spMkLst>
        </pc:spChg>
      </pc:sldChg>
      <pc:sldChg chg="modSp new">
        <pc:chgData name="Malenková Miluše" userId="a413522e-5473-4032-893e-2f73976a1e09" providerId="ADAL" clId="{CCAC2FC6-F3B4-46E3-BE50-B09E9A46E8A6}" dt="2026-05-04T07:23:53.117" v="643"/>
        <pc:sldMkLst>
          <pc:docMk/>
          <pc:sldMk cId="3891891007" sldId="539"/>
        </pc:sldMkLst>
        <pc:spChg chg="mod">
          <ac:chgData name="Malenková Miluše" userId="a413522e-5473-4032-893e-2f73976a1e09" providerId="ADAL" clId="{CCAC2FC6-F3B4-46E3-BE50-B09E9A46E8A6}" dt="2026-05-04T07:23:47.354" v="642"/>
          <ac:spMkLst>
            <pc:docMk/>
            <pc:sldMk cId="3891891007" sldId="539"/>
            <ac:spMk id="2" creationId="{7E296505-EEA4-BC9B-7EB4-DAFCE2F1429C}"/>
          </ac:spMkLst>
        </pc:spChg>
        <pc:spChg chg="mod">
          <ac:chgData name="Malenková Miluše" userId="a413522e-5473-4032-893e-2f73976a1e09" providerId="ADAL" clId="{CCAC2FC6-F3B4-46E3-BE50-B09E9A46E8A6}" dt="2026-05-04T07:23:53.117" v="643"/>
          <ac:spMkLst>
            <pc:docMk/>
            <pc:sldMk cId="3891891007" sldId="539"/>
            <ac:spMk id="3" creationId="{9C0F2DB2-11CE-7C83-0F4C-710647AA2D8C}"/>
          </ac:spMkLst>
        </pc:spChg>
      </pc:sldChg>
      <pc:sldChg chg="modSp new">
        <pc:chgData name="Malenková Miluše" userId="a413522e-5473-4032-893e-2f73976a1e09" providerId="ADAL" clId="{CCAC2FC6-F3B4-46E3-BE50-B09E9A46E8A6}" dt="2026-05-04T07:24:53.877" v="646"/>
        <pc:sldMkLst>
          <pc:docMk/>
          <pc:sldMk cId="973232531" sldId="540"/>
        </pc:sldMkLst>
        <pc:spChg chg="mod">
          <ac:chgData name="Malenková Miluše" userId="a413522e-5473-4032-893e-2f73976a1e09" providerId="ADAL" clId="{CCAC2FC6-F3B4-46E3-BE50-B09E9A46E8A6}" dt="2026-05-04T07:24:45.367" v="645"/>
          <ac:spMkLst>
            <pc:docMk/>
            <pc:sldMk cId="973232531" sldId="540"/>
            <ac:spMk id="2" creationId="{391F92D3-E62B-ABA2-C341-7A91CE3C72C3}"/>
          </ac:spMkLst>
        </pc:spChg>
        <pc:spChg chg="mod">
          <ac:chgData name="Malenková Miluše" userId="a413522e-5473-4032-893e-2f73976a1e09" providerId="ADAL" clId="{CCAC2FC6-F3B4-46E3-BE50-B09E9A46E8A6}" dt="2026-05-04T07:24:53.877" v="646"/>
          <ac:spMkLst>
            <pc:docMk/>
            <pc:sldMk cId="973232531" sldId="540"/>
            <ac:spMk id="3" creationId="{10D5ECC4-F171-9FBC-28FA-C277E2CCECA0}"/>
          </ac:spMkLst>
        </pc:spChg>
      </pc:sldChg>
      <pc:sldChg chg="modSp new">
        <pc:chgData name="Malenková Miluše" userId="a413522e-5473-4032-893e-2f73976a1e09" providerId="ADAL" clId="{CCAC2FC6-F3B4-46E3-BE50-B09E9A46E8A6}" dt="2026-05-04T07:28:23.851" v="650"/>
        <pc:sldMkLst>
          <pc:docMk/>
          <pc:sldMk cId="529315871" sldId="541"/>
        </pc:sldMkLst>
        <pc:spChg chg="mod">
          <ac:chgData name="Malenková Miluše" userId="a413522e-5473-4032-893e-2f73976a1e09" providerId="ADAL" clId="{CCAC2FC6-F3B4-46E3-BE50-B09E9A46E8A6}" dt="2026-05-04T07:28:08.268" v="648"/>
          <ac:spMkLst>
            <pc:docMk/>
            <pc:sldMk cId="529315871" sldId="541"/>
            <ac:spMk id="2" creationId="{E7ECCD25-FC0B-0457-DCE5-CA335C934D09}"/>
          </ac:spMkLst>
        </pc:spChg>
        <pc:spChg chg="mod">
          <ac:chgData name="Malenková Miluše" userId="a413522e-5473-4032-893e-2f73976a1e09" providerId="ADAL" clId="{CCAC2FC6-F3B4-46E3-BE50-B09E9A46E8A6}" dt="2026-05-04T07:28:23.851" v="650"/>
          <ac:spMkLst>
            <pc:docMk/>
            <pc:sldMk cId="529315871" sldId="541"/>
            <ac:spMk id="3" creationId="{F7A7C6BB-DA95-3E12-8625-DF5BAF59C112}"/>
          </ac:spMkLst>
        </pc:spChg>
      </pc:sldChg>
      <pc:sldChg chg="modSp new mod">
        <pc:chgData name="Malenková Miluše" userId="a413522e-5473-4032-893e-2f73976a1e09" providerId="ADAL" clId="{CCAC2FC6-F3B4-46E3-BE50-B09E9A46E8A6}" dt="2026-05-04T07:37:40.429" v="653" actId="6549"/>
        <pc:sldMkLst>
          <pc:docMk/>
          <pc:sldMk cId="990148203" sldId="542"/>
        </pc:sldMkLst>
        <pc:spChg chg="mod">
          <ac:chgData name="Malenková Miluše" userId="a413522e-5473-4032-893e-2f73976a1e09" providerId="ADAL" clId="{CCAC2FC6-F3B4-46E3-BE50-B09E9A46E8A6}" dt="2026-05-04T07:37:40.429" v="653" actId="6549"/>
          <ac:spMkLst>
            <pc:docMk/>
            <pc:sldMk cId="990148203" sldId="542"/>
            <ac:spMk id="3" creationId="{346AA857-09D7-330D-C34A-F6DB9D3290F6}"/>
          </ac:spMkLst>
        </pc:spChg>
      </pc:sldChg>
      <pc:sldChg chg="modSp new mod">
        <pc:chgData name="Malenková Miluše" userId="a413522e-5473-4032-893e-2f73976a1e09" providerId="ADAL" clId="{CCAC2FC6-F3B4-46E3-BE50-B09E9A46E8A6}" dt="2026-05-04T07:38:08.216" v="657" actId="6549"/>
        <pc:sldMkLst>
          <pc:docMk/>
          <pc:sldMk cId="3114124025" sldId="543"/>
        </pc:sldMkLst>
        <pc:spChg chg="mod">
          <ac:chgData name="Malenková Miluše" userId="a413522e-5473-4032-893e-2f73976a1e09" providerId="ADAL" clId="{CCAC2FC6-F3B4-46E3-BE50-B09E9A46E8A6}" dt="2026-05-04T07:37:59.293" v="655"/>
          <ac:spMkLst>
            <pc:docMk/>
            <pc:sldMk cId="3114124025" sldId="543"/>
            <ac:spMk id="2" creationId="{92DBBF8A-D199-EACB-F43A-871B03239688}"/>
          </ac:spMkLst>
        </pc:spChg>
        <pc:spChg chg="mod">
          <ac:chgData name="Malenková Miluše" userId="a413522e-5473-4032-893e-2f73976a1e09" providerId="ADAL" clId="{CCAC2FC6-F3B4-46E3-BE50-B09E9A46E8A6}" dt="2026-05-04T07:38:08.216" v="657" actId="6549"/>
          <ac:spMkLst>
            <pc:docMk/>
            <pc:sldMk cId="3114124025" sldId="543"/>
            <ac:spMk id="3" creationId="{2F259A7C-97EC-9B69-4554-775E40D0248D}"/>
          </ac:spMkLst>
        </pc:spChg>
      </pc:sldChg>
      <pc:sldChg chg="modSp new">
        <pc:chgData name="Malenková Miluše" userId="a413522e-5473-4032-893e-2f73976a1e09" providerId="ADAL" clId="{CCAC2FC6-F3B4-46E3-BE50-B09E9A46E8A6}" dt="2026-05-04T07:38:25.103" v="659"/>
        <pc:sldMkLst>
          <pc:docMk/>
          <pc:sldMk cId="3550968182" sldId="544"/>
        </pc:sldMkLst>
        <pc:spChg chg="mod">
          <ac:chgData name="Malenková Miluše" userId="a413522e-5473-4032-893e-2f73976a1e09" providerId="ADAL" clId="{CCAC2FC6-F3B4-46E3-BE50-B09E9A46E8A6}" dt="2026-05-04T07:38:25.103" v="659"/>
          <ac:spMkLst>
            <pc:docMk/>
            <pc:sldMk cId="3550968182" sldId="544"/>
            <ac:spMk id="3" creationId="{56218FAF-6404-AF43-F3F5-A14527729F4D}"/>
          </ac:spMkLst>
        </pc:spChg>
      </pc:sldChg>
      <pc:sldChg chg="modSp new mod">
        <pc:chgData name="Malenková Miluše" userId="a413522e-5473-4032-893e-2f73976a1e09" providerId="ADAL" clId="{CCAC2FC6-F3B4-46E3-BE50-B09E9A46E8A6}" dt="2026-05-04T07:38:51.936" v="666" actId="20577"/>
        <pc:sldMkLst>
          <pc:docMk/>
          <pc:sldMk cId="1744545067" sldId="545"/>
        </pc:sldMkLst>
        <pc:spChg chg="mod">
          <ac:chgData name="Malenková Miluše" userId="a413522e-5473-4032-893e-2f73976a1e09" providerId="ADAL" clId="{CCAC2FC6-F3B4-46E3-BE50-B09E9A46E8A6}" dt="2026-05-04T07:38:51.936" v="666" actId="20577"/>
          <ac:spMkLst>
            <pc:docMk/>
            <pc:sldMk cId="1744545067" sldId="545"/>
            <ac:spMk id="2" creationId="{60C45CE8-1F9B-3077-CDE8-FB86AA9FEECB}"/>
          </ac:spMkLst>
        </pc:spChg>
      </pc:sldChg>
      <pc:sldChg chg="modSp new mod">
        <pc:chgData name="Malenková Miluše" userId="a413522e-5473-4032-893e-2f73976a1e09" providerId="ADAL" clId="{CCAC2FC6-F3B4-46E3-BE50-B09E9A46E8A6}" dt="2026-05-04T07:39:23.133" v="670" actId="20577"/>
        <pc:sldMkLst>
          <pc:docMk/>
          <pc:sldMk cId="2092968326" sldId="546"/>
        </pc:sldMkLst>
        <pc:spChg chg="mod">
          <ac:chgData name="Malenková Miluše" userId="a413522e-5473-4032-893e-2f73976a1e09" providerId="ADAL" clId="{CCAC2FC6-F3B4-46E3-BE50-B09E9A46E8A6}" dt="2026-05-04T07:39:10.305" v="668"/>
          <ac:spMkLst>
            <pc:docMk/>
            <pc:sldMk cId="2092968326" sldId="546"/>
            <ac:spMk id="2" creationId="{FBE08760-17D9-D9F5-84D5-611B21CA74D5}"/>
          </ac:spMkLst>
        </pc:spChg>
        <pc:spChg chg="mod">
          <ac:chgData name="Malenková Miluše" userId="a413522e-5473-4032-893e-2f73976a1e09" providerId="ADAL" clId="{CCAC2FC6-F3B4-46E3-BE50-B09E9A46E8A6}" dt="2026-05-04T07:39:23.133" v="670" actId="20577"/>
          <ac:spMkLst>
            <pc:docMk/>
            <pc:sldMk cId="2092968326" sldId="546"/>
            <ac:spMk id="3" creationId="{31AC4743-9BAE-2E8F-AD47-12B33658EF52}"/>
          </ac:spMkLst>
        </pc:spChg>
      </pc:sldChg>
      <pc:sldChg chg="modSp new">
        <pc:chgData name="Malenková Miluše" userId="a413522e-5473-4032-893e-2f73976a1e09" providerId="ADAL" clId="{CCAC2FC6-F3B4-46E3-BE50-B09E9A46E8A6}" dt="2026-05-04T07:39:46.145" v="673"/>
        <pc:sldMkLst>
          <pc:docMk/>
          <pc:sldMk cId="1188054016" sldId="547"/>
        </pc:sldMkLst>
        <pc:spChg chg="mod">
          <ac:chgData name="Malenková Miluše" userId="a413522e-5473-4032-893e-2f73976a1e09" providerId="ADAL" clId="{CCAC2FC6-F3B4-46E3-BE50-B09E9A46E8A6}" dt="2026-05-04T07:39:40.267" v="672"/>
          <ac:spMkLst>
            <pc:docMk/>
            <pc:sldMk cId="1188054016" sldId="547"/>
            <ac:spMk id="2" creationId="{0C8F74C7-758D-7BE6-5D56-FCA61F04FEF8}"/>
          </ac:spMkLst>
        </pc:spChg>
        <pc:spChg chg="mod">
          <ac:chgData name="Malenková Miluše" userId="a413522e-5473-4032-893e-2f73976a1e09" providerId="ADAL" clId="{CCAC2FC6-F3B4-46E3-BE50-B09E9A46E8A6}" dt="2026-05-04T07:39:46.145" v="673"/>
          <ac:spMkLst>
            <pc:docMk/>
            <pc:sldMk cId="1188054016" sldId="547"/>
            <ac:spMk id="3" creationId="{AF616B5B-7D8A-7821-EEEF-95E0651102A3}"/>
          </ac:spMkLst>
        </pc:spChg>
      </pc:sldChg>
      <pc:sldChg chg="modSp new">
        <pc:chgData name="Malenková Miluše" userId="a413522e-5473-4032-893e-2f73976a1e09" providerId="ADAL" clId="{CCAC2FC6-F3B4-46E3-BE50-B09E9A46E8A6}" dt="2026-05-04T07:40:24.081" v="676"/>
        <pc:sldMkLst>
          <pc:docMk/>
          <pc:sldMk cId="2291337719" sldId="548"/>
        </pc:sldMkLst>
        <pc:spChg chg="mod">
          <ac:chgData name="Malenková Miluše" userId="a413522e-5473-4032-893e-2f73976a1e09" providerId="ADAL" clId="{CCAC2FC6-F3B4-46E3-BE50-B09E9A46E8A6}" dt="2026-05-04T07:40:18.124" v="675"/>
          <ac:spMkLst>
            <pc:docMk/>
            <pc:sldMk cId="2291337719" sldId="548"/>
            <ac:spMk id="2" creationId="{6BC36B28-8BF4-9C94-66F5-4EACDA6E4C98}"/>
          </ac:spMkLst>
        </pc:spChg>
        <pc:spChg chg="mod">
          <ac:chgData name="Malenková Miluše" userId="a413522e-5473-4032-893e-2f73976a1e09" providerId="ADAL" clId="{CCAC2FC6-F3B4-46E3-BE50-B09E9A46E8A6}" dt="2026-05-04T07:40:24.081" v="676"/>
          <ac:spMkLst>
            <pc:docMk/>
            <pc:sldMk cId="2291337719" sldId="548"/>
            <ac:spMk id="3" creationId="{6D30A69E-426F-5126-C68D-B280F2BD5795}"/>
          </ac:spMkLst>
        </pc:spChg>
      </pc:sldChg>
      <pc:sldChg chg="modSp new mod">
        <pc:chgData name="Malenková Miluše" userId="a413522e-5473-4032-893e-2f73976a1e09" providerId="ADAL" clId="{CCAC2FC6-F3B4-46E3-BE50-B09E9A46E8A6}" dt="2026-05-04T07:41:18.928" v="686" actId="14100"/>
        <pc:sldMkLst>
          <pc:docMk/>
          <pc:sldMk cId="1830402496" sldId="549"/>
        </pc:sldMkLst>
        <pc:spChg chg="mod">
          <ac:chgData name="Malenková Miluše" userId="a413522e-5473-4032-893e-2f73976a1e09" providerId="ADAL" clId="{CCAC2FC6-F3B4-46E3-BE50-B09E9A46E8A6}" dt="2026-05-04T07:40:49.844" v="679"/>
          <ac:spMkLst>
            <pc:docMk/>
            <pc:sldMk cId="1830402496" sldId="549"/>
            <ac:spMk id="2" creationId="{55A9FD37-37AA-25F4-9422-3DEB66D36AC3}"/>
          </ac:spMkLst>
        </pc:spChg>
        <pc:spChg chg="mod">
          <ac:chgData name="Malenková Miluše" userId="a413522e-5473-4032-893e-2f73976a1e09" providerId="ADAL" clId="{CCAC2FC6-F3B4-46E3-BE50-B09E9A46E8A6}" dt="2026-05-04T07:41:18.928" v="686" actId="14100"/>
          <ac:spMkLst>
            <pc:docMk/>
            <pc:sldMk cId="1830402496" sldId="549"/>
            <ac:spMk id="3" creationId="{28551500-11B9-D19C-BF09-F7B9856CC04B}"/>
          </ac:spMkLst>
        </pc:spChg>
      </pc:sldChg>
      <pc:sldChg chg="modSp new mod">
        <pc:chgData name="Malenková Miluše" userId="a413522e-5473-4032-893e-2f73976a1e09" providerId="ADAL" clId="{CCAC2FC6-F3B4-46E3-BE50-B09E9A46E8A6}" dt="2026-05-04T07:41:42.226" v="689" actId="14100"/>
        <pc:sldMkLst>
          <pc:docMk/>
          <pc:sldMk cId="2632557931" sldId="550"/>
        </pc:sldMkLst>
        <pc:spChg chg="mod">
          <ac:chgData name="Malenková Miluše" userId="a413522e-5473-4032-893e-2f73976a1e09" providerId="ADAL" clId="{CCAC2FC6-F3B4-46E3-BE50-B09E9A46E8A6}" dt="2026-05-04T07:41:42.226" v="689" actId="14100"/>
          <ac:spMkLst>
            <pc:docMk/>
            <pc:sldMk cId="2632557931" sldId="550"/>
            <ac:spMk id="3" creationId="{844A5244-1A86-3DC5-34A4-E1CAC6BACE83}"/>
          </ac:spMkLst>
        </pc:spChg>
      </pc:sldChg>
      <pc:sldChg chg="modSp new mod">
        <pc:chgData name="Malenková Miluše" userId="a413522e-5473-4032-893e-2f73976a1e09" providerId="ADAL" clId="{CCAC2FC6-F3B4-46E3-BE50-B09E9A46E8A6}" dt="2026-05-04T07:41:57.446" v="692" actId="14100"/>
        <pc:sldMkLst>
          <pc:docMk/>
          <pc:sldMk cId="1691652704" sldId="551"/>
        </pc:sldMkLst>
        <pc:spChg chg="mod">
          <ac:chgData name="Malenková Miluše" userId="a413522e-5473-4032-893e-2f73976a1e09" providerId="ADAL" clId="{CCAC2FC6-F3B4-46E3-BE50-B09E9A46E8A6}" dt="2026-05-04T07:41:57.446" v="692" actId="14100"/>
          <ac:spMkLst>
            <pc:docMk/>
            <pc:sldMk cId="1691652704" sldId="551"/>
            <ac:spMk id="3" creationId="{BD0D0512-EC1C-28CF-D66E-7626C0BBF0DF}"/>
          </ac:spMkLst>
        </pc:spChg>
      </pc:sldChg>
      <pc:sldChg chg="modSp new mod">
        <pc:chgData name="Malenková Miluše" userId="a413522e-5473-4032-893e-2f73976a1e09" providerId="ADAL" clId="{CCAC2FC6-F3B4-46E3-BE50-B09E9A46E8A6}" dt="2026-05-04T07:42:13.391" v="695" actId="6549"/>
        <pc:sldMkLst>
          <pc:docMk/>
          <pc:sldMk cId="3010188612" sldId="552"/>
        </pc:sldMkLst>
        <pc:spChg chg="mod">
          <ac:chgData name="Malenková Miluše" userId="a413522e-5473-4032-893e-2f73976a1e09" providerId="ADAL" clId="{CCAC2FC6-F3B4-46E3-BE50-B09E9A46E8A6}" dt="2026-05-04T07:42:13.391" v="695" actId="6549"/>
          <ac:spMkLst>
            <pc:docMk/>
            <pc:sldMk cId="3010188612" sldId="552"/>
            <ac:spMk id="3" creationId="{F906C314-A714-71FC-6D95-7B2AEB7349F6}"/>
          </ac:spMkLst>
        </pc:spChg>
      </pc:sldChg>
      <pc:sldChg chg="modSp new mod">
        <pc:chgData name="Malenková Miluše" userId="a413522e-5473-4032-893e-2f73976a1e09" providerId="ADAL" clId="{CCAC2FC6-F3B4-46E3-BE50-B09E9A46E8A6}" dt="2026-05-04T07:42:40.102" v="700" actId="6549"/>
        <pc:sldMkLst>
          <pc:docMk/>
          <pc:sldMk cId="483010882" sldId="553"/>
        </pc:sldMkLst>
        <pc:spChg chg="mod">
          <ac:chgData name="Malenková Miluše" userId="a413522e-5473-4032-893e-2f73976a1e09" providerId="ADAL" clId="{CCAC2FC6-F3B4-46E3-BE50-B09E9A46E8A6}" dt="2026-05-04T07:42:31.092" v="698" actId="20577"/>
          <ac:spMkLst>
            <pc:docMk/>
            <pc:sldMk cId="483010882" sldId="553"/>
            <ac:spMk id="2" creationId="{3C2CD678-8C9C-87C5-68ED-DCE51FAADBD1}"/>
          </ac:spMkLst>
        </pc:spChg>
        <pc:spChg chg="mod">
          <ac:chgData name="Malenková Miluše" userId="a413522e-5473-4032-893e-2f73976a1e09" providerId="ADAL" clId="{CCAC2FC6-F3B4-46E3-BE50-B09E9A46E8A6}" dt="2026-05-04T07:42:40.102" v="700" actId="6549"/>
          <ac:spMkLst>
            <pc:docMk/>
            <pc:sldMk cId="483010882" sldId="553"/>
            <ac:spMk id="3" creationId="{EECD4B08-2C50-A1B3-CAE4-6F6A9BC1A650}"/>
          </ac:spMkLst>
        </pc:spChg>
      </pc:sldChg>
      <pc:sldChg chg="modSp new mod">
        <pc:chgData name="Malenková Miluše" userId="a413522e-5473-4032-893e-2f73976a1e09" providerId="ADAL" clId="{CCAC2FC6-F3B4-46E3-BE50-B09E9A46E8A6}" dt="2026-05-04T07:43:19.669" v="708" actId="20577"/>
        <pc:sldMkLst>
          <pc:docMk/>
          <pc:sldMk cId="2175824310" sldId="554"/>
        </pc:sldMkLst>
        <pc:spChg chg="mod">
          <ac:chgData name="Malenková Miluše" userId="a413522e-5473-4032-893e-2f73976a1e09" providerId="ADAL" clId="{CCAC2FC6-F3B4-46E3-BE50-B09E9A46E8A6}" dt="2026-05-04T07:43:19.669" v="708" actId="20577"/>
          <ac:spMkLst>
            <pc:docMk/>
            <pc:sldMk cId="2175824310" sldId="554"/>
            <ac:spMk id="2" creationId="{4CE29408-2ADC-24F3-AF94-57FFA1B736E9}"/>
          </ac:spMkLst>
        </pc:spChg>
      </pc:sldChg>
      <pc:sldChg chg="modSp new">
        <pc:chgData name="Malenková Miluše" userId="a413522e-5473-4032-893e-2f73976a1e09" providerId="ADAL" clId="{CCAC2FC6-F3B4-46E3-BE50-B09E9A46E8A6}" dt="2026-05-04T07:51:26.509" v="711"/>
        <pc:sldMkLst>
          <pc:docMk/>
          <pc:sldMk cId="3755597886" sldId="555"/>
        </pc:sldMkLst>
        <pc:spChg chg="mod">
          <ac:chgData name="Malenková Miluše" userId="a413522e-5473-4032-893e-2f73976a1e09" providerId="ADAL" clId="{CCAC2FC6-F3B4-46E3-BE50-B09E9A46E8A6}" dt="2026-05-04T07:51:21.507" v="710"/>
          <ac:spMkLst>
            <pc:docMk/>
            <pc:sldMk cId="3755597886" sldId="555"/>
            <ac:spMk id="2" creationId="{1B776F91-7C79-2493-ACA6-1ED0532CF3F7}"/>
          </ac:spMkLst>
        </pc:spChg>
        <pc:spChg chg="mod">
          <ac:chgData name="Malenková Miluše" userId="a413522e-5473-4032-893e-2f73976a1e09" providerId="ADAL" clId="{CCAC2FC6-F3B4-46E3-BE50-B09E9A46E8A6}" dt="2026-05-04T07:51:26.509" v="711"/>
          <ac:spMkLst>
            <pc:docMk/>
            <pc:sldMk cId="3755597886" sldId="555"/>
            <ac:spMk id="3" creationId="{7BF1D4DB-D16C-72B7-E72B-5F7B62B0A280}"/>
          </ac:spMkLst>
        </pc:spChg>
      </pc:sldChg>
      <pc:sldChg chg="modSp new">
        <pc:chgData name="Malenková Miluše" userId="a413522e-5473-4032-893e-2f73976a1e09" providerId="ADAL" clId="{CCAC2FC6-F3B4-46E3-BE50-B09E9A46E8A6}" dt="2026-05-04T07:51:52.354" v="714"/>
        <pc:sldMkLst>
          <pc:docMk/>
          <pc:sldMk cId="332337344" sldId="556"/>
        </pc:sldMkLst>
        <pc:spChg chg="mod">
          <ac:chgData name="Malenková Miluše" userId="a413522e-5473-4032-893e-2f73976a1e09" providerId="ADAL" clId="{CCAC2FC6-F3B4-46E3-BE50-B09E9A46E8A6}" dt="2026-05-04T07:51:46.561" v="713"/>
          <ac:spMkLst>
            <pc:docMk/>
            <pc:sldMk cId="332337344" sldId="556"/>
            <ac:spMk id="2" creationId="{B49B5F7A-96D2-9A57-61B7-B274D9AE53BB}"/>
          </ac:spMkLst>
        </pc:spChg>
        <pc:spChg chg="mod">
          <ac:chgData name="Malenková Miluše" userId="a413522e-5473-4032-893e-2f73976a1e09" providerId="ADAL" clId="{CCAC2FC6-F3B4-46E3-BE50-B09E9A46E8A6}" dt="2026-05-04T07:51:52.354" v="714"/>
          <ac:spMkLst>
            <pc:docMk/>
            <pc:sldMk cId="332337344" sldId="556"/>
            <ac:spMk id="3" creationId="{77CB51E9-35D2-608E-16F4-601274FCB345}"/>
          </ac:spMkLst>
        </pc:spChg>
      </pc:sldChg>
      <pc:sldChg chg="modSp new mod">
        <pc:chgData name="Malenková Miluše" userId="a413522e-5473-4032-893e-2f73976a1e09" providerId="ADAL" clId="{CCAC2FC6-F3B4-46E3-BE50-B09E9A46E8A6}" dt="2026-05-04T07:52:24.311" v="718" actId="6549"/>
        <pc:sldMkLst>
          <pc:docMk/>
          <pc:sldMk cId="4275488191" sldId="557"/>
        </pc:sldMkLst>
        <pc:spChg chg="mod">
          <ac:chgData name="Malenková Miluše" userId="a413522e-5473-4032-893e-2f73976a1e09" providerId="ADAL" clId="{CCAC2FC6-F3B4-46E3-BE50-B09E9A46E8A6}" dt="2026-05-04T07:52:15.248" v="716"/>
          <ac:spMkLst>
            <pc:docMk/>
            <pc:sldMk cId="4275488191" sldId="557"/>
            <ac:spMk id="2" creationId="{008268AA-7D1D-A2AB-346B-90AA42048D52}"/>
          </ac:spMkLst>
        </pc:spChg>
        <pc:spChg chg="mod">
          <ac:chgData name="Malenková Miluše" userId="a413522e-5473-4032-893e-2f73976a1e09" providerId="ADAL" clId="{CCAC2FC6-F3B4-46E3-BE50-B09E9A46E8A6}" dt="2026-05-04T07:52:24.311" v="718" actId="6549"/>
          <ac:spMkLst>
            <pc:docMk/>
            <pc:sldMk cId="4275488191" sldId="557"/>
            <ac:spMk id="3" creationId="{FE1E5887-13C2-EE0A-DD0E-C9C6B63215B1}"/>
          </ac:spMkLst>
        </pc:spChg>
      </pc:sldChg>
      <pc:sldChg chg="modSp new">
        <pc:chgData name="Malenková Miluše" userId="a413522e-5473-4032-893e-2f73976a1e09" providerId="ADAL" clId="{CCAC2FC6-F3B4-46E3-BE50-B09E9A46E8A6}" dt="2026-05-04T07:52:41.595" v="721"/>
        <pc:sldMkLst>
          <pc:docMk/>
          <pc:sldMk cId="3848718510" sldId="558"/>
        </pc:sldMkLst>
        <pc:spChg chg="mod">
          <ac:chgData name="Malenková Miluše" userId="a413522e-5473-4032-893e-2f73976a1e09" providerId="ADAL" clId="{CCAC2FC6-F3B4-46E3-BE50-B09E9A46E8A6}" dt="2026-05-04T07:52:36.059" v="720"/>
          <ac:spMkLst>
            <pc:docMk/>
            <pc:sldMk cId="3848718510" sldId="558"/>
            <ac:spMk id="2" creationId="{CD7DB183-F18D-8D0B-29E2-7B8236D9C091}"/>
          </ac:spMkLst>
        </pc:spChg>
        <pc:spChg chg="mod">
          <ac:chgData name="Malenková Miluše" userId="a413522e-5473-4032-893e-2f73976a1e09" providerId="ADAL" clId="{CCAC2FC6-F3B4-46E3-BE50-B09E9A46E8A6}" dt="2026-05-04T07:52:41.595" v="721"/>
          <ac:spMkLst>
            <pc:docMk/>
            <pc:sldMk cId="3848718510" sldId="558"/>
            <ac:spMk id="3" creationId="{2A0CE740-5BE5-1AD6-A253-449E9258B0AA}"/>
          </ac:spMkLst>
        </pc:spChg>
      </pc:sldChg>
      <pc:sldChg chg="modSp new">
        <pc:chgData name="Malenková Miluše" userId="a413522e-5473-4032-893e-2f73976a1e09" providerId="ADAL" clId="{CCAC2FC6-F3B4-46E3-BE50-B09E9A46E8A6}" dt="2026-05-04T07:56:25.481" v="724"/>
        <pc:sldMkLst>
          <pc:docMk/>
          <pc:sldMk cId="2036680161" sldId="559"/>
        </pc:sldMkLst>
        <pc:spChg chg="mod">
          <ac:chgData name="Malenková Miluše" userId="a413522e-5473-4032-893e-2f73976a1e09" providerId="ADAL" clId="{CCAC2FC6-F3B4-46E3-BE50-B09E9A46E8A6}" dt="2026-05-04T07:56:19.951" v="723"/>
          <ac:spMkLst>
            <pc:docMk/>
            <pc:sldMk cId="2036680161" sldId="559"/>
            <ac:spMk id="2" creationId="{B98B9933-F4ED-DE58-3E92-3B4A62FF56A5}"/>
          </ac:spMkLst>
        </pc:spChg>
        <pc:spChg chg="mod">
          <ac:chgData name="Malenková Miluše" userId="a413522e-5473-4032-893e-2f73976a1e09" providerId="ADAL" clId="{CCAC2FC6-F3B4-46E3-BE50-B09E9A46E8A6}" dt="2026-05-04T07:56:25.481" v="724"/>
          <ac:spMkLst>
            <pc:docMk/>
            <pc:sldMk cId="2036680161" sldId="559"/>
            <ac:spMk id="3" creationId="{BA42DF28-52D8-951E-CF5E-7913931543D2}"/>
          </ac:spMkLst>
        </pc:spChg>
      </pc:sldChg>
      <pc:sldChg chg="modSp new mod">
        <pc:chgData name="Malenková Miluše" userId="a413522e-5473-4032-893e-2f73976a1e09" providerId="ADAL" clId="{CCAC2FC6-F3B4-46E3-BE50-B09E9A46E8A6}" dt="2026-05-04T07:56:54.837" v="728" actId="6549"/>
        <pc:sldMkLst>
          <pc:docMk/>
          <pc:sldMk cId="1210233510" sldId="560"/>
        </pc:sldMkLst>
        <pc:spChg chg="mod">
          <ac:chgData name="Malenková Miluše" userId="a413522e-5473-4032-893e-2f73976a1e09" providerId="ADAL" clId="{CCAC2FC6-F3B4-46E3-BE50-B09E9A46E8A6}" dt="2026-05-04T07:56:46.529" v="726"/>
          <ac:spMkLst>
            <pc:docMk/>
            <pc:sldMk cId="1210233510" sldId="560"/>
            <ac:spMk id="2" creationId="{85604CBB-8F3C-1F7C-A60D-A73CFD4DEF1D}"/>
          </ac:spMkLst>
        </pc:spChg>
        <pc:spChg chg="mod">
          <ac:chgData name="Malenková Miluše" userId="a413522e-5473-4032-893e-2f73976a1e09" providerId="ADAL" clId="{CCAC2FC6-F3B4-46E3-BE50-B09E9A46E8A6}" dt="2026-05-04T07:56:54.837" v="728" actId="6549"/>
          <ac:spMkLst>
            <pc:docMk/>
            <pc:sldMk cId="1210233510" sldId="560"/>
            <ac:spMk id="3" creationId="{56F40502-DCD0-72D6-23F5-E38C75AA8C4E}"/>
          </ac:spMkLst>
        </pc:spChg>
      </pc:sldChg>
      <pc:sldChg chg="modSp new mod">
        <pc:chgData name="Malenková Miluše" userId="a413522e-5473-4032-893e-2f73976a1e09" providerId="ADAL" clId="{CCAC2FC6-F3B4-46E3-BE50-B09E9A46E8A6}" dt="2026-05-04T07:58:17.248" v="731" actId="6549"/>
        <pc:sldMkLst>
          <pc:docMk/>
          <pc:sldMk cId="2336184333" sldId="561"/>
        </pc:sldMkLst>
        <pc:spChg chg="mod">
          <ac:chgData name="Malenková Miluše" userId="a413522e-5473-4032-893e-2f73976a1e09" providerId="ADAL" clId="{CCAC2FC6-F3B4-46E3-BE50-B09E9A46E8A6}" dt="2026-05-04T07:58:17.248" v="731" actId="6549"/>
          <ac:spMkLst>
            <pc:docMk/>
            <pc:sldMk cId="2336184333" sldId="561"/>
            <ac:spMk id="3" creationId="{5F986C8C-6A8B-2C3B-AAFF-AF2CF9ABB223}"/>
          </ac:spMkLst>
        </pc:spChg>
      </pc:sldChg>
      <pc:sldChg chg="modSp new mod">
        <pc:chgData name="Malenková Miluše" userId="a413522e-5473-4032-893e-2f73976a1e09" providerId="ADAL" clId="{CCAC2FC6-F3B4-46E3-BE50-B09E9A46E8A6}" dt="2026-05-04T07:58:48.615" v="736" actId="20577"/>
        <pc:sldMkLst>
          <pc:docMk/>
          <pc:sldMk cId="157478527" sldId="562"/>
        </pc:sldMkLst>
        <pc:spChg chg="mod">
          <ac:chgData name="Malenková Miluše" userId="a413522e-5473-4032-893e-2f73976a1e09" providerId="ADAL" clId="{CCAC2FC6-F3B4-46E3-BE50-B09E9A46E8A6}" dt="2026-05-04T07:58:30.022" v="733"/>
          <ac:spMkLst>
            <pc:docMk/>
            <pc:sldMk cId="157478527" sldId="562"/>
            <ac:spMk id="2" creationId="{F1D44E33-CFCD-426D-73A0-DEC0025D8004}"/>
          </ac:spMkLst>
        </pc:spChg>
        <pc:spChg chg="mod">
          <ac:chgData name="Malenková Miluše" userId="a413522e-5473-4032-893e-2f73976a1e09" providerId="ADAL" clId="{CCAC2FC6-F3B4-46E3-BE50-B09E9A46E8A6}" dt="2026-05-04T07:58:48.615" v="736" actId="20577"/>
          <ac:spMkLst>
            <pc:docMk/>
            <pc:sldMk cId="157478527" sldId="562"/>
            <ac:spMk id="3" creationId="{B064E01C-2934-45E0-0F79-6F5B13797E26}"/>
          </ac:spMkLst>
        </pc:spChg>
      </pc:sldChg>
      <pc:sldChg chg="modSp new mod">
        <pc:chgData name="Malenková Miluše" userId="a413522e-5473-4032-893e-2f73976a1e09" providerId="ADAL" clId="{CCAC2FC6-F3B4-46E3-BE50-B09E9A46E8A6}" dt="2026-05-04T07:58:54.341" v="739" actId="6549"/>
        <pc:sldMkLst>
          <pc:docMk/>
          <pc:sldMk cId="239717722" sldId="563"/>
        </pc:sldMkLst>
        <pc:spChg chg="mod">
          <ac:chgData name="Malenková Miluše" userId="a413522e-5473-4032-893e-2f73976a1e09" providerId="ADAL" clId="{CCAC2FC6-F3B4-46E3-BE50-B09E9A46E8A6}" dt="2026-05-04T07:58:54.341" v="739" actId="6549"/>
          <ac:spMkLst>
            <pc:docMk/>
            <pc:sldMk cId="239717722" sldId="563"/>
            <ac:spMk id="3" creationId="{356A3E16-BEDD-AF93-1A73-C080838F9C7B}"/>
          </ac:spMkLst>
        </pc:spChg>
      </pc:sldChg>
      <pc:sldChg chg="modSp new">
        <pc:chgData name="Malenková Miluše" userId="a413522e-5473-4032-893e-2f73976a1e09" providerId="ADAL" clId="{CCAC2FC6-F3B4-46E3-BE50-B09E9A46E8A6}" dt="2026-05-04T07:59:06.723" v="741"/>
        <pc:sldMkLst>
          <pc:docMk/>
          <pc:sldMk cId="3356500403" sldId="564"/>
        </pc:sldMkLst>
        <pc:spChg chg="mod">
          <ac:chgData name="Malenková Miluše" userId="a413522e-5473-4032-893e-2f73976a1e09" providerId="ADAL" clId="{CCAC2FC6-F3B4-46E3-BE50-B09E9A46E8A6}" dt="2026-05-04T07:59:06.723" v="741"/>
          <ac:spMkLst>
            <pc:docMk/>
            <pc:sldMk cId="3356500403" sldId="564"/>
            <ac:spMk id="3" creationId="{E2695294-D199-8DC8-AE77-ABE590D0E5A9}"/>
          </ac:spMkLst>
        </pc:spChg>
      </pc:sldChg>
      <pc:sldChg chg="modSp new">
        <pc:chgData name="Malenková Miluše" userId="a413522e-5473-4032-893e-2f73976a1e09" providerId="ADAL" clId="{CCAC2FC6-F3B4-46E3-BE50-B09E9A46E8A6}" dt="2026-05-04T10:03:24.663" v="744"/>
        <pc:sldMkLst>
          <pc:docMk/>
          <pc:sldMk cId="2824045461" sldId="565"/>
        </pc:sldMkLst>
        <pc:spChg chg="mod">
          <ac:chgData name="Malenková Miluše" userId="a413522e-5473-4032-893e-2f73976a1e09" providerId="ADAL" clId="{CCAC2FC6-F3B4-46E3-BE50-B09E9A46E8A6}" dt="2026-05-04T10:03:16.642" v="743"/>
          <ac:spMkLst>
            <pc:docMk/>
            <pc:sldMk cId="2824045461" sldId="565"/>
            <ac:spMk id="2" creationId="{CDBADADF-73E5-C70E-1269-9951787CA83F}"/>
          </ac:spMkLst>
        </pc:spChg>
        <pc:spChg chg="mod">
          <ac:chgData name="Malenková Miluše" userId="a413522e-5473-4032-893e-2f73976a1e09" providerId="ADAL" clId="{CCAC2FC6-F3B4-46E3-BE50-B09E9A46E8A6}" dt="2026-05-04T10:03:24.663" v="744"/>
          <ac:spMkLst>
            <pc:docMk/>
            <pc:sldMk cId="2824045461" sldId="565"/>
            <ac:spMk id="3" creationId="{E2640077-B642-240D-5120-2E26BDA0E8B3}"/>
          </ac:spMkLst>
        </pc:spChg>
      </pc:sldChg>
      <pc:sldChg chg="modSp new mod">
        <pc:chgData name="Malenková Miluše" userId="a413522e-5473-4032-893e-2f73976a1e09" providerId="ADAL" clId="{CCAC2FC6-F3B4-46E3-BE50-B09E9A46E8A6}" dt="2026-05-04T10:03:41.552" v="747" actId="14100"/>
        <pc:sldMkLst>
          <pc:docMk/>
          <pc:sldMk cId="201868625" sldId="566"/>
        </pc:sldMkLst>
        <pc:spChg chg="mod">
          <ac:chgData name="Malenková Miluše" userId="a413522e-5473-4032-893e-2f73976a1e09" providerId="ADAL" clId="{CCAC2FC6-F3B4-46E3-BE50-B09E9A46E8A6}" dt="2026-05-04T10:03:41.552" v="747" actId="14100"/>
          <ac:spMkLst>
            <pc:docMk/>
            <pc:sldMk cId="201868625" sldId="566"/>
            <ac:spMk id="3" creationId="{133903E0-A9F1-F637-D648-A9DCC39B7CEC}"/>
          </ac:spMkLst>
        </pc:spChg>
      </pc:sldChg>
      <pc:sldChg chg="modSp new mod">
        <pc:chgData name="Malenková Miluše" userId="a413522e-5473-4032-893e-2f73976a1e09" providerId="ADAL" clId="{CCAC2FC6-F3B4-46E3-BE50-B09E9A46E8A6}" dt="2026-05-04T10:05:03.392" v="754" actId="20577"/>
        <pc:sldMkLst>
          <pc:docMk/>
          <pc:sldMk cId="4024735151" sldId="567"/>
        </pc:sldMkLst>
        <pc:spChg chg="mod">
          <ac:chgData name="Malenková Miluše" userId="a413522e-5473-4032-893e-2f73976a1e09" providerId="ADAL" clId="{CCAC2FC6-F3B4-46E3-BE50-B09E9A46E8A6}" dt="2026-05-04T10:05:03.392" v="754" actId="20577"/>
          <ac:spMkLst>
            <pc:docMk/>
            <pc:sldMk cId="4024735151" sldId="567"/>
            <ac:spMk id="2" creationId="{A8768441-1FB8-E811-B716-B1E046435033}"/>
          </ac:spMkLst>
        </pc:spChg>
      </pc:sldChg>
      <pc:sldChg chg="modSp new mod">
        <pc:chgData name="Malenková Miluše" userId="a413522e-5473-4032-893e-2f73976a1e09" providerId="ADAL" clId="{CCAC2FC6-F3B4-46E3-BE50-B09E9A46E8A6}" dt="2026-05-04T10:05:32.332" v="758" actId="14100"/>
        <pc:sldMkLst>
          <pc:docMk/>
          <pc:sldMk cId="2452168405" sldId="568"/>
        </pc:sldMkLst>
        <pc:spChg chg="mod">
          <ac:chgData name="Malenková Miluše" userId="a413522e-5473-4032-893e-2f73976a1e09" providerId="ADAL" clId="{CCAC2FC6-F3B4-46E3-BE50-B09E9A46E8A6}" dt="2026-05-04T10:05:22.006" v="756"/>
          <ac:spMkLst>
            <pc:docMk/>
            <pc:sldMk cId="2452168405" sldId="568"/>
            <ac:spMk id="2" creationId="{EB0DA775-14F0-9153-F5A7-6B4BCCAA2FF3}"/>
          </ac:spMkLst>
        </pc:spChg>
        <pc:spChg chg="mod">
          <ac:chgData name="Malenková Miluše" userId="a413522e-5473-4032-893e-2f73976a1e09" providerId="ADAL" clId="{CCAC2FC6-F3B4-46E3-BE50-B09E9A46E8A6}" dt="2026-05-04T10:05:32.332" v="758" actId="14100"/>
          <ac:spMkLst>
            <pc:docMk/>
            <pc:sldMk cId="2452168405" sldId="568"/>
            <ac:spMk id="3" creationId="{5D02B774-0D30-1841-0A7E-BC549464985B}"/>
          </ac:spMkLst>
        </pc:spChg>
      </pc:sldChg>
      <pc:sldChg chg="modSp new">
        <pc:chgData name="Malenková Miluše" userId="a413522e-5473-4032-893e-2f73976a1e09" providerId="ADAL" clId="{CCAC2FC6-F3B4-46E3-BE50-B09E9A46E8A6}" dt="2026-05-04T10:05:54.895" v="761"/>
        <pc:sldMkLst>
          <pc:docMk/>
          <pc:sldMk cId="3126633513" sldId="569"/>
        </pc:sldMkLst>
        <pc:spChg chg="mod">
          <ac:chgData name="Malenková Miluše" userId="a413522e-5473-4032-893e-2f73976a1e09" providerId="ADAL" clId="{CCAC2FC6-F3B4-46E3-BE50-B09E9A46E8A6}" dt="2026-05-04T10:05:48.599" v="760"/>
          <ac:spMkLst>
            <pc:docMk/>
            <pc:sldMk cId="3126633513" sldId="569"/>
            <ac:spMk id="2" creationId="{0C1E3060-28A9-A0D3-4EEF-AA35F9684CCB}"/>
          </ac:spMkLst>
        </pc:spChg>
        <pc:spChg chg="mod">
          <ac:chgData name="Malenková Miluše" userId="a413522e-5473-4032-893e-2f73976a1e09" providerId="ADAL" clId="{CCAC2FC6-F3B4-46E3-BE50-B09E9A46E8A6}" dt="2026-05-04T10:05:54.895" v="761"/>
          <ac:spMkLst>
            <pc:docMk/>
            <pc:sldMk cId="3126633513" sldId="569"/>
            <ac:spMk id="3" creationId="{F4500719-FC2F-9BDD-1069-5917C5B8F73C}"/>
          </ac:spMkLst>
        </pc:spChg>
      </pc:sldChg>
      <pc:sldChg chg="modSp new">
        <pc:chgData name="Malenková Miluše" userId="a413522e-5473-4032-893e-2f73976a1e09" providerId="ADAL" clId="{CCAC2FC6-F3B4-46E3-BE50-B09E9A46E8A6}" dt="2026-05-04T10:06:13.034" v="764"/>
        <pc:sldMkLst>
          <pc:docMk/>
          <pc:sldMk cId="980875821" sldId="570"/>
        </pc:sldMkLst>
        <pc:spChg chg="mod">
          <ac:chgData name="Malenková Miluše" userId="a413522e-5473-4032-893e-2f73976a1e09" providerId="ADAL" clId="{CCAC2FC6-F3B4-46E3-BE50-B09E9A46E8A6}" dt="2026-05-04T10:06:07.559" v="763"/>
          <ac:spMkLst>
            <pc:docMk/>
            <pc:sldMk cId="980875821" sldId="570"/>
            <ac:spMk id="2" creationId="{8655DBF6-7CF1-4933-7C5D-0159A225F531}"/>
          </ac:spMkLst>
        </pc:spChg>
        <pc:spChg chg="mod">
          <ac:chgData name="Malenková Miluše" userId="a413522e-5473-4032-893e-2f73976a1e09" providerId="ADAL" clId="{CCAC2FC6-F3B4-46E3-BE50-B09E9A46E8A6}" dt="2026-05-04T10:06:13.034" v="764"/>
          <ac:spMkLst>
            <pc:docMk/>
            <pc:sldMk cId="980875821" sldId="570"/>
            <ac:spMk id="3" creationId="{A5E89C73-2CB5-DF81-21C1-28D2389C1DFE}"/>
          </ac:spMkLst>
        </pc:spChg>
      </pc:sldChg>
      <pc:sldChg chg="modSp new mod">
        <pc:chgData name="Malenková Miluše" userId="a413522e-5473-4032-893e-2f73976a1e09" providerId="ADAL" clId="{CCAC2FC6-F3B4-46E3-BE50-B09E9A46E8A6}" dt="2026-05-04T10:06:34.554" v="768" actId="6549"/>
        <pc:sldMkLst>
          <pc:docMk/>
          <pc:sldMk cId="4044866511" sldId="571"/>
        </pc:sldMkLst>
        <pc:spChg chg="mod">
          <ac:chgData name="Malenková Miluše" userId="a413522e-5473-4032-893e-2f73976a1e09" providerId="ADAL" clId="{CCAC2FC6-F3B4-46E3-BE50-B09E9A46E8A6}" dt="2026-05-04T10:06:27.250" v="766"/>
          <ac:spMkLst>
            <pc:docMk/>
            <pc:sldMk cId="4044866511" sldId="571"/>
            <ac:spMk id="2" creationId="{CBC6F6D5-7E77-9FB4-F1B0-2F88A55B41D0}"/>
          </ac:spMkLst>
        </pc:spChg>
        <pc:spChg chg="mod">
          <ac:chgData name="Malenková Miluše" userId="a413522e-5473-4032-893e-2f73976a1e09" providerId="ADAL" clId="{CCAC2FC6-F3B4-46E3-BE50-B09E9A46E8A6}" dt="2026-05-04T10:06:34.554" v="768" actId="6549"/>
          <ac:spMkLst>
            <pc:docMk/>
            <pc:sldMk cId="4044866511" sldId="571"/>
            <ac:spMk id="3" creationId="{13CA7B52-D7E9-35D9-C440-EB3B8258B8CE}"/>
          </ac:spMkLst>
        </pc:spChg>
      </pc:sldChg>
      <pc:sldChg chg="modSp new mod">
        <pc:chgData name="Malenková Miluše" userId="a413522e-5473-4032-893e-2f73976a1e09" providerId="ADAL" clId="{CCAC2FC6-F3B4-46E3-BE50-B09E9A46E8A6}" dt="2026-05-04T10:06:55.223" v="772" actId="6549"/>
        <pc:sldMkLst>
          <pc:docMk/>
          <pc:sldMk cId="2321882668" sldId="572"/>
        </pc:sldMkLst>
        <pc:spChg chg="mod">
          <ac:chgData name="Malenková Miluše" userId="a413522e-5473-4032-893e-2f73976a1e09" providerId="ADAL" clId="{CCAC2FC6-F3B4-46E3-BE50-B09E9A46E8A6}" dt="2026-05-04T10:06:47.368" v="770"/>
          <ac:spMkLst>
            <pc:docMk/>
            <pc:sldMk cId="2321882668" sldId="572"/>
            <ac:spMk id="2" creationId="{1A97D42F-2E10-5C97-AAD6-C364BEB93CAB}"/>
          </ac:spMkLst>
        </pc:spChg>
        <pc:spChg chg="mod">
          <ac:chgData name="Malenková Miluše" userId="a413522e-5473-4032-893e-2f73976a1e09" providerId="ADAL" clId="{CCAC2FC6-F3B4-46E3-BE50-B09E9A46E8A6}" dt="2026-05-04T10:06:55.223" v="772" actId="6549"/>
          <ac:spMkLst>
            <pc:docMk/>
            <pc:sldMk cId="2321882668" sldId="572"/>
            <ac:spMk id="3" creationId="{F460C2AF-E123-AC5B-72DA-23B165088338}"/>
          </ac:spMkLst>
        </pc:spChg>
      </pc:sldChg>
      <pc:sldChg chg="modSp new mod">
        <pc:chgData name="Malenková Miluše" userId="a413522e-5473-4032-893e-2f73976a1e09" providerId="ADAL" clId="{CCAC2FC6-F3B4-46E3-BE50-B09E9A46E8A6}" dt="2026-05-04T10:47:49.032" v="775" actId="6549"/>
        <pc:sldMkLst>
          <pc:docMk/>
          <pc:sldMk cId="1038765357" sldId="573"/>
        </pc:sldMkLst>
        <pc:spChg chg="mod">
          <ac:chgData name="Malenková Miluše" userId="a413522e-5473-4032-893e-2f73976a1e09" providerId="ADAL" clId="{CCAC2FC6-F3B4-46E3-BE50-B09E9A46E8A6}" dt="2026-05-04T10:47:49.032" v="775" actId="6549"/>
          <ac:spMkLst>
            <pc:docMk/>
            <pc:sldMk cId="1038765357" sldId="573"/>
            <ac:spMk id="3" creationId="{0783AA41-98AE-10F9-C2B9-4642CD7AB3FE}"/>
          </ac:spMkLst>
        </pc:spChg>
      </pc:sldChg>
      <pc:sldChg chg="modSp new mod">
        <pc:chgData name="Malenková Miluše" userId="a413522e-5473-4032-893e-2f73976a1e09" providerId="ADAL" clId="{CCAC2FC6-F3B4-46E3-BE50-B09E9A46E8A6}" dt="2026-05-04T10:48:23.874" v="780"/>
        <pc:sldMkLst>
          <pc:docMk/>
          <pc:sldMk cId="3093493766" sldId="574"/>
        </pc:sldMkLst>
        <pc:spChg chg="mod">
          <ac:chgData name="Malenková Miluše" userId="a413522e-5473-4032-893e-2f73976a1e09" providerId="ADAL" clId="{CCAC2FC6-F3B4-46E3-BE50-B09E9A46E8A6}" dt="2026-05-04T10:48:23.874" v="780"/>
          <ac:spMkLst>
            <pc:docMk/>
            <pc:sldMk cId="3093493766" sldId="574"/>
            <ac:spMk id="3" creationId="{178F5C36-21A1-D3E7-38B0-01398E1D7BA7}"/>
          </ac:spMkLst>
        </pc:spChg>
      </pc:sldChg>
      <pc:sldChg chg="modSp new mod">
        <pc:chgData name="Malenková Miluše" userId="a413522e-5473-4032-893e-2f73976a1e09" providerId="ADAL" clId="{CCAC2FC6-F3B4-46E3-BE50-B09E9A46E8A6}" dt="2026-05-04T10:49:01.902" v="784"/>
        <pc:sldMkLst>
          <pc:docMk/>
          <pc:sldMk cId="1256498839" sldId="575"/>
        </pc:sldMkLst>
        <pc:spChg chg="mod">
          <ac:chgData name="Malenková Miluše" userId="a413522e-5473-4032-893e-2f73976a1e09" providerId="ADAL" clId="{CCAC2FC6-F3B4-46E3-BE50-B09E9A46E8A6}" dt="2026-05-04T10:49:01.902" v="784"/>
          <ac:spMkLst>
            <pc:docMk/>
            <pc:sldMk cId="1256498839" sldId="575"/>
            <ac:spMk id="3" creationId="{19E80BCB-CF88-EBDA-8B26-963451ACEAFF}"/>
          </ac:spMkLst>
        </pc:spChg>
      </pc:sldChg>
      <pc:sldChg chg="modSp new">
        <pc:chgData name="Malenková Miluše" userId="a413522e-5473-4032-893e-2f73976a1e09" providerId="ADAL" clId="{CCAC2FC6-F3B4-46E3-BE50-B09E9A46E8A6}" dt="2026-05-04T10:49:22.164" v="787"/>
        <pc:sldMkLst>
          <pc:docMk/>
          <pc:sldMk cId="80134073" sldId="576"/>
        </pc:sldMkLst>
        <pc:spChg chg="mod">
          <ac:chgData name="Malenková Miluše" userId="a413522e-5473-4032-893e-2f73976a1e09" providerId="ADAL" clId="{CCAC2FC6-F3B4-46E3-BE50-B09E9A46E8A6}" dt="2026-05-04T10:49:22.164" v="787"/>
          <ac:spMkLst>
            <pc:docMk/>
            <pc:sldMk cId="80134073" sldId="576"/>
            <ac:spMk id="3" creationId="{0FB1D344-5E8A-AFFE-F549-BDFEB6D2B626}"/>
          </ac:spMkLst>
        </pc:spChg>
      </pc:sldChg>
      <pc:sldChg chg="modSp new mod">
        <pc:chgData name="Malenková Miluše" userId="a413522e-5473-4032-893e-2f73976a1e09" providerId="ADAL" clId="{CCAC2FC6-F3B4-46E3-BE50-B09E9A46E8A6}" dt="2026-05-04T10:49:45.121" v="791" actId="6549"/>
        <pc:sldMkLst>
          <pc:docMk/>
          <pc:sldMk cId="344583343" sldId="577"/>
        </pc:sldMkLst>
        <pc:spChg chg="mod">
          <ac:chgData name="Malenková Miluše" userId="a413522e-5473-4032-893e-2f73976a1e09" providerId="ADAL" clId="{CCAC2FC6-F3B4-46E3-BE50-B09E9A46E8A6}" dt="2026-05-04T10:49:36.125" v="789"/>
          <ac:spMkLst>
            <pc:docMk/>
            <pc:sldMk cId="344583343" sldId="577"/>
            <ac:spMk id="2" creationId="{6EF92315-A876-2A43-3AB7-98134187E838}"/>
          </ac:spMkLst>
        </pc:spChg>
        <pc:spChg chg="mod">
          <ac:chgData name="Malenková Miluše" userId="a413522e-5473-4032-893e-2f73976a1e09" providerId="ADAL" clId="{CCAC2FC6-F3B4-46E3-BE50-B09E9A46E8A6}" dt="2026-05-04T10:49:45.121" v="791" actId="6549"/>
          <ac:spMkLst>
            <pc:docMk/>
            <pc:sldMk cId="344583343" sldId="577"/>
            <ac:spMk id="3" creationId="{5128A9EF-BF0E-72D0-3B65-8763577D96E9}"/>
          </ac:spMkLst>
        </pc:spChg>
      </pc:sldChg>
      <pc:sldChg chg="modSp new">
        <pc:chgData name="Malenková Miluše" userId="a413522e-5473-4032-893e-2f73976a1e09" providerId="ADAL" clId="{CCAC2FC6-F3B4-46E3-BE50-B09E9A46E8A6}" dt="2026-05-04T10:50:48.152" v="801"/>
        <pc:sldMkLst>
          <pc:docMk/>
          <pc:sldMk cId="3476917275" sldId="578"/>
        </pc:sldMkLst>
        <pc:spChg chg="mod">
          <ac:chgData name="Malenková Miluše" userId="a413522e-5473-4032-893e-2f73976a1e09" providerId="ADAL" clId="{CCAC2FC6-F3B4-46E3-BE50-B09E9A46E8A6}" dt="2026-05-04T10:50:40.751" v="800"/>
          <ac:spMkLst>
            <pc:docMk/>
            <pc:sldMk cId="3476917275" sldId="578"/>
            <ac:spMk id="2" creationId="{B1B3023F-9FDF-B7EE-F386-9D9B285E6BFF}"/>
          </ac:spMkLst>
        </pc:spChg>
        <pc:spChg chg="mod">
          <ac:chgData name="Malenková Miluše" userId="a413522e-5473-4032-893e-2f73976a1e09" providerId="ADAL" clId="{CCAC2FC6-F3B4-46E3-BE50-B09E9A46E8A6}" dt="2026-05-04T10:50:48.152" v="801"/>
          <ac:spMkLst>
            <pc:docMk/>
            <pc:sldMk cId="3476917275" sldId="578"/>
            <ac:spMk id="3" creationId="{9AB91DF5-6767-297A-A5CC-073CD2F04BAA}"/>
          </ac:spMkLst>
        </pc:spChg>
      </pc:sldChg>
      <pc:sldChg chg="modSp new mod">
        <pc:chgData name="Malenková Miluše" userId="a413522e-5473-4032-893e-2f73976a1e09" providerId="ADAL" clId="{CCAC2FC6-F3B4-46E3-BE50-B09E9A46E8A6}" dt="2026-05-04T10:50:26.142" v="799" actId="20577"/>
        <pc:sldMkLst>
          <pc:docMk/>
          <pc:sldMk cId="1911553648" sldId="579"/>
        </pc:sldMkLst>
        <pc:spChg chg="mod">
          <ac:chgData name="Malenková Miluše" userId="a413522e-5473-4032-893e-2f73976a1e09" providerId="ADAL" clId="{CCAC2FC6-F3B4-46E3-BE50-B09E9A46E8A6}" dt="2026-05-04T10:50:26.142" v="799" actId="20577"/>
          <ac:spMkLst>
            <pc:docMk/>
            <pc:sldMk cId="1911553648" sldId="579"/>
            <ac:spMk id="2" creationId="{D2B25AFE-A577-FB74-ED5D-CC023E53D996}"/>
          </ac:spMkLst>
        </pc:spChg>
      </pc:sldChg>
      <pc:sldChg chg="modSp new">
        <pc:chgData name="Malenková Miluše" userId="a413522e-5473-4032-893e-2f73976a1e09" providerId="ADAL" clId="{CCAC2FC6-F3B4-46E3-BE50-B09E9A46E8A6}" dt="2026-05-04T10:51:01.117" v="803"/>
        <pc:sldMkLst>
          <pc:docMk/>
          <pc:sldMk cId="1628920789" sldId="580"/>
        </pc:sldMkLst>
        <pc:spChg chg="mod">
          <ac:chgData name="Malenková Miluše" userId="a413522e-5473-4032-893e-2f73976a1e09" providerId="ADAL" clId="{CCAC2FC6-F3B4-46E3-BE50-B09E9A46E8A6}" dt="2026-05-04T10:51:01.117" v="803"/>
          <ac:spMkLst>
            <pc:docMk/>
            <pc:sldMk cId="1628920789" sldId="580"/>
            <ac:spMk id="3" creationId="{3FF2812D-EDCB-2F87-BA11-241AB944B2FC}"/>
          </ac:spMkLst>
        </pc:spChg>
      </pc:sldChg>
      <pc:sldChg chg="modSp new">
        <pc:chgData name="Malenková Miluše" userId="a413522e-5473-4032-893e-2f73976a1e09" providerId="ADAL" clId="{CCAC2FC6-F3B4-46E3-BE50-B09E9A46E8A6}" dt="2026-05-04T10:51:13.182" v="805"/>
        <pc:sldMkLst>
          <pc:docMk/>
          <pc:sldMk cId="606772675" sldId="581"/>
        </pc:sldMkLst>
        <pc:spChg chg="mod">
          <ac:chgData name="Malenková Miluše" userId="a413522e-5473-4032-893e-2f73976a1e09" providerId="ADAL" clId="{CCAC2FC6-F3B4-46E3-BE50-B09E9A46E8A6}" dt="2026-05-04T10:51:13.182" v="805"/>
          <ac:spMkLst>
            <pc:docMk/>
            <pc:sldMk cId="606772675" sldId="581"/>
            <ac:spMk id="3" creationId="{30F3851C-A60E-D5C5-C1E7-EA9968180D8F}"/>
          </ac:spMkLst>
        </pc:spChg>
      </pc:sldChg>
      <pc:sldChg chg="modSp new">
        <pc:chgData name="Malenková Miluše" userId="a413522e-5473-4032-893e-2f73976a1e09" providerId="ADAL" clId="{CCAC2FC6-F3B4-46E3-BE50-B09E9A46E8A6}" dt="2026-05-04T10:51:36.293" v="808"/>
        <pc:sldMkLst>
          <pc:docMk/>
          <pc:sldMk cId="736280403" sldId="582"/>
        </pc:sldMkLst>
        <pc:spChg chg="mod">
          <ac:chgData name="Malenková Miluše" userId="a413522e-5473-4032-893e-2f73976a1e09" providerId="ADAL" clId="{CCAC2FC6-F3B4-46E3-BE50-B09E9A46E8A6}" dt="2026-05-04T10:51:28.793" v="807"/>
          <ac:spMkLst>
            <pc:docMk/>
            <pc:sldMk cId="736280403" sldId="582"/>
            <ac:spMk id="2" creationId="{EC394FDF-EF35-8A6D-1763-96FC926BACF0}"/>
          </ac:spMkLst>
        </pc:spChg>
        <pc:spChg chg="mod">
          <ac:chgData name="Malenková Miluše" userId="a413522e-5473-4032-893e-2f73976a1e09" providerId="ADAL" clId="{CCAC2FC6-F3B4-46E3-BE50-B09E9A46E8A6}" dt="2026-05-04T10:51:36.293" v="808"/>
          <ac:spMkLst>
            <pc:docMk/>
            <pc:sldMk cId="736280403" sldId="582"/>
            <ac:spMk id="3" creationId="{66DB7B40-C403-F164-D9B7-2FD6254B91AC}"/>
          </ac:spMkLst>
        </pc:spChg>
      </pc:sldChg>
      <pc:sldChg chg="modSp new mod">
        <pc:chgData name="Malenková Miluše" userId="a413522e-5473-4032-893e-2f73976a1e09" providerId="ADAL" clId="{CCAC2FC6-F3B4-46E3-BE50-B09E9A46E8A6}" dt="2026-05-04T10:59:16.936" v="828" actId="14100"/>
        <pc:sldMkLst>
          <pc:docMk/>
          <pc:sldMk cId="2698533035" sldId="583"/>
        </pc:sldMkLst>
        <pc:spChg chg="mod">
          <ac:chgData name="Malenková Miluše" userId="a413522e-5473-4032-893e-2f73976a1e09" providerId="ADAL" clId="{CCAC2FC6-F3B4-46E3-BE50-B09E9A46E8A6}" dt="2026-05-04T10:58:00.702" v="810"/>
          <ac:spMkLst>
            <pc:docMk/>
            <pc:sldMk cId="2698533035" sldId="583"/>
            <ac:spMk id="2" creationId="{65AF6700-DB38-8BB1-DDC7-413780690894}"/>
          </ac:spMkLst>
        </pc:spChg>
        <pc:spChg chg="mod">
          <ac:chgData name="Malenková Miluše" userId="a413522e-5473-4032-893e-2f73976a1e09" providerId="ADAL" clId="{CCAC2FC6-F3B4-46E3-BE50-B09E9A46E8A6}" dt="2026-05-04T10:59:16.936" v="828" actId="14100"/>
          <ac:spMkLst>
            <pc:docMk/>
            <pc:sldMk cId="2698533035" sldId="583"/>
            <ac:spMk id="3" creationId="{F12681C6-D5A5-150E-7926-7D9222304A28}"/>
          </ac:spMkLst>
        </pc:spChg>
      </pc:sldChg>
      <pc:sldChg chg="modSp new">
        <pc:chgData name="Malenková Miluše" userId="a413522e-5473-4032-893e-2f73976a1e09" providerId="ADAL" clId="{CCAC2FC6-F3B4-46E3-BE50-B09E9A46E8A6}" dt="2026-05-04T10:59:26.254" v="830"/>
        <pc:sldMkLst>
          <pc:docMk/>
          <pc:sldMk cId="1463140286" sldId="584"/>
        </pc:sldMkLst>
        <pc:spChg chg="mod">
          <ac:chgData name="Malenková Miluše" userId="a413522e-5473-4032-893e-2f73976a1e09" providerId="ADAL" clId="{CCAC2FC6-F3B4-46E3-BE50-B09E9A46E8A6}" dt="2026-05-04T10:59:26.254" v="830"/>
          <ac:spMkLst>
            <pc:docMk/>
            <pc:sldMk cId="1463140286" sldId="584"/>
            <ac:spMk id="3" creationId="{8516D907-BC43-3E5D-F5CA-075CD7C1CA70}"/>
          </ac:spMkLst>
        </pc:spChg>
      </pc:sldChg>
      <pc:sldChg chg="modSp new mod">
        <pc:chgData name="Malenková Miluše" userId="a413522e-5473-4032-893e-2f73976a1e09" providerId="ADAL" clId="{CCAC2FC6-F3B4-46E3-BE50-B09E9A46E8A6}" dt="2026-05-04T11:00:54.982" v="834" actId="6549"/>
        <pc:sldMkLst>
          <pc:docMk/>
          <pc:sldMk cId="3364471715" sldId="585"/>
        </pc:sldMkLst>
        <pc:spChg chg="mod">
          <ac:chgData name="Malenková Miluše" userId="a413522e-5473-4032-893e-2f73976a1e09" providerId="ADAL" clId="{CCAC2FC6-F3B4-46E3-BE50-B09E9A46E8A6}" dt="2026-05-04T11:00:44.775" v="832"/>
          <ac:spMkLst>
            <pc:docMk/>
            <pc:sldMk cId="3364471715" sldId="585"/>
            <ac:spMk id="2" creationId="{BE573D3C-7CC6-CAEB-493E-93C6A512FDA1}"/>
          </ac:spMkLst>
        </pc:spChg>
        <pc:spChg chg="mod">
          <ac:chgData name="Malenková Miluše" userId="a413522e-5473-4032-893e-2f73976a1e09" providerId="ADAL" clId="{CCAC2FC6-F3B4-46E3-BE50-B09E9A46E8A6}" dt="2026-05-04T11:00:54.982" v="834" actId="6549"/>
          <ac:spMkLst>
            <pc:docMk/>
            <pc:sldMk cId="3364471715" sldId="585"/>
            <ac:spMk id="3" creationId="{B08CC19C-CF49-E96C-5FD7-4E667B06361D}"/>
          </ac:spMkLst>
        </pc:spChg>
      </pc:sldChg>
      <pc:sldChg chg="modSp new mod">
        <pc:chgData name="Malenková Miluše" userId="a413522e-5473-4032-893e-2f73976a1e09" providerId="ADAL" clId="{CCAC2FC6-F3B4-46E3-BE50-B09E9A46E8A6}" dt="2026-05-04T11:04:19.922" v="843" actId="6549"/>
        <pc:sldMkLst>
          <pc:docMk/>
          <pc:sldMk cId="3556528834" sldId="586"/>
        </pc:sldMkLst>
        <pc:spChg chg="mod">
          <ac:chgData name="Malenková Miluše" userId="a413522e-5473-4032-893e-2f73976a1e09" providerId="ADAL" clId="{CCAC2FC6-F3B4-46E3-BE50-B09E9A46E8A6}" dt="2026-05-04T11:03:46.751" v="836"/>
          <ac:spMkLst>
            <pc:docMk/>
            <pc:sldMk cId="3556528834" sldId="586"/>
            <ac:spMk id="2" creationId="{6496FB91-1610-77BD-E985-C858986FAC79}"/>
          </ac:spMkLst>
        </pc:spChg>
        <pc:spChg chg="mod">
          <ac:chgData name="Malenková Miluše" userId="a413522e-5473-4032-893e-2f73976a1e09" providerId="ADAL" clId="{CCAC2FC6-F3B4-46E3-BE50-B09E9A46E8A6}" dt="2026-05-04T11:04:19.922" v="843" actId="6549"/>
          <ac:spMkLst>
            <pc:docMk/>
            <pc:sldMk cId="3556528834" sldId="586"/>
            <ac:spMk id="3" creationId="{BB1FE8C4-301E-F5BE-A975-F9D15BB84C97}"/>
          </ac:spMkLst>
        </pc:spChg>
      </pc:sldChg>
      <pc:sldChg chg="modSp new mod">
        <pc:chgData name="Malenková Miluše" userId="a413522e-5473-4032-893e-2f73976a1e09" providerId="ADAL" clId="{CCAC2FC6-F3B4-46E3-BE50-B09E9A46E8A6}" dt="2026-05-04T11:04:28.673" v="846" actId="6549"/>
        <pc:sldMkLst>
          <pc:docMk/>
          <pc:sldMk cId="2462935463" sldId="587"/>
        </pc:sldMkLst>
        <pc:spChg chg="mod">
          <ac:chgData name="Malenková Miluše" userId="a413522e-5473-4032-893e-2f73976a1e09" providerId="ADAL" clId="{CCAC2FC6-F3B4-46E3-BE50-B09E9A46E8A6}" dt="2026-05-04T11:04:28.673" v="846" actId="6549"/>
          <ac:spMkLst>
            <pc:docMk/>
            <pc:sldMk cId="2462935463" sldId="587"/>
            <ac:spMk id="3" creationId="{C241CF8E-72FF-67EB-FB53-994BF67FBE80}"/>
          </ac:spMkLst>
        </pc:spChg>
      </pc:sldChg>
      <pc:sldChg chg="modSp new mod">
        <pc:chgData name="Malenková Miluše" userId="a413522e-5473-4032-893e-2f73976a1e09" providerId="ADAL" clId="{CCAC2FC6-F3B4-46E3-BE50-B09E9A46E8A6}" dt="2026-05-04T11:06:15.172" v="865" actId="21"/>
        <pc:sldMkLst>
          <pc:docMk/>
          <pc:sldMk cId="3120363689" sldId="588"/>
        </pc:sldMkLst>
        <pc:spChg chg="mod">
          <ac:chgData name="Malenková Miluše" userId="a413522e-5473-4032-893e-2f73976a1e09" providerId="ADAL" clId="{CCAC2FC6-F3B4-46E3-BE50-B09E9A46E8A6}" dt="2026-05-04T11:05:55.517" v="853"/>
          <ac:spMkLst>
            <pc:docMk/>
            <pc:sldMk cId="3120363689" sldId="588"/>
            <ac:spMk id="2" creationId="{8D2B1F0C-E5C6-0BD8-E76F-BE9708BAEC87}"/>
          </ac:spMkLst>
        </pc:spChg>
        <pc:spChg chg="mod">
          <ac:chgData name="Malenková Miluše" userId="a413522e-5473-4032-893e-2f73976a1e09" providerId="ADAL" clId="{CCAC2FC6-F3B4-46E3-BE50-B09E9A46E8A6}" dt="2026-05-04T11:06:15.172" v="865" actId="21"/>
          <ac:spMkLst>
            <pc:docMk/>
            <pc:sldMk cId="3120363689" sldId="588"/>
            <ac:spMk id="3" creationId="{8131D955-C52B-3E69-E844-2E9503F81D69}"/>
          </ac:spMkLst>
        </pc:spChg>
      </pc:sldChg>
      <pc:sldChg chg="modSp new mod">
        <pc:chgData name="Malenková Miluše" userId="a413522e-5473-4032-893e-2f73976a1e09" providerId="ADAL" clId="{CCAC2FC6-F3B4-46E3-BE50-B09E9A46E8A6}" dt="2026-05-04T11:06:28.414" v="869" actId="14100"/>
        <pc:sldMkLst>
          <pc:docMk/>
          <pc:sldMk cId="2829991724" sldId="589"/>
        </pc:sldMkLst>
        <pc:spChg chg="mod">
          <ac:chgData name="Malenková Miluše" userId="a413522e-5473-4032-893e-2f73976a1e09" providerId="ADAL" clId="{CCAC2FC6-F3B4-46E3-BE50-B09E9A46E8A6}" dt="2026-05-04T11:06:28.414" v="869" actId="14100"/>
          <ac:spMkLst>
            <pc:docMk/>
            <pc:sldMk cId="2829991724" sldId="589"/>
            <ac:spMk id="3" creationId="{10AF0929-00AB-1796-99C5-699DF0FF006D}"/>
          </ac:spMkLst>
        </pc:spChg>
      </pc:sldChg>
      <pc:sldChg chg="modSp new mod">
        <pc:chgData name="Malenková Miluše" userId="a413522e-5473-4032-893e-2f73976a1e09" providerId="ADAL" clId="{CCAC2FC6-F3B4-46E3-BE50-B09E9A46E8A6}" dt="2026-05-04T11:07:06.136" v="876" actId="20577"/>
        <pc:sldMkLst>
          <pc:docMk/>
          <pc:sldMk cId="1210641903" sldId="590"/>
        </pc:sldMkLst>
        <pc:spChg chg="mod">
          <ac:chgData name="Malenková Miluše" userId="a413522e-5473-4032-893e-2f73976a1e09" providerId="ADAL" clId="{CCAC2FC6-F3B4-46E3-BE50-B09E9A46E8A6}" dt="2026-05-04T11:07:06.136" v="876" actId="20577"/>
          <ac:spMkLst>
            <pc:docMk/>
            <pc:sldMk cId="1210641903" sldId="590"/>
            <ac:spMk id="2" creationId="{CAD24461-A6FF-9807-D9A5-6DB03F19C47A}"/>
          </ac:spMkLst>
        </pc:spChg>
      </pc:sldChg>
      <pc:sldChg chg="modSp new mod">
        <pc:chgData name="Malenková Miluše" userId="a413522e-5473-4032-893e-2f73976a1e09" providerId="ADAL" clId="{CCAC2FC6-F3B4-46E3-BE50-B09E9A46E8A6}" dt="2026-05-04T11:07:56.348" v="880" actId="6549"/>
        <pc:sldMkLst>
          <pc:docMk/>
          <pc:sldMk cId="3098973335" sldId="591"/>
        </pc:sldMkLst>
        <pc:spChg chg="mod">
          <ac:chgData name="Malenková Miluše" userId="a413522e-5473-4032-893e-2f73976a1e09" providerId="ADAL" clId="{CCAC2FC6-F3B4-46E3-BE50-B09E9A46E8A6}" dt="2026-05-04T11:07:46.578" v="878"/>
          <ac:spMkLst>
            <pc:docMk/>
            <pc:sldMk cId="3098973335" sldId="591"/>
            <ac:spMk id="2" creationId="{98564446-25FA-8E55-FC33-5232AB51905C}"/>
          </ac:spMkLst>
        </pc:spChg>
        <pc:spChg chg="mod">
          <ac:chgData name="Malenková Miluše" userId="a413522e-5473-4032-893e-2f73976a1e09" providerId="ADAL" clId="{CCAC2FC6-F3B4-46E3-BE50-B09E9A46E8A6}" dt="2026-05-04T11:07:56.348" v="880" actId="6549"/>
          <ac:spMkLst>
            <pc:docMk/>
            <pc:sldMk cId="3098973335" sldId="591"/>
            <ac:spMk id="3" creationId="{00DB5F15-FA19-28DC-B1EE-CC89FDB0399A}"/>
          </ac:spMkLst>
        </pc:spChg>
      </pc:sldChg>
      <pc:sldChg chg="modSp new mod">
        <pc:chgData name="Malenková Miluše" userId="a413522e-5473-4032-893e-2f73976a1e09" providerId="ADAL" clId="{CCAC2FC6-F3B4-46E3-BE50-B09E9A46E8A6}" dt="2026-05-04T11:08:18.307" v="884" actId="14100"/>
        <pc:sldMkLst>
          <pc:docMk/>
          <pc:sldMk cId="170446052" sldId="592"/>
        </pc:sldMkLst>
        <pc:spChg chg="mod">
          <ac:chgData name="Malenková Miluše" userId="a413522e-5473-4032-893e-2f73976a1e09" providerId="ADAL" clId="{CCAC2FC6-F3B4-46E3-BE50-B09E9A46E8A6}" dt="2026-05-04T11:08:08.282" v="882"/>
          <ac:spMkLst>
            <pc:docMk/>
            <pc:sldMk cId="170446052" sldId="592"/>
            <ac:spMk id="2" creationId="{74DE9606-90D1-E73C-9432-025F64F7B779}"/>
          </ac:spMkLst>
        </pc:spChg>
        <pc:spChg chg="mod">
          <ac:chgData name="Malenková Miluše" userId="a413522e-5473-4032-893e-2f73976a1e09" providerId="ADAL" clId="{CCAC2FC6-F3B4-46E3-BE50-B09E9A46E8A6}" dt="2026-05-04T11:08:18.307" v="884" actId="14100"/>
          <ac:spMkLst>
            <pc:docMk/>
            <pc:sldMk cId="170446052" sldId="592"/>
            <ac:spMk id="3" creationId="{5B558E90-A32B-C420-4C66-37E677B3FF66}"/>
          </ac:spMkLst>
        </pc:spChg>
      </pc:sldChg>
      <pc:sldChg chg="modSp new mod">
        <pc:chgData name="Malenková Miluše" userId="a413522e-5473-4032-893e-2f73976a1e09" providerId="ADAL" clId="{CCAC2FC6-F3B4-46E3-BE50-B09E9A46E8A6}" dt="2026-05-04T11:09:03.659" v="889" actId="14100"/>
        <pc:sldMkLst>
          <pc:docMk/>
          <pc:sldMk cId="2292620644" sldId="593"/>
        </pc:sldMkLst>
        <pc:spChg chg="mod">
          <ac:chgData name="Malenková Miluše" userId="a413522e-5473-4032-893e-2f73976a1e09" providerId="ADAL" clId="{CCAC2FC6-F3B4-46E3-BE50-B09E9A46E8A6}" dt="2026-05-04T11:08:34.908" v="886"/>
          <ac:spMkLst>
            <pc:docMk/>
            <pc:sldMk cId="2292620644" sldId="593"/>
            <ac:spMk id="2" creationId="{3611BD19-D9E4-A681-E55D-023959DF2A26}"/>
          </ac:spMkLst>
        </pc:spChg>
        <pc:spChg chg="mod">
          <ac:chgData name="Malenková Miluše" userId="a413522e-5473-4032-893e-2f73976a1e09" providerId="ADAL" clId="{CCAC2FC6-F3B4-46E3-BE50-B09E9A46E8A6}" dt="2026-05-04T11:09:03.659" v="889" actId="14100"/>
          <ac:spMkLst>
            <pc:docMk/>
            <pc:sldMk cId="2292620644" sldId="593"/>
            <ac:spMk id="3" creationId="{2FA0DB6A-986A-2B99-AF7D-8725362B7FEC}"/>
          </ac:spMkLst>
        </pc:spChg>
      </pc:sldChg>
      <pc:sldChg chg="modSp new mod">
        <pc:chgData name="Malenková Miluše" userId="a413522e-5473-4032-893e-2f73976a1e09" providerId="ADAL" clId="{CCAC2FC6-F3B4-46E3-BE50-B09E9A46E8A6}" dt="2026-05-04T11:09:28.115" v="893" actId="6549"/>
        <pc:sldMkLst>
          <pc:docMk/>
          <pc:sldMk cId="1862803604" sldId="594"/>
        </pc:sldMkLst>
        <pc:spChg chg="mod">
          <ac:chgData name="Malenková Miluše" userId="a413522e-5473-4032-893e-2f73976a1e09" providerId="ADAL" clId="{CCAC2FC6-F3B4-46E3-BE50-B09E9A46E8A6}" dt="2026-05-04T11:09:17.529" v="891"/>
          <ac:spMkLst>
            <pc:docMk/>
            <pc:sldMk cId="1862803604" sldId="594"/>
            <ac:spMk id="2" creationId="{8F5A3176-6477-F7A9-BC50-F4E0BF9166CF}"/>
          </ac:spMkLst>
        </pc:spChg>
        <pc:spChg chg="mod">
          <ac:chgData name="Malenková Miluše" userId="a413522e-5473-4032-893e-2f73976a1e09" providerId="ADAL" clId="{CCAC2FC6-F3B4-46E3-BE50-B09E9A46E8A6}" dt="2026-05-04T11:09:28.115" v="893" actId="6549"/>
          <ac:spMkLst>
            <pc:docMk/>
            <pc:sldMk cId="1862803604" sldId="594"/>
            <ac:spMk id="3" creationId="{40C499B7-B14A-4F40-0ECB-7485A1E05B4E}"/>
          </ac:spMkLst>
        </pc:spChg>
      </pc:sldChg>
      <pc:sldChg chg="modSp new mod">
        <pc:chgData name="Malenková Miluše" userId="a413522e-5473-4032-893e-2f73976a1e09" providerId="ADAL" clId="{CCAC2FC6-F3B4-46E3-BE50-B09E9A46E8A6}" dt="2026-05-04T11:10:00.359" v="896" actId="6549"/>
        <pc:sldMkLst>
          <pc:docMk/>
          <pc:sldMk cId="2889149947" sldId="595"/>
        </pc:sldMkLst>
        <pc:spChg chg="mod">
          <ac:chgData name="Malenková Miluše" userId="a413522e-5473-4032-893e-2f73976a1e09" providerId="ADAL" clId="{CCAC2FC6-F3B4-46E3-BE50-B09E9A46E8A6}" dt="2026-05-04T11:10:00.359" v="896" actId="6549"/>
          <ac:spMkLst>
            <pc:docMk/>
            <pc:sldMk cId="2889149947" sldId="595"/>
            <ac:spMk id="3" creationId="{CDE8EBD9-32D4-01D0-9350-C8A3FA771D1A}"/>
          </ac:spMkLst>
        </pc:spChg>
      </pc:sldChg>
      <pc:sldChg chg="modSp new mod">
        <pc:chgData name="Malenková Miluše" userId="a413522e-5473-4032-893e-2f73976a1e09" providerId="ADAL" clId="{CCAC2FC6-F3B4-46E3-BE50-B09E9A46E8A6}" dt="2026-05-04T11:10:22.788" v="899" actId="6549"/>
        <pc:sldMkLst>
          <pc:docMk/>
          <pc:sldMk cId="291786379" sldId="596"/>
        </pc:sldMkLst>
        <pc:spChg chg="mod">
          <ac:chgData name="Malenková Miluše" userId="a413522e-5473-4032-893e-2f73976a1e09" providerId="ADAL" clId="{CCAC2FC6-F3B4-46E3-BE50-B09E9A46E8A6}" dt="2026-05-04T11:10:22.788" v="899" actId="6549"/>
          <ac:spMkLst>
            <pc:docMk/>
            <pc:sldMk cId="291786379" sldId="596"/>
            <ac:spMk id="3" creationId="{ED36451E-E9BF-76BC-B3EC-6A0E21D81A3A}"/>
          </ac:spMkLst>
        </pc:spChg>
      </pc:sldChg>
      <pc:sldChg chg="modSp new mod">
        <pc:chgData name="Malenková Miluše" userId="a413522e-5473-4032-893e-2f73976a1e09" providerId="ADAL" clId="{CCAC2FC6-F3B4-46E3-BE50-B09E9A46E8A6}" dt="2026-05-04T11:11:39.811" v="907" actId="20577"/>
        <pc:sldMkLst>
          <pc:docMk/>
          <pc:sldMk cId="2490591357" sldId="597"/>
        </pc:sldMkLst>
        <pc:spChg chg="mod">
          <ac:chgData name="Malenková Miluše" userId="a413522e-5473-4032-893e-2f73976a1e09" providerId="ADAL" clId="{CCAC2FC6-F3B4-46E3-BE50-B09E9A46E8A6}" dt="2026-05-04T11:11:39.811" v="907" actId="20577"/>
          <ac:spMkLst>
            <pc:docMk/>
            <pc:sldMk cId="2490591357" sldId="597"/>
            <ac:spMk id="2" creationId="{42DBA328-21A5-3E1A-AD4A-B5BB9E29B0CE}"/>
          </ac:spMkLst>
        </pc:spChg>
      </pc:sldChg>
      <pc:sldChg chg="modSp new">
        <pc:chgData name="Malenková Miluše" userId="a413522e-5473-4032-893e-2f73976a1e09" providerId="ADAL" clId="{CCAC2FC6-F3B4-46E3-BE50-B09E9A46E8A6}" dt="2026-05-04T11:12:27.910" v="910"/>
        <pc:sldMkLst>
          <pc:docMk/>
          <pc:sldMk cId="3822463524" sldId="598"/>
        </pc:sldMkLst>
        <pc:spChg chg="mod">
          <ac:chgData name="Malenková Miluše" userId="a413522e-5473-4032-893e-2f73976a1e09" providerId="ADAL" clId="{CCAC2FC6-F3B4-46E3-BE50-B09E9A46E8A6}" dt="2026-05-04T11:12:21.559" v="909"/>
          <ac:spMkLst>
            <pc:docMk/>
            <pc:sldMk cId="3822463524" sldId="598"/>
            <ac:spMk id="2" creationId="{246E590D-694A-FD94-9231-89AB7FD6EB15}"/>
          </ac:spMkLst>
        </pc:spChg>
        <pc:spChg chg="mod">
          <ac:chgData name="Malenková Miluše" userId="a413522e-5473-4032-893e-2f73976a1e09" providerId="ADAL" clId="{CCAC2FC6-F3B4-46E3-BE50-B09E9A46E8A6}" dt="2026-05-04T11:12:27.910" v="910"/>
          <ac:spMkLst>
            <pc:docMk/>
            <pc:sldMk cId="3822463524" sldId="598"/>
            <ac:spMk id="3" creationId="{69AE4A12-B1A8-D3AB-4307-F20C6B4FFF1E}"/>
          </ac:spMkLst>
        </pc:spChg>
      </pc:sldChg>
      <pc:sldChg chg="addSp modSp new mod">
        <pc:chgData name="Malenková Miluše" userId="a413522e-5473-4032-893e-2f73976a1e09" providerId="ADAL" clId="{CCAC2FC6-F3B4-46E3-BE50-B09E9A46E8A6}" dt="2026-05-04T11:13:17.409" v="916" actId="1076"/>
        <pc:sldMkLst>
          <pc:docMk/>
          <pc:sldMk cId="745760754" sldId="599"/>
        </pc:sldMkLst>
        <pc:spChg chg="mod">
          <ac:chgData name="Malenková Miluše" userId="a413522e-5473-4032-893e-2f73976a1e09" providerId="ADAL" clId="{CCAC2FC6-F3B4-46E3-BE50-B09E9A46E8A6}" dt="2026-05-04T11:12:45.830" v="912"/>
          <ac:spMkLst>
            <pc:docMk/>
            <pc:sldMk cId="745760754" sldId="599"/>
            <ac:spMk id="2" creationId="{4F32AC49-465C-FA9B-B8E6-F20364863497}"/>
          </ac:spMkLst>
        </pc:spChg>
        <pc:picChg chg="add mod">
          <ac:chgData name="Malenková Miluše" userId="a413522e-5473-4032-893e-2f73976a1e09" providerId="ADAL" clId="{CCAC2FC6-F3B4-46E3-BE50-B09E9A46E8A6}" dt="2026-05-04T11:13:17.409" v="916" actId="1076"/>
          <ac:picMkLst>
            <pc:docMk/>
            <pc:sldMk cId="745760754" sldId="599"/>
            <ac:picMk id="5" creationId="{A832EE37-BE3E-C54C-66DE-9CC6E5FA13C1}"/>
          </ac:picMkLst>
        </pc:picChg>
      </pc:sldChg>
      <pc:sldChg chg="modSp new mod">
        <pc:chgData name="Malenková Miluše" userId="a413522e-5473-4032-893e-2f73976a1e09" providerId="ADAL" clId="{CCAC2FC6-F3B4-46E3-BE50-B09E9A46E8A6}" dt="2026-05-04T11:13:39.220" v="920" actId="14100"/>
        <pc:sldMkLst>
          <pc:docMk/>
          <pc:sldMk cId="226203637" sldId="600"/>
        </pc:sldMkLst>
        <pc:spChg chg="mod">
          <ac:chgData name="Malenková Miluše" userId="a413522e-5473-4032-893e-2f73976a1e09" providerId="ADAL" clId="{CCAC2FC6-F3B4-46E3-BE50-B09E9A46E8A6}" dt="2026-05-04T11:13:39.220" v="920" actId="14100"/>
          <ac:spMkLst>
            <pc:docMk/>
            <pc:sldMk cId="226203637" sldId="600"/>
            <ac:spMk id="3" creationId="{3507A795-68B9-F8F5-1819-885E16DEE78B}"/>
          </ac:spMkLst>
        </pc:spChg>
      </pc:sldChg>
      <pc:sldChg chg="modSp new mod">
        <pc:chgData name="Malenková Miluše" userId="a413522e-5473-4032-893e-2f73976a1e09" providerId="ADAL" clId="{CCAC2FC6-F3B4-46E3-BE50-B09E9A46E8A6}" dt="2026-05-04T11:14:20.795" v="927" actId="6549"/>
        <pc:sldMkLst>
          <pc:docMk/>
          <pc:sldMk cId="1114465636" sldId="601"/>
        </pc:sldMkLst>
        <pc:spChg chg="mod">
          <ac:chgData name="Malenková Miluše" userId="a413522e-5473-4032-893e-2f73976a1e09" providerId="ADAL" clId="{CCAC2FC6-F3B4-46E3-BE50-B09E9A46E8A6}" dt="2026-05-04T11:14:11.677" v="925"/>
          <ac:spMkLst>
            <pc:docMk/>
            <pc:sldMk cId="1114465636" sldId="601"/>
            <ac:spMk id="2" creationId="{BEFF62AB-4FE4-DA0D-0DEC-C157BAC0B70C}"/>
          </ac:spMkLst>
        </pc:spChg>
        <pc:spChg chg="mod">
          <ac:chgData name="Malenková Miluše" userId="a413522e-5473-4032-893e-2f73976a1e09" providerId="ADAL" clId="{CCAC2FC6-F3B4-46E3-BE50-B09E9A46E8A6}" dt="2026-05-04T11:14:20.795" v="927" actId="6549"/>
          <ac:spMkLst>
            <pc:docMk/>
            <pc:sldMk cId="1114465636" sldId="601"/>
            <ac:spMk id="3" creationId="{AC0EC14D-73D7-D91A-B1EF-A584AD7EC0ED}"/>
          </ac:spMkLst>
        </pc:spChg>
      </pc:sldChg>
      <pc:sldChg chg="modSp new del">
        <pc:chgData name="Malenková Miluše" userId="a413522e-5473-4032-893e-2f73976a1e09" providerId="ADAL" clId="{CCAC2FC6-F3B4-46E3-BE50-B09E9A46E8A6}" dt="2026-05-04T11:14:05.600" v="923" actId="680"/>
        <pc:sldMkLst>
          <pc:docMk/>
          <pc:sldMk cId="4109692756" sldId="601"/>
        </pc:sldMkLst>
        <pc:spChg chg="mod">
          <ac:chgData name="Malenková Miluše" userId="a413522e-5473-4032-893e-2f73976a1e09" providerId="ADAL" clId="{CCAC2FC6-F3B4-46E3-BE50-B09E9A46E8A6}" dt="2026-05-04T11:14:01.958" v="922"/>
          <ac:spMkLst>
            <pc:docMk/>
            <pc:sldMk cId="4109692756" sldId="601"/>
            <ac:spMk id="2" creationId="{762B4A29-A3CD-67EB-170F-ECB2CD339C04}"/>
          </ac:spMkLst>
        </pc:spChg>
      </pc:sldChg>
      <pc:sldChg chg="modSp new mod">
        <pc:chgData name="Malenková Miluše" userId="a413522e-5473-4032-893e-2f73976a1e09" providerId="ADAL" clId="{CCAC2FC6-F3B4-46E3-BE50-B09E9A46E8A6}" dt="2026-05-04T11:15:38.562" v="935" actId="113"/>
        <pc:sldMkLst>
          <pc:docMk/>
          <pc:sldMk cId="3651440739" sldId="602"/>
        </pc:sldMkLst>
        <pc:spChg chg="mod">
          <ac:chgData name="Malenková Miluše" userId="a413522e-5473-4032-893e-2f73976a1e09" providerId="ADAL" clId="{CCAC2FC6-F3B4-46E3-BE50-B09E9A46E8A6}" dt="2026-05-04T11:15:00.711" v="929"/>
          <ac:spMkLst>
            <pc:docMk/>
            <pc:sldMk cId="3651440739" sldId="602"/>
            <ac:spMk id="2" creationId="{9FFF5B62-FF65-9A42-BF2A-8CD8D30734B3}"/>
          </ac:spMkLst>
        </pc:spChg>
        <pc:spChg chg="mod">
          <ac:chgData name="Malenková Miluše" userId="a413522e-5473-4032-893e-2f73976a1e09" providerId="ADAL" clId="{CCAC2FC6-F3B4-46E3-BE50-B09E9A46E8A6}" dt="2026-05-04T11:15:38.562" v="935" actId="113"/>
          <ac:spMkLst>
            <pc:docMk/>
            <pc:sldMk cId="3651440739" sldId="602"/>
            <ac:spMk id="3" creationId="{961D4FC2-40E1-4ABF-2BFE-733532DFE196}"/>
          </ac:spMkLst>
        </pc:spChg>
      </pc:sldChg>
      <pc:sldChg chg="modSp new mod">
        <pc:chgData name="Malenková Miluše" userId="a413522e-5473-4032-893e-2f73976a1e09" providerId="ADAL" clId="{CCAC2FC6-F3B4-46E3-BE50-B09E9A46E8A6}" dt="2026-05-04T11:16:40.596" v="941" actId="14100"/>
        <pc:sldMkLst>
          <pc:docMk/>
          <pc:sldMk cId="604639662" sldId="603"/>
        </pc:sldMkLst>
        <pc:spChg chg="mod">
          <ac:chgData name="Malenková Miluše" userId="a413522e-5473-4032-893e-2f73976a1e09" providerId="ADAL" clId="{CCAC2FC6-F3B4-46E3-BE50-B09E9A46E8A6}" dt="2026-05-04T11:15:58.451" v="937"/>
          <ac:spMkLst>
            <pc:docMk/>
            <pc:sldMk cId="604639662" sldId="603"/>
            <ac:spMk id="2" creationId="{0823D4A1-58E8-0484-426B-8B0FB502F6B8}"/>
          </ac:spMkLst>
        </pc:spChg>
        <pc:spChg chg="mod">
          <ac:chgData name="Malenková Miluše" userId="a413522e-5473-4032-893e-2f73976a1e09" providerId="ADAL" clId="{CCAC2FC6-F3B4-46E3-BE50-B09E9A46E8A6}" dt="2026-05-04T11:16:40.596" v="941" actId="14100"/>
          <ac:spMkLst>
            <pc:docMk/>
            <pc:sldMk cId="604639662" sldId="603"/>
            <ac:spMk id="3" creationId="{F5522CC4-8579-6832-7F29-5A287E55843C}"/>
          </ac:spMkLst>
        </pc:spChg>
      </pc:sldChg>
      <pc:sldChg chg="modSp new mod">
        <pc:chgData name="Malenková Miluše" userId="a413522e-5473-4032-893e-2f73976a1e09" providerId="ADAL" clId="{CCAC2FC6-F3B4-46E3-BE50-B09E9A46E8A6}" dt="2026-05-04T11:16:55.477" v="944" actId="6549"/>
        <pc:sldMkLst>
          <pc:docMk/>
          <pc:sldMk cId="132725254" sldId="604"/>
        </pc:sldMkLst>
        <pc:spChg chg="mod">
          <ac:chgData name="Malenková Miluše" userId="a413522e-5473-4032-893e-2f73976a1e09" providerId="ADAL" clId="{CCAC2FC6-F3B4-46E3-BE50-B09E9A46E8A6}" dt="2026-05-04T11:16:55.477" v="944" actId="6549"/>
          <ac:spMkLst>
            <pc:docMk/>
            <pc:sldMk cId="132725254" sldId="604"/>
            <ac:spMk id="3" creationId="{CC3B7A7C-39B9-B003-6BFE-E279A2460456}"/>
          </ac:spMkLst>
        </pc:spChg>
      </pc:sldChg>
      <pc:sldChg chg="modSp new mod">
        <pc:chgData name="Malenková Miluše" userId="a413522e-5473-4032-893e-2f73976a1e09" providerId="ADAL" clId="{CCAC2FC6-F3B4-46E3-BE50-B09E9A46E8A6}" dt="2026-05-04T11:17:42.409" v="951" actId="20577"/>
        <pc:sldMkLst>
          <pc:docMk/>
          <pc:sldMk cId="2585575527" sldId="605"/>
        </pc:sldMkLst>
        <pc:spChg chg="mod">
          <ac:chgData name="Malenková Miluše" userId="a413522e-5473-4032-893e-2f73976a1e09" providerId="ADAL" clId="{CCAC2FC6-F3B4-46E3-BE50-B09E9A46E8A6}" dt="2026-05-04T11:17:42.409" v="951" actId="20577"/>
          <ac:spMkLst>
            <pc:docMk/>
            <pc:sldMk cId="2585575527" sldId="605"/>
            <ac:spMk id="2" creationId="{0B416B4D-C9E0-CCA7-D304-C446537E0BAC}"/>
          </ac:spMkLst>
        </pc:spChg>
      </pc:sldChg>
      <pc:sldChg chg="modSp new">
        <pc:chgData name="Malenková Miluše" userId="a413522e-5473-4032-893e-2f73976a1e09" providerId="ADAL" clId="{CCAC2FC6-F3B4-46E3-BE50-B09E9A46E8A6}" dt="2026-05-04T11:18:05.305" v="954"/>
        <pc:sldMkLst>
          <pc:docMk/>
          <pc:sldMk cId="3775032809" sldId="606"/>
        </pc:sldMkLst>
        <pc:spChg chg="mod">
          <ac:chgData name="Malenková Miluše" userId="a413522e-5473-4032-893e-2f73976a1e09" providerId="ADAL" clId="{CCAC2FC6-F3B4-46E3-BE50-B09E9A46E8A6}" dt="2026-05-04T11:17:59.593" v="953"/>
          <ac:spMkLst>
            <pc:docMk/>
            <pc:sldMk cId="3775032809" sldId="606"/>
            <ac:spMk id="2" creationId="{D70C1B4B-8D9A-3550-1BF9-F80552F89DED}"/>
          </ac:spMkLst>
        </pc:spChg>
        <pc:spChg chg="mod">
          <ac:chgData name="Malenková Miluše" userId="a413522e-5473-4032-893e-2f73976a1e09" providerId="ADAL" clId="{CCAC2FC6-F3B4-46E3-BE50-B09E9A46E8A6}" dt="2026-05-04T11:18:05.305" v="954"/>
          <ac:spMkLst>
            <pc:docMk/>
            <pc:sldMk cId="3775032809" sldId="606"/>
            <ac:spMk id="3" creationId="{3FBE62A9-19DB-0A90-62A4-7669046975BB}"/>
          </ac:spMkLst>
        </pc:spChg>
      </pc:sldChg>
      <pc:sldChg chg="modSp new mod">
        <pc:chgData name="Malenková Miluše" userId="a413522e-5473-4032-893e-2f73976a1e09" providerId="ADAL" clId="{CCAC2FC6-F3B4-46E3-BE50-B09E9A46E8A6}" dt="2026-05-04T11:20:30.141" v="959"/>
        <pc:sldMkLst>
          <pc:docMk/>
          <pc:sldMk cId="150893842" sldId="607"/>
        </pc:sldMkLst>
        <pc:spChg chg="mod">
          <ac:chgData name="Malenková Miluše" userId="a413522e-5473-4032-893e-2f73976a1e09" providerId="ADAL" clId="{CCAC2FC6-F3B4-46E3-BE50-B09E9A46E8A6}" dt="2026-05-04T11:20:05.735" v="956"/>
          <ac:spMkLst>
            <pc:docMk/>
            <pc:sldMk cId="150893842" sldId="607"/>
            <ac:spMk id="2" creationId="{4F9590D2-43A2-D3F2-10D1-589FFF9B1460}"/>
          </ac:spMkLst>
        </pc:spChg>
        <pc:spChg chg="mod">
          <ac:chgData name="Malenková Miluše" userId="a413522e-5473-4032-893e-2f73976a1e09" providerId="ADAL" clId="{CCAC2FC6-F3B4-46E3-BE50-B09E9A46E8A6}" dt="2026-05-04T11:20:30.141" v="959"/>
          <ac:spMkLst>
            <pc:docMk/>
            <pc:sldMk cId="150893842" sldId="607"/>
            <ac:spMk id="3" creationId="{96F8295C-72D9-2511-AB5E-BBB93091CE7C}"/>
          </ac:spMkLst>
        </pc:spChg>
      </pc:sldChg>
      <pc:sldChg chg="modSp new mod">
        <pc:chgData name="Malenková Miluše" userId="a413522e-5473-4032-893e-2f73976a1e09" providerId="ADAL" clId="{CCAC2FC6-F3B4-46E3-BE50-B09E9A46E8A6}" dt="2026-05-04T11:23:45.962" v="982"/>
        <pc:sldMkLst>
          <pc:docMk/>
          <pc:sldMk cId="2520522249" sldId="608"/>
        </pc:sldMkLst>
        <pc:spChg chg="mod">
          <ac:chgData name="Malenková Miluše" userId="a413522e-5473-4032-893e-2f73976a1e09" providerId="ADAL" clId="{CCAC2FC6-F3B4-46E3-BE50-B09E9A46E8A6}" dt="2026-05-04T11:23:45.962" v="982"/>
          <ac:spMkLst>
            <pc:docMk/>
            <pc:sldMk cId="2520522249" sldId="608"/>
            <ac:spMk id="3" creationId="{C47C4541-DB04-49BB-7772-3F795CA0A322}"/>
          </ac:spMkLst>
        </pc:spChg>
      </pc:sldChg>
      <pc:sldChg chg="modSp new mod">
        <pc:chgData name="Malenková Miluše" userId="a413522e-5473-4032-893e-2f73976a1e09" providerId="ADAL" clId="{CCAC2FC6-F3B4-46E3-BE50-B09E9A46E8A6}" dt="2026-05-04T11:24:20.289" v="986" actId="20577"/>
        <pc:sldMkLst>
          <pc:docMk/>
          <pc:sldMk cId="65663169" sldId="609"/>
        </pc:sldMkLst>
        <pc:spChg chg="mod">
          <ac:chgData name="Malenková Miluše" userId="a413522e-5473-4032-893e-2f73976a1e09" providerId="ADAL" clId="{CCAC2FC6-F3B4-46E3-BE50-B09E9A46E8A6}" dt="2026-05-04T11:20:55.599" v="964"/>
          <ac:spMkLst>
            <pc:docMk/>
            <pc:sldMk cId="65663169" sldId="609"/>
            <ac:spMk id="2" creationId="{C7751451-5692-05ED-9907-2ADFC663BD6D}"/>
          </ac:spMkLst>
        </pc:spChg>
        <pc:spChg chg="mod">
          <ac:chgData name="Malenková Miluše" userId="a413522e-5473-4032-893e-2f73976a1e09" providerId="ADAL" clId="{CCAC2FC6-F3B4-46E3-BE50-B09E9A46E8A6}" dt="2026-05-04T11:24:20.289" v="986" actId="20577"/>
          <ac:spMkLst>
            <pc:docMk/>
            <pc:sldMk cId="65663169" sldId="609"/>
            <ac:spMk id="3" creationId="{53D1AC62-44C9-571B-2C6F-C84571AB020D}"/>
          </ac:spMkLst>
        </pc:spChg>
      </pc:sldChg>
      <pc:sldChg chg="modSp new del">
        <pc:chgData name="Malenková Miluše" userId="a413522e-5473-4032-893e-2f73976a1e09" providerId="ADAL" clId="{CCAC2FC6-F3B4-46E3-BE50-B09E9A46E8A6}" dt="2026-05-04T11:24:31.705" v="987" actId="47"/>
        <pc:sldMkLst>
          <pc:docMk/>
          <pc:sldMk cId="2867743152" sldId="610"/>
        </pc:sldMkLst>
        <pc:spChg chg="mod">
          <ac:chgData name="Malenková Miluše" userId="a413522e-5473-4032-893e-2f73976a1e09" providerId="ADAL" clId="{CCAC2FC6-F3B4-46E3-BE50-B09E9A46E8A6}" dt="2026-05-04T11:21:16.338" v="968"/>
          <ac:spMkLst>
            <pc:docMk/>
            <pc:sldMk cId="2867743152" sldId="610"/>
            <ac:spMk id="3" creationId="{FAADC3DD-3EB7-F78F-72DC-AC5A83F93C3E}"/>
          </ac:spMkLst>
        </pc:spChg>
      </pc:sldChg>
      <pc:sldChg chg="modSp new">
        <pc:chgData name="Malenková Miluše" userId="a413522e-5473-4032-893e-2f73976a1e09" providerId="ADAL" clId="{CCAC2FC6-F3B4-46E3-BE50-B09E9A46E8A6}" dt="2026-05-04T11:21:39.454" v="971"/>
        <pc:sldMkLst>
          <pc:docMk/>
          <pc:sldMk cId="101235729" sldId="611"/>
        </pc:sldMkLst>
        <pc:spChg chg="mod">
          <ac:chgData name="Malenková Miluše" userId="a413522e-5473-4032-893e-2f73976a1e09" providerId="ADAL" clId="{CCAC2FC6-F3B4-46E3-BE50-B09E9A46E8A6}" dt="2026-05-04T11:21:32.264" v="970"/>
          <ac:spMkLst>
            <pc:docMk/>
            <pc:sldMk cId="101235729" sldId="611"/>
            <ac:spMk id="2" creationId="{936C42F6-19A0-B3D4-BFED-4DEFD5F2001A}"/>
          </ac:spMkLst>
        </pc:spChg>
        <pc:spChg chg="mod">
          <ac:chgData name="Malenková Miluše" userId="a413522e-5473-4032-893e-2f73976a1e09" providerId="ADAL" clId="{CCAC2FC6-F3B4-46E3-BE50-B09E9A46E8A6}" dt="2026-05-04T11:21:39.454" v="971"/>
          <ac:spMkLst>
            <pc:docMk/>
            <pc:sldMk cId="101235729" sldId="611"/>
            <ac:spMk id="3" creationId="{2E9B9291-B46E-B1DB-F6A1-6DF8EB9BE2D8}"/>
          </ac:spMkLst>
        </pc:spChg>
      </pc:sldChg>
      <pc:sldChg chg="modSp new mod">
        <pc:chgData name="Malenková Miluše" userId="a413522e-5473-4032-893e-2f73976a1e09" providerId="ADAL" clId="{CCAC2FC6-F3B4-46E3-BE50-B09E9A46E8A6}" dt="2026-05-04T11:22:50.951" v="978" actId="6549"/>
        <pc:sldMkLst>
          <pc:docMk/>
          <pc:sldMk cId="179635720" sldId="612"/>
        </pc:sldMkLst>
        <pc:spChg chg="mod">
          <ac:chgData name="Malenková Miluše" userId="a413522e-5473-4032-893e-2f73976a1e09" providerId="ADAL" clId="{CCAC2FC6-F3B4-46E3-BE50-B09E9A46E8A6}" dt="2026-05-04T11:22:05.970" v="973"/>
          <ac:spMkLst>
            <pc:docMk/>
            <pc:sldMk cId="179635720" sldId="612"/>
            <ac:spMk id="2" creationId="{3009E5FC-6F47-22C5-8D58-A559354C393E}"/>
          </ac:spMkLst>
        </pc:spChg>
        <pc:spChg chg="mod">
          <ac:chgData name="Malenková Miluše" userId="a413522e-5473-4032-893e-2f73976a1e09" providerId="ADAL" clId="{CCAC2FC6-F3B4-46E3-BE50-B09E9A46E8A6}" dt="2026-05-04T11:22:50.951" v="978" actId="6549"/>
          <ac:spMkLst>
            <pc:docMk/>
            <pc:sldMk cId="179635720" sldId="612"/>
            <ac:spMk id="3" creationId="{D519B0DC-4B0C-6F1F-947A-3FB88EB93D63}"/>
          </ac:spMkLst>
        </pc:spChg>
      </pc:sldChg>
      <pc:sldChg chg="modSp new">
        <pc:chgData name="Malenková Miluše" userId="a413522e-5473-4032-893e-2f73976a1e09" providerId="ADAL" clId="{CCAC2FC6-F3B4-46E3-BE50-B09E9A46E8A6}" dt="2026-05-04T11:24:49.753" v="988"/>
        <pc:sldMkLst>
          <pc:docMk/>
          <pc:sldMk cId="3481905954" sldId="613"/>
        </pc:sldMkLst>
        <pc:spChg chg="mod">
          <ac:chgData name="Malenková Miluše" userId="a413522e-5473-4032-893e-2f73976a1e09" providerId="ADAL" clId="{CCAC2FC6-F3B4-46E3-BE50-B09E9A46E8A6}" dt="2026-05-04T11:24:49.753" v="988"/>
          <ac:spMkLst>
            <pc:docMk/>
            <pc:sldMk cId="3481905954" sldId="613"/>
            <ac:spMk id="2" creationId="{BAA84FAF-63AA-B413-5B60-73FDFF07F793}"/>
          </ac:spMkLst>
        </pc:spChg>
        <pc:spChg chg="mod">
          <ac:chgData name="Malenková Miluše" userId="a413522e-5473-4032-893e-2f73976a1e09" providerId="ADAL" clId="{CCAC2FC6-F3B4-46E3-BE50-B09E9A46E8A6}" dt="2026-05-04T11:23:05.044" v="980"/>
          <ac:spMkLst>
            <pc:docMk/>
            <pc:sldMk cId="3481905954" sldId="613"/>
            <ac:spMk id="3" creationId="{73654EA0-D16C-1B14-6B82-E537C9ACC768}"/>
          </ac:spMkLst>
        </pc:spChg>
      </pc:sldChg>
      <pc:sldChg chg="modSp new">
        <pc:chgData name="Malenková Miluše" userId="a413522e-5473-4032-893e-2f73976a1e09" providerId="ADAL" clId="{CCAC2FC6-F3B4-46E3-BE50-B09E9A46E8A6}" dt="2026-05-04T11:25:10.106" v="991"/>
        <pc:sldMkLst>
          <pc:docMk/>
          <pc:sldMk cId="1765362514" sldId="614"/>
        </pc:sldMkLst>
        <pc:spChg chg="mod">
          <ac:chgData name="Malenková Miluše" userId="a413522e-5473-4032-893e-2f73976a1e09" providerId="ADAL" clId="{CCAC2FC6-F3B4-46E3-BE50-B09E9A46E8A6}" dt="2026-05-04T11:25:05.074" v="990"/>
          <ac:spMkLst>
            <pc:docMk/>
            <pc:sldMk cId="1765362514" sldId="614"/>
            <ac:spMk id="2" creationId="{1C15D8A4-CAEB-9271-EEED-EB8F33C02C3D}"/>
          </ac:spMkLst>
        </pc:spChg>
        <pc:spChg chg="mod">
          <ac:chgData name="Malenková Miluše" userId="a413522e-5473-4032-893e-2f73976a1e09" providerId="ADAL" clId="{CCAC2FC6-F3B4-46E3-BE50-B09E9A46E8A6}" dt="2026-05-04T11:25:10.106" v="991"/>
          <ac:spMkLst>
            <pc:docMk/>
            <pc:sldMk cId="1765362514" sldId="614"/>
            <ac:spMk id="3" creationId="{D9BA8A8F-63F2-7E0A-5BAF-0A832DC1E89F}"/>
          </ac:spMkLst>
        </pc:spChg>
      </pc:sldChg>
      <pc:sldChg chg="modSp new mod">
        <pc:chgData name="Malenková Miluše" userId="a413522e-5473-4032-893e-2f73976a1e09" providerId="ADAL" clId="{CCAC2FC6-F3B4-46E3-BE50-B09E9A46E8A6}" dt="2026-05-04T11:27:02.469" v="995" actId="6549"/>
        <pc:sldMkLst>
          <pc:docMk/>
          <pc:sldMk cId="4006376145" sldId="615"/>
        </pc:sldMkLst>
        <pc:spChg chg="mod">
          <ac:chgData name="Malenková Miluše" userId="a413522e-5473-4032-893e-2f73976a1e09" providerId="ADAL" clId="{CCAC2FC6-F3B4-46E3-BE50-B09E9A46E8A6}" dt="2026-05-04T11:26:54.079" v="993"/>
          <ac:spMkLst>
            <pc:docMk/>
            <pc:sldMk cId="4006376145" sldId="615"/>
            <ac:spMk id="2" creationId="{135271E0-8FA3-19BC-2453-5F7FA77F5866}"/>
          </ac:spMkLst>
        </pc:spChg>
        <pc:spChg chg="mod">
          <ac:chgData name="Malenková Miluše" userId="a413522e-5473-4032-893e-2f73976a1e09" providerId="ADAL" clId="{CCAC2FC6-F3B4-46E3-BE50-B09E9A46E8A6}" dt="2026-05-04T11:27:02.469" v="995" actId="6549"/>
          <ac:spMkLst>
            <pc:docMk/>
            <pc:sldMk cId="4006376145" sldId="615"/>
            <ac:spMk id="3" creationId="{733D0509-42BB-1BCE-F69B-407E17147536}"/>
          </ac:spMkLst>
        </pc:spChg>
      </pc:sldChg>
      <pc:sldChg chg="modSp new mod">
        <pc:chgData name="Malenková Miluše" userId="a413522e-5473-4032-893e-2f73976a1e09" providerId="ADAL" clId="{CCAC2FC6-F3B4-46E3-BE50-B09E9A46E8A6}" dt="2026-05-04T11:28:24.687" v="999" actId="6549"/>
        <pc:sldMkLst>
          <pc:docMk/>
          <pc:sldMk cId="1340418685" sldId="616"/>
        </pc:sldMkLst>
        <pc:spChg chg="mod">
          <ac:chgData name="Malenková Miluše" userId="a413522e-5473-4032-893e-2f73976a1e09" providerId="ADAL" clId="{CCAC2FC6-F3B4-46E3-BE50-B09E9A46E8A6}" dt="2026-05-04T11:28:16.969" v="997"/>
          <ac:spMkLst>
            <pc:docMk/>
            <pc:sldMk cId="1340418685" sldId="616"/>
            <ac:spMk id="2" creationId="{00ADF42A-AE45-6249-88D5-429AB4A68569}"/>
          </ac:spMkLst>
        </pc:spChg>
        <pc:spChg chg="mod">
          <ac:chgData name="Malenková Miluše" userId="a413522e-5473-4032-893e-2f73976a1e09" providerId="ADAL" clId="{CCAC2FC6-F3B4-46E3-BE50-B09E9A46E8A6}" dt="2026-05-04T11:28:24.687" v="999" actId="6549"/>
          <ac:spMkLst>
            <pc:docMk/>
            <pc:sldMk cId="1340418685" sldId="616"/>
            <ac:spMk id="3" creationId="{2AEEEEC6-06E2-8837-5E9D-27B3C92F9B2F}"/>
          </ac:spMkLst>
        </pc:spChg>
      </pc:sldChg>
      <pc:sldChg chg="modSp new">
        <pc:chgData name="Malenková Miluše" userId="a413522e-5473-4032-893e-2f73976a1e09" providerId="ADAL" clId="{CCAC2FC6-F3B4-46E3-BE50-B09E9A46E8A6}" dt="2026-05-04T11:28:38.219" v="1001"/>
        <pc:sldMkLst>
          <pc:docMk/>
          <pc:sldMk cId="2398568103" sldId="617"/>
        </pc:sldMkLst>
        <pc:spChg chg="mod">
          <ac:chgData name="Malenková Miluše" userId="a413522e-5473-4032-893e-2f73976a1e09" providerId="ADAL" clId="{CCAC2FC6-F3B4-46E3-BE50-B09E9A46E8A6}" dt="2026-05-04T11:28:38.219" v="1001"/>
          <ac:spMkLst>
            <pc:docMk/>
            <pc:sldMk cId="2398568103" sldId="617"/>
            <ac:spMk id="3" creationId="{C742ACF6-B633-3117-4232-C962880C2C61}"/>
          </ac:spMkLst>
        </pc:spChg>
      </pc:sldChg>
      <pc:sldChg chg="modSp new mod">
        <pc:chgData name="Malenková Miluše" userId="a413522e-5473-4032-893e-2f73976a1e09" providerId="ADAL" clId="{CCAC2FC6-F3B4-46E3-BE50-B09E9A46E8A6}" dt="2026-05-04T11:47:59.483" v="1016" actId="14100"/>
        <pc:sldMkLst>
          <pc:docMk/>
          <pc:sldMk cId="3267462209" sldId="618"/>
        </pc:sldMkLst>
        <pc:spChg chg="mod">
          <ac:chgData name="Malenková Miluše" userId="a413522e-5473-4032-893e-2f73976a1e09" providerId="ADAL" clId="{CCAC2FC6-F3B4-46E3-BE50-B09E9A46E8A6}" dt="2026-05-04T11:28:50.595" v="1003"/>
          <ac:spMkLst>
            <pc:docMk/>
            <pc:sldMk cId="3267462209" sldId="618"/>
            <ac:spMk id="2" creationId="{97ADF8ED-9AED-53FF-2B54-8E995B4F121B}"/>
          </ac:spMkLst>
        </pc:spChg>
        <pc:spChg chg="mod">
          <ac:chgData name="Malenková Miluše" userId="a413522e-5473-4032-893e-2f73976a1e09" providerId="ADAL" clId="{CCAC2FC6-F3B4-46E3-BE50-B09E9A46E8A6}" dt="2026-05-04T11:47:59.483" v="1016" actId="14100"/>
          <ac:spMkLst>
            <pc:docMk/>
            <pc:sldMk cId="3267462209" sldId="618"/>
            <ac:spMk id="3" creationId="{1BE6DCF2-C531-3E5C-1722-6BBBA9BB3075}"/>
          </ac:spMkLst>
        </pc:spChg>
      </pc:sldChg>
      <pc:sldChg chg="modSp new mod">
        <pc:chgData name="Malenková Miluše" userId="a413522e-5473-4032-893e-2f73976a1e09" providerId="ADAL" clId="{CCAC2FC6-F3B4-46E3-BE50-B09E9A46E8A6}" dt="2026-05-04T11:47:36.941" v="1010"/>
        <pc:sldMkLst>
          <pc:docMk/>
          <pc:sldMk cId="2592473083" sldId="619"/>
        </pc:sldMkLst>
        <pc:spChg chg="mod">
          <ac:chgData name="Malenková Miluše" userId="a413522e-5473-4032-893e-2f73976a1e09" providerId="ADAL" clId="{CCAC2FC6-F3B4-46E3-BE50-B09E9A46E8A6}" dt="2026-05-04T11:47:36.941" v="1010"/>
          <ac:spMkLst>
            <pc:docMk/>
            <pc:sldMk cId="2592473083" sldId="619"/>
            <ac:spMk id="3" creationId="{4C709FC5-5AA8-2366-76E6-4E9511F1855B}"/>
          </ac:spMkLst>
        </pc:spChg>
      </pc:sldChg>
      <pc:sldChg chg="modSp new">
        <pc:chgData name="Malenková Miluše" userId="a413522e-5473-4032-893e-2f73976a1e09" providerId="ADAL" clId="{CCAC2FC6-F3B4-46E3-BE50-B09E9A46E8A6}" dt="2026-05-04T11:48:28.687" v="1019"/>
        <pc:sldMkLst>
          <pc:docMk/>
          <pc:sldMk cId="1615230968" sldId="620"/>
        </pc:sldMkLst>
        <pc:spChg chg="mod">
          <ac:chgData name="Malenková Miluše" userId="a413522e-5473-4032-893e-2f73976a1e09" providerId="ADAL" clId="{CCAC2FC6-F3B4-46E3-BE50-B09E9A46E8A6}" dt="2026-05-04T11:48:21.453" v="1018"/>
          <ac:spMkLst>
            <pc:docMk/>
            <pc:sldMk cId="1615230968" sldId="620"/>
            <ac:spMk id="2" creationId="{51B3EAF7-6117-7758-F130-F7A4EC7554B7}"/>
          </ac:spMkLst>
        </pc:spChg>
        <pc:spChg chg="mod">
          <ac:chgData name="Malenková Miluše" userId="a413522e-5473-4032-893e-2f73976a1e09" providerId="ADAL" clId="{CCAC2FC6-F3B4-46E3-BE50-B09E9A46E8A6}" dt="2026-05-04T11:48:28.687" v="1019"/>
          <ac:spMkLst>
            <pc:docMk/>
            <pc:sldMk cId="1615230968" sldId="620"/>
            <ac:spMk id="3" creationId="{F092D2B8-2090-6AF5-B9D4-12233DB43D3E}"/>
          </ac:spMkLst>
        </pc:spChg>
      </pc:sldChg>
      <pc:sldChg chg="modSp new mod">
        <pc:chgData name="Malenková Miluše" userId="a413522e-5473-4032-893e-2f73976a1e09" providerId="ADAL" clId="{CCAC2FC6-F3B4-46E3-BE50-B09E9A46E8A6}" dt="2026-05-04T11:49:31.187" v="1029" actId="20577"/>
        <pc:sldMkLst>
          <pc:docMk/>
          <pc:sldMk cId="708540535" sldId="621"/>
        </pc:sldMkLst>
        <pc:spChg chg="mod">
          <ac:chgData name="Malenková Miluše" userId="a413522e-5473-4032-893e-2f73976a1e09" providerId="ADAL" clId="{CCAC2FC6-F3B4-46E3-BE50-B09E9A46E8A6}" dt="2026-05-04T11:49:31.187" v="1029" actId="20577"/>
          <ac:spMkLst>
            <pc:docMk/>
            <pc:sldMk cId="708540535" sldId="621"/>
            <ac:spMk id="2" creationId="{BE4DCDA3-5C9B-49B0-8DEA-6B5847057E7F}"/>
          </ac:spMkLst>
        </pc:spChg>
      </pc:sldChg>
      <pc:sldChg chg="modSp new mod">
        <pc:chgData name="Malenková Miluše" userId="a413522e-5473-4032-893e-2f73976a1e09" providerId="ADAL" clId="{CCAC2FC6-F3B4-46E3-BE50-B09E9A46E8A6}" dt="2026-05-04T11:50:25.390" v="1034" actId="14100"/>
        <pc:sldMkLst>
          <pc:docMk/>
          <pc:sldMk cId="2374892465" sldId="622"/>
        </pc:sldMkLst>
        <pc:spChg chg="mod">
          <ac:chgData name="Malenková Miluše" userId="a413522e-5473-4032-893e-2f73976a1e09" providerId="ADAL" clId="{CCAC2FC6-F3B4-46E3-BE50-B09E9A46E8A6}" dt="2026-05-04T11:49:48.073" v="1030"/>
          <ac:spMkLst>
            <pc:docMk/>
            <pc:sldMk cId="2374892465" sldId="622"/>
            <ac:spMk id="2" creationId="{31ACA355-81FD-D627-1097-BA0D78A7D568}"/>
          </ac:spMkLst>
        </pc:spChg>
        <pc:spChg chg="mod">
          <ac:chgData name="Malenková Miluše" userId="a413522e-5473-4032-893e-2f73976a1e09" providerId="ADAL" clId="{CCAC2FC6-F3B4-46E3-BE50-B09E9A46E8A6}" dt="2026-05-04T11:50:25.390" v="1034" actId="14100"/>
          <ac:spMkLst>
            <pc:docMk/>
            <pc:sldMk cId="2374892465" sldId="622"/>
            <ac:spMk id="3" creationId="{6171D3E7-B895-B41B-BD4F-21DB04203913}"/>
          </ac:spMkLst>
        </pc:spChg>
      </pc:sldChg>
      <pc:sldChg chg="modSp new">
        <pc:chgData name="Malenková Miluše" userId="a413522e-5473-4032-893e-2f73976a1e09" providerId="ADAL" clId="{CCAC2FC6-F3B4-46E3-BE50-B09E9A46E8A6}" dt="2026-05-04T11:50:49.490" v="1037"/>
        <pc:sldMkLst>
          <pc:docMk/>
          <pc:sldMk cId="2948303033" sldId="623"/>
        </pc:sldMkLst>
        <pc:spChg chg="mod">
          <ac:chgData name="Malenková Miluše" userId="a413522e-5473-4032-893e-2f73976a1e09" providerId="ADAL" clId="{CCAC2FC6-F3B4-46E3-BE50-B09E9A46E8A6}" dt="2026-05-04T11:50:42.926" v="1036"/>
          <ac:spMkLst>
            <pc:docMk/>
            <pc:sldMk cId="2948303033" sldId="623"/>
            <ac:spMk id="2" creationId="{3CBBDA3B-E3A8-3E00-BF6C-69C36345D6E7}"/>
          </ac:spMkLst>
        </pc:spChg>
        <pc:spChg chg="mod">
          <ac:chgData name="Malenková Miluše" userId="a413522e-5473-4032-893e-2f73976a1e09" providerId="ADAL" clId="{CCAC2FC6-F3B4-46E3-BE50-B09E9A46E8A6}" dt="2026-05-04T11:50:49.490" v="1037"/>
          <ac:spMkLst>
            <pc:docMk/>
            <pc:sldMk cId="2948303033" sldId="623"/>
            <ac:spMk id="3" creationId="{8BD5F29B-A5EF-85ED-85A8-40BA1A7D5FE7}"/>
          </ac:spMkLst>
        </pc:spChg>
      </pc:sldChg>
      <pc:sldChg chg="modSp new mod">
        <pc:chgData name="Malenková Miluše" userId="a413522e-5473-4032-893e-2f73976a1e09" providerId="ADAL" clId="{CCAC2FC6-F3B4-46E3-BE50-B09E9A46E8A6}" dt="2026-05-04T11:51:24.300" v="1042" actId="14100"/>
        <pc:sldMkLst>
          <pc:docMk/>
          <pc:sldMk cId="424187677" sldId="624"/>
        </pc:sldMkLst>
        <pc:spChg chg="mod">
          <ac:chgData name="Malenková Miluše" userId="a413522e-5473-4032-893e-2f73976a1e09" providerId="ADAL" clId="{CCAC2FC6-F3B4-46E3-BE50-B09E9A46E8A6}" dt="2026-05-04T11:51:09.549" v="1039"/>
          <ac:spMkLst>
            <pc:docMk/>
            <pc:sldMk cId="424187677" sldId="624"/>
            <ac:spMk id="2" creationId="{01EF0F76-88D4-2359-3A64-365BB4ED5BA5}"/>
          </ac:spMkLst>
        </pc:spChg>
        <pc:spChg chg="mod">
          <ac:chgData name="Malenková Miluše" userId="a413522e-5473-4032-893e-2f73976a1e09" providerId="ADAL" clId="{CCAC2FC6-F3B4-46E3-BE50-B09E9A46E8A6}" dt="2026-05-04T11:51:24.300" v="1042" actId="14100"/>
          <ac:spMkLst>
            <pc:docMk/>
            <pc:sldMk cId="424187677" sldId="624"/>
            <ac:spMk id="3" creationId="{A079FB4E-4F50-80C3-1286-CE644A4EC580}"/>
          </ac:spMkLst>
        </pc:spChg>
      </pc:sldChg>
      <pc:sldChg chg="modSp new mod">
        <pc:chgData name="Malenková Miluše" userId="a413522e-5473-4032-893e-2f73976a1e09" providerId="ADAL" clId="{CCAC2FC6-F3B4-46E3-BE50-B09E9A46E8A6}" dt="2026-05-04T11:51:42.083" v="1045" actId="6549"/>
        <pc:sldMkLst>
          <pc:docMk/>
          <pc:sldMk cId="2055734714" sldId="625"/>
        </pc:sldMkLst>
        <pc:spChg chg="mod">
          <ac:chgData name="Malenková Miluše" userId="a413522e-5473-4032-893e-2f73976a1e09" providerId="ADAL" clId="{CCAC2FC6-F3B4-46E3-BE50-B09E9A46E8A6}" dt="2026-05-04T11:51:42.083" v="1045" actId="6549"/>
          <ac:spMkLst>
            <pc:docMk/>
            <pc:sldMk cId="2055734714" sldId="625"/>
            <ac:spMk id="3" creationId="{A8084D91-ABEA-445F-368B-79834B446EDC}"/>
          </ac:spMkLst>
        </pc:spChg>
      </pc:sldChg>
      <pc:sldChg chg="modSp new mod">
        <pc:chgData name="Malenková Miluše" userId="a413522e-5473-4032-893e-2f73976a1e09" providerId="ADAL" clId="{CCAC2FC6-F3B4-46E3-BE50-B09E9A46E8A6}" dt="2026-05-04T11:52:41.528" v="1049" actId="14100"/>
        <pc:sldMkLst>
          <pc:docMk/>
          <pc:sldMk cId="2028137385" sldId="626"/>
        </pc:sldMkLst>
        <pc:spChg chg="mod">
          <ac:chgData name="Malenková Miluše" userId="a413522e-5473-4032-893e-2f73976a1e09" providerId="ADAL" clId="{CCAC2FC6-F3B4-46E3-BE50-B09E9A46E8A6}" dt="2026-05-04T11:52:31.609" v="1047"/>
          <ac:spMkLst>
            <pc:docMk/>
            <pc:sldMk cId="2028137385" sldId="626"/>
            <ac:spMk id="2" creationId="{E39AAC58-53E8-559C-C57D-80CD51AFA8C8}"/>
          </ac:spMkLst>
        </pc:spChg>
        <pc:spChg chg="mod">
          <ac:chgData name="Malenková Miluše" userId="a413522e-5473-4032-893e-2f73976a1e09" providerId="ADAL" clId="{CCAC2FC6-F3B4-46E3-BE50-B09E9A46E8A6}" dt="2026-05-04T11:52:41.528" v="1049" actId="14100"/>
          <ac:spMkLst>
            <pc:docMk/>
            <pc:sldMk cId="2028137385" sldId="626"/>
            <ac:spMk id="3" creationId="{4851F5A3-266F-7B03-45D7-1FECFC4C596A}"/>
          </ac:spMkLst>
        </pc:spChg>
      </pc:sldChg>
      <pc:sldChg chg="modSp new mod">
        <pc:chgData name="Malenková Miluše" userId="a413522e-5473-4032-893e-2f73976a1e09" providerId="ADAL" clId="{CCAC2FC6-F3B4-46E3-BE50-B09E9A46E8A6}" dt="2026-05-04T11:53:18.145" v="1056" actId="14100"/>
        <pc:sldMkLst>
          <pc:docMk/>
          <pc:sldMk cId="3025410195" sldId="627"/>
        </pc:sldMkLst>
        <pc:spChg chg="mod">
          <ac:chgData name="Malenková Miluše" userId="a413522e-5473-4032-893e-2f73976a1e09" providerId="ADAL" clId="{CCAC2FC6-F3B4-46E3-BE50-B09E9A46E8A6}" dt="2026-05-04T11:52:56.409" v="1051"/>
          <ac:spMkLst>
            <pc:docMk/>
            <pc:sldMk cId="3025410195" sldId="627"/>
            <ac:spMk id="2" creationId="{88D1DD6B-B6B1-F422-C185-96F7789DC31A}"/>
          </ac:spMkLst>
        </pc:spChg>
        <pc:spChg chg="mod">
          <ac:chgData name="Malenková Miluše" userId="a413522e-5473-4032-893e-2f73976a1e09" providerId="ADAL" clId="{CCAC2FC6-F3B4-46E3-BE50-B09E9A46E8A6}" dt="2026-05-04T11:53:18.145" v="1056" actId="14100"/>
          <ac:spMkLst>
            <pc:docMk/>
            <pc:sldMk cId="3025410195" sldId="627"/>
            <ac:spMk id="3" creationId="{8FF22B9D-7C05-3C9F-822A-58D52F442474}"/>
          </ac:spMkLst>
        </pc:spChg>
      </pc:sldChg>
      <pc:sldChg chg="modSp new mod">
        <pc:chgData name="Malenková Miluše" userId="a413522e-5473-4032-893e-2f73976a1e09" providerId="ADAL" clId="{CCAC2FC6-F3B4-46E3-BE50-B09E9A46E8A6}" dt="2026-05-04T11:53:52.983" v="1063" actId="20577"/>
        <pc:sldMkLst>
          <pc:docMk/>
          <pc:sldMk cId="3655201350" sldId="628"/>
        </pc:sldMkLst>
        <pc:spChg chg="mod">
          <ac:chgData name="Malenková Miluše" userId="a413522e-5473-4032-893e-2f73976a1e09" providerId="ADAL" clId="{CCAC2FC6-F3B4-46E3-BE50-B09E9A46E8A6}" dt="2026-05-04T11:53:52.983" v="1063" actId="20577"/>
          <ac:spMkLst>
            <pc:docMk/>
            <pc:sldMk cId="3655201350" sldId="628"/>
            <ac:spMk id="2" creationId="{7CCF009E-4EBD-5B80-353C-AF3C073BCBA7}"/>
          </ac:spMkLst>
        </pc:spChg>
      </pc:sldChg>
      <pc:sldChg chg="modSp new">
        <pc:chgData name="Malenková Miluše" userId="a413522e-5473-4032-893e-2f73976a1e09" providerId="ADAL" clId="{CCAC2FC6-F3B4-46E3-BE50-B09E9A46E8A6}" dt="2026-05-04T11:54:17.209" v="1066"/>
        <pc:sldMkLst>
          <pc:docMk/>
          <pc:sldMk cId="582074325" sldId="629"/>
        </pc:sldMkLst>
        <pc:spChg chg="mod">
          <ac:chgData name="Malenková Miluše" userId="a413522e-5473-4032-893e-2f73976a1e09" providerId="ADAL" clId="{CCAC2FC6-F3B4-46E3-BE50-B09E9A46E8A6}" dt="2026-05-04T11:54:10.599" v="1065"/>
          <ac:spMkLst>
            <pc:docMk/>
            <pc:sldMk cId="582074325" sldId="629"/>
            <ac:spMk id="2" creationId="{39253556-791F-B7F2-901E-E496E7DEC04B}"/>
          </ac:spMkLst>
        </pc:spChg>
        <pc:spChg chg="mod">
          <ac:chgData name="Malenková Miluše" userId="a413522e-5473-4032-893e-2f73976a1e09" providerId="ADAL" clId="{CCAC2FC6-F3B4-46E3-BE50-B09E9A46E8A6}" dt="2026-05-04T11:54:17.209" v="1066"/>
          <ac:spMkLst>
            <pc:docMk/>
            <pc:sldMk cId="582074325" sldId="629"/>
            <ac:spMk id="3" creationId="{139D40BA-4F54-D916-DC06-0199474AFF60}"/>
          </ac:spMkLst>
        </pc:spChg>
      </pc:sldChg>
      <pc:sldChg chg="modSp new mod">
        <pc:chgData name="Malenková Miluše" userId="a413522e-5473-4032-893e-2f73976a1e09" providerId="ADAL" clId="{CCAC2FC6-F3B4-46E3-BE50-B09E9A46E8A6}" dt="2026-05-04T11:54:42.399" v="1072" actId="14100"/>
        <pc:sldMkLst>
          <pc:docMk/>
          <pc:sldMk cId="2502811411" sldId="630"/>
        </pc:sldMkLst>
        <pc:spChg chg="mod">
          <ac:chgData name="Malenková Miluše" userId="a413522e-5473-4032-893e-2f73976a1e09" providerId="ADAL" clId="{CCAC2FC6-F3B4-46E3-BE50-B09E9A46E8A6}" dt="2026-05-04T11:54:42.399" v="1072" actId="14100"/>
          <ac:spMkLst>
            <pc:docMk/>
            <pc:sldMk cId="2502811411" sldId="630"/>
            <ac:spMk id="3" creationId="{D12E22B6-46C5-4F03-0264-6CA14BCDCB35}"/>
          </ac:spMkLst>
        </pc:spChg>
      </pc:sldChg>
      <pc:sldChg chg="modSp new mod">
        <pc:chgData name="Malenková Miluše" userId="a413522e-5473-4032-893e-2f73976a1e09" providerId="ADAL" clId="{CCAC2FC6-F3B4-46E3-BE50-B09E9A46E8A6}" dt="2026-05-04T11:57:17.559" v="1090" actId="14100"/>
        <pc:sldMkLst>
          <pc:docMk/>
          <pc:sldMk cId="3158499727" sldId="631"/>
        </pc:sldMkLst>
        <pc:spChg chg="mod">
          <ac:chgData name="Malenková Miluše" userId="a413522e-5473-4032-893e-2f73976a1e09" providerId="ADAL" clId="{CCAC2FC6-F3B4-46E3-BE50-B09E9A46E8A6}" dt="2026-05-04T11:57:04.444" v="1087"/>
          <ac:spMkLst>
            <pc:docMk/>
            <pc:sldMk cId="3158499727" sldId="631"/>
            <ac:spMk id="2" creationId="{A685E40C-54FF-B041-16D4-D62DE4214040}"/>
          </ac:spMkLst>
        </pc:spChg>
        <pc:spChg chg="mod">
          <ac:chgData name="Malenková Miluše" userId="a413522e-5473-4032-893e-2f73976a1e09" providerId="ADAL" clId="{CCAC2FC6-F3B4-46E3-BE50-B09E9A46E8A6}" dt="2026-05-04T11:57:17.559" v="1090" actId="14100"/>
          <ac:spMkLst>
            <pc:docMk/>
            <pc:sldMk cId="3158499727" sldId="631"/>
            <ac:spMk id="3" creationId="{F5880E39-AB84-EB64-C6E2-ADA79CD2E481}"/>
          </ac:spMkLst>
        </pc:spChg>
      </pc:sldChg>
      <pc:sldChg chg="modSp add mod">
        <pc:chgData name="Malenková Miluše" userId="a413522e-5473-4032-893e-2f73976a1e09" providerId="ADAL" clId="{CCAC2FC6-F3B4-46E3-BE50-B09E9A46E8A6}" dt="2026-05-04T11:55:28.498" v="1079" actId="14100"/>
        <pc:sldMkLst>
          <pc:docMk/>
          <pc:sldMk cId="1213313357" sldId="632"/>
        </pc:sldMkLst>
        <pc:spChg chg="mod">
          <ac:chgData name="Malenková Miluše" userId="a413522e-5473-4032-893e-2f73976a1e09" providerId="ADAL" clId="{CCAC2FC6-F3B4-46E3-BE50-B09E9A46E8A6}" dt="2026-05-04T11:55:28.498" v="1079" actId="14100"/>
          <ac:spMkLst>
            <pc:docMk/>
            <pc:sldMk cId="1213313357" sldId="632"/>
            <ac:spMk id="3" creationId="{64AADDB0-6DA0-6513-3D5E-97A53E6DFE46}"/>
          </ac:spMkLst>
        </pc:spChg>
      </pc:sldChg>
      <pc:sldChg chg="modSp new mod">
        <pc:chgData name="Malenková Miluše" userId="a413522e-5473-4032-893e-2f73976a1e09" providerId="ADAL" clId="{CCAC2FC6-F3B4-46E3-BE50-B09E9A46E8A6}" dt="2026-05-04T11:56:12.941" v="1083"/>
        <pc:sldMkLst>
          <pc:docMk/>
          <pc:sldMk cId="4177365598" sldId="633"/>
        </pc:sldMkLst>
        <pc:spChg chg="mod">
          <ac:chgData name="Malenková Miluše" userId="a413522e-5473-4032-893e-2f73976a1e09" providerId="ADAL" clId="{CCAC2FC6-F3B4-46E3-BE50-B09E9A46E8A6}" dt="2026-05-04T11:56:12.941" v="1083"/>
          <ac:spMkLst>
            <pc:docMk/>
            <pc:sldMk cId="4177365598" sldId="633"/>
            <ac:spMk id="3" creationId="{20CED27A-AE80-9185-0DDE-22307C510D9C}"/>
          </ac:spMkLst>
        </pc:spChg>
      </pc:sldChg>
      <pc:sldChg chg="modSp new">
        <pc:chgData name="Malenková Miluše" userId="a413522e-5473-4032-893e-2f73976a1e09" providerId="ADAL" clId="{CCAC2FC6-F3B4-46E3-BE50-B09E9A46E8A6}" dt="2026-05-04T11:56:51.356" v="1086"/>
        <pc:sldMkLst>
          <pc:docMk/>
          <pc:sldMk cId="3235071826" sldId="634"/>
        </pc:sldMkLst>
        <pc:spChg chg="mod">
          <ac:chgData name="Malenková Miluše" userId="a413522e-5473-4032-893e-2f73976a1e09" providerId="ADAL" clId="{CCAC2FC6-F3B4-46E3-BE50-B09E9A46E8A6}" dt="2026-05-04T11:56:45.058" v="1085"/>
          <ac:spMkLst>
            <pc:docMk/>
            <pc:sldMk cId="3235071826" sldId="634"/>
            <ac:spMk id="2" creationId="{94A17B12-CAB6-99B2-FADC-F4620BC15C8C}"/>
          </ac:spMkLst>
        </pc:spChg>
        <pc:spChg chg="mod">
          <ac:chgData name="Malenková Miluše" userId="a413522e-5473-4032-893e-2f73976a1e09" providerId="ADAL" clId="{CCAC2FC6-F3B4-46E3-BE50-B09E9A46E8A6}" dt="2026-05-04T11:56:51.356" v="1086"/>
          <ac:spMkLst>
            <pc:docMk/>
            <pc:sldMk cId="3235071826" sldId="634"/>
            <ac:spMk id="3" creationId="{B9BC1233-E698-6A41-A79B-61557F45A0E3}"/>
          </ac:spMkLst>
        </pc:spChg>
      </pc:sldChg>
      <pc:sldChg chg="modSp new mod">
        <pc:chgData name="Malenková Miluše" userId="a413522e-5473-4032-893e-2f73976a1e09" providerId="ADAL" clId="{CCAC2FC6-F3B4-46E3-BE50-B09E9A46E8A6}" dt="2026-05-04T11:57:44.412" v="1094" actId="6549"/>
        <pc:sldMkLst>
          <pc:docMk/>
          <pc:sldMk cId="4025597680" sldId="635"/>
        </pc:sldMkLst>
        <pc:spChg chg="mod">
          <ac:chgData name="Malenková Miluše" userId="a413522e-5473-4032-893e-2f73976a1e09" providerId="ADAL" clId="{CCAC2FC6-F3B4-46E3-BE50-B09E9A46E8A6}" dt="2026-05-04T11:57:35.336" v="1092"/>
          <ac:spMkLst>
            <pc:docMk/>
            <pc:sldMk cId="4025597680" sldId="635"/>
            <ac:spMk id="2" creationId="{7364FCF0-AC2F-263C-FC04-36530BA001AB}"/>
          </ac:spMkLst>
        </pc:spChg>
        <pc:spChg chg="mod">
          <ac:chgData name="Malenková Miluše" userId="a413522e-5473-4032-893e-2f73976a1e09" providerId="ADAL" clId="{CCAC2FC6-F3B4-46E3-BE50-B09E9A46E8A6}" dt="2026-05-04T11:57:44.412" v="1094" actId="6549"/>
          <ac:spMkLst>
            <pc:docMk/>
            <pc:sldMk cId="4025597680" sldId="635"/>
            <ac:spMk id="3" creationId="{6AC9A265-C031-DF6E-C378-072248179B0A}"/>
          </ac:spMkLst>
        </pc:spChg>
      </pc:sldChg>
      <pc:sldChg chg="modSp new">
        <pc:chgData name="Malenková Miluše" userId="a413522e-5473-4032-893e-2f73976a1e09" providerId="ADAL" clId="{CCAC2FC6-F3B4-46E3-BE50-B09E9A46E8A6}" dt="2026-05-04T11:58:03.599" v="1097"/>
        <pc:sldMkLst>
          <pc:docMk/>
          <pc:sldMk cId="662047312" sldId="636"/>
        </pc:sldMkLst>
        <pc:spChg chg="mod">
          <ac:chgData name="Malenková Miluše" userId="a413522e-5473-4032-893e-2f73976a1e09" providerId="ADAL" clId="{CCAC2FC6-F3B4-46E3-BE50-B09E9A46E8A6}" dt="2026-05-04T11:57:57.721" v="1096"/>
          <ac:spMkLst>
            <pc:docMk/>
            <pc:sldMk cId="662047312" sldId="636"/>
            <ac:spMk id="2" creationId="{ACC08F7E-6526-7C6E-DA90-DDF38123B659}"/>
          </ac:spMkLst>
        </pc:spChg>
        <pc:spChg chg="mod">
          <ac:chgData name="Malenková Miluše" userId="a413522e-5473-4032-893e-2f73976a1e09" providerId="ADAL" clId="{CCAC2FC6-F3B4-46E3-BE50-B09E9A46E8A6}" dt="2026-05-04T11:58:03.599" v="1097"/>
          <ac:spMkLst>
            <pc:docMk/>
            <pc:sldMk cId="662047312" sldId="636"/>
            <ac:spMk id="3" creationId="{75DD382D-8421-CFFB-2465-ABD84104DB3E}"/>
          </ac:spMkLst>
        </pc:spChg>
      </pc:sldChg>
      <pc:sldChg chg="modSp new">
        <pc:chgData name="Malenková Miluše" userId="a413522e-5473-4032-893e-2f73976a1e09" providerId="ADAL" clId="{CCAC2FC6-F3B4-46E3-BE50-B09E9A46E8A6}" dt="2026-05-04T11:59:09.311" v="1100"/>
        <pc:sldMkLst>
          <pc:docMk/>
          <pc:sldMk cId="633017858" sldId="637"/>
        </pc:sldMkLst>
        <pc:spChg chg="mod">
          <ac:chgData name="Malenková Miluše" userId="a413522e-5473-4032-893e-2f73976a1e09" providerId="ADAL" clId="{CCAC2FC6-F3B4-46E3-BE50-B09E9A46E8A6}" dt="2026-05-04T11:59:03.112" v="1099"/>
          <ac:spMkLst>
            <pc:docMk/>
            <pc:sldMk cId="633017858" sldId="637"/>
            <ac:spMk id="2" creationId="{B7E06C70-7FE6-9007-2451-59EB9BEE9586}"/>
          </ac:spMkLst>
        </pc:spChg>
        <pc:spChg chg="mod">
          <ac:chgData name="Malenková Miluše" userId="a413522e-5473-4032-893e-2f73976a1e09" providerId="ADAL" clId="{CCAC2FC6-F3B4-46E3-BE50-B09E9A46E8A6}" dt="2026-05-04T11:59:09.311" v="1100"/>
          <ac:spMkLst>
            <pc:docMk/>
            <pc:sldMk cId="633017858" sldId="637"/>
            <ac:spMk id="3" creationId="{6B097136-DDCF-C2E3-0B34-CD01FE8858A0}"/>
          </ac:spMkLst>
        </pc:spChg>
      </pc:sldChg>
      <pc:sldChg chg="modSp new mod">
        <pc:chgData name="Malenková Miluše" userId="a413522e-5473-4032-893e-2f73976a1e09" providerId="ADAL" clId="{CCAC2FC6-F3B4-46E3-BE50-B09E9A46E8A6}" dt="2026-05-04T11:59:50.921" v="1107" actId="20577"/>
        <pc:sldMkLst>
          <pc:docMk/>
          <pc:sldMk cId="451292930" sldId="638"/>
        </pc:sldMkLst>
        <pc:spChg chg="mod">
          <ac:chgData name="Malenková Miluše" userId="a413522e-5473-4032-893e-2f73976a1e09" providerId="ADAL" clId="{CCAC2FC6-F3B4-46E3-BE50-B09E9A46E8A6}" dt="2026-05-04T11:59:50.921" v="1107" actId="20577"/>
          <ac:spMkLst>
            <pc:docMk/>
            <pc:sldMk cId="451292930" sldId="638"/>
            <ac:spMk id="2" creationId="{62604B72-DA27-696B-657D-3AFE77775973}"/>
          </ac:spMkLst>
        </pc:spChg>
      </pc:sldChg>
      <pc:sldChg chg="modSp new">
        <pc:chgData name="Malenková Miluše" userId="a413522e-5473-4032-893e-2f73976a1e09" providerId="ADAL" clId="{CCAC2FC6-F3B4-46E3-BE50-B09E9A46E8A6}" dt="2026-05-04T12:00:15.349" v="1110"/>
        <pc:sldMkLst>
          <pc:docMk/>
          <pc:sldMk cId="1379856538" sldId="639"/>
        </pc:sldMkLst>
        <pc:spChg chg="mod">
          <ac:chgData name="Malenková Miluše" userId="a413522e-5473-4032-893e-2f73976a1e09" providerId="ADAL" clId="{CCAC2FC6-F3B4-46E3-BE50-B09E9A46E8A6}" dt="2026-05-04T12:00:08.949" v="1109"/>
          <ac:spMkLst>
            <pc:docMk/>
            <pc:sldMk cId="1379856538" sldId="639"/>
            <ac:spMk id="2" creationId="{1272EE6F-A051-D09D-F67F-3F10558588F8}"/>
          </ac:spMkLst>
        </pc:spChg>
        <pc:spChg chg="mod">
          <ac:chgData name="Malenková Miluše" userId="a413522e-5473-4032-893e-2f73976a1e09" providerId="ADAL" clId="{CCAC2FC6-F3B4-46E3-BE50-B09E9A46E8A6}" dt="2026-05-04T12:00:15.349" v="1110"/>
          <ac:spMkLst>
            <pc:docMk/>
            <pc:sldMk cId="1379856538" sldId="639"/>
            <ac:spMk id="3" creationId="{4B57898A-4FCA-985F-A197-AA663DF408F7}"/>
          </ac:spMkLst>
        </pc:spChg>
      </pc:sldChg>
      <pc:sldChg chg="modSp new mod">
        <pc:chgData name="Malenková Miluše" userId="a413522e-5473-4032-893e-2f73976a1e09" providerId="ADAL" clId="{CCAC2FC6-F3B4-46E3-BE50-B09E9A46E8A6}" dt="2026-05-04T12:00:51.993" v="1115"/>
        <pc:sldMkLst>
          <pc:docMk/>
          <pc:sldMk cId="98792153" sldId="640"/>
        </pc:sldMkLst>
        <pc:spChg chg="mod">
          <ac:chgData name="Malenková Miluše" userId="a413522e-5473-4032-893e-2f73976a1e09" providerId="ADAL" clId="{CCAC2FC6-F3B4-46E3-BE50-B09E9A46E8A6}" dt="2026-05-04T12:00:51.993" v="1115"/>
          <ac:spMkLst>
            <pc:docMk/>
            <pc:sldMk cId="98792153" sldId="640"/>
            <ac:spMk id="3" creationId="{73D7589B-594A-DEC3-F130-820727EE6B87}"/>
          </ac:spMkLst>
        </pc:spChg>
      </pc:sldChg>
      <pc:sldChg chg="modSp new mod">
        <pc:chgData name="Malenková Miluše" userId="a413522e-5473-4032-893e-2f73976a1e09" providerId="ADAL" clId="{CCAC2FC6-F3B4-46E3-BE50-B09E9A46E8A6}" dt="2026-05-04T12:01:06.378" v="1118" actId="6549"/>
        <pc:sldMkLst>
          <pc:docMk/>
          <pc:sldMk cId="1337589006" sldId="641"/>
        </pc:sldMkLst>
        <pc:spChg chg="mod">
          <ac:chgData name="Malenková Miluše" userId="a413522e-5473-4032-893e-2f73976a1e09" providerId="ADAL" clId="{CCAC2FC6-F3B4-46E3-BE50-B09E9A46E8A6}" dt="2026-05-04T12:01:06.378" v="1118" actId="6549"/>
          <ac:spMkLst>
            <pc:docMk/>
            <pc:sldMk cId="1337589006" sldId="641"/>
            <ac:spMk id="3" creationId="{7937D237-6CAF-5BC1-77CC-520563E0C7C5}"/>
          </ac:spMkLst>
        </pc:spChg>
      </pc:sldChg>
      <pc:sldChg chg="modSp new mod">
        <pc:chgData name="Malenková Miluše" userId="a413522e-5473-4032-893e-2f73976a1e09" providerId="ADAL" clId="{CCAC2FC6-F3B4-46E3-BE50-B09E9A46E8A6}" dt="2026-05-04T12:01:21.754" v="1121" actId="6549"/>
        <pc:sldMkLst>
          <pc:docMk/>
          <pc:sldMk cId="201708715" sldId="642"/>
        </pc:sldMkLst>
        <pc:spChg chg="mod">
          <ac:chgData name="Malenková Miluše" userId="a413522e-5473-4032-893e-2f73976a1e09" providerId="ADAL" clId="{CCAC2FC6-F3B4-46E3-BE50-B09E9A46E8A6}" dt="2026-05-04T12:01:21.754" v="1121" actId="6549"/>
          <ac:spMkLst>
            <pc:docMk/>
            <pc:sldMk cId="201708715" sldId="642"/>
            <ac:spMk id="3" creationId="{0896392D-1B7D-3AD3-2DEF-8F9A8DE13D94}"/>
          </ac:spMkLst>
        </pc:spChg>
      </pc:sldChg>
      <pc:sldChg chg="modSp new mod">
        <pc:chgData name="Malenková Miluše" userId="a413522e-5473-4032-893e-2f73976a1e09" providerId="ADAL" clId="{CCAC2FC6-F3B4-46E3-BE50-B09E9A46E8A6}" dt="2026-05-04T12:01:48.217" v="1127" actId="14100"/>
        <pc:sldMkLst>
          <pc:docMk/>
          <pc:sldMk cId="32421907" sldId="643"/>
        </pc:sldMkLst>
        <pc:spChg chg="mod">
          <ac:chgData name="Malenková Miluše" userId="a413522e-5473-4032-893e-2f73976a1e09" providerId="ADAL" clId="{CCAC2FC6-F3B4-46E3-BE50-B09E9A46E8A6}" dt="2026-05-04T12:01:48.217" v="1127" actId="14100"/>
          <ac:spMkLst>
            <pc:docMk/>
            <pc:sldMk cId="32421907" sldId="643"/>
            <ac:spMk id="3" creationId="{DD69754F-4E40-D175-8B79-B82F065C3D52}"/>
          </ac:spMkLst>
        </pc:spChg>
      </pc:sldChg>
      <pc:sldChg chg="modSp new mod">
        <pc:chgData name="Malenková Miluše" userId="a413522e-5473-4032-893e-2f73976a1e09" providerId="ADAL" clId="{CCAC2FC6-F3B4-46E3-BE50-B09E9A46E8A6}" dt="2026-05-04T12:02:12.665" v="1131" actId="14100"/>
        <pc:sldMkLst>
          <pc:docMk/>
          <pc:sldMk cId="599072904" sldId="644"/>
        </pc:sldMkLst>
        <pc:spChg chg="mod">
          <ac:chgData name="Malenková Miluše" userId="a413522e-5473-4032-893e-2f73976a1e09" providerId="ADAL" clId="{CCAC2FC6-F3B4-46E3-BE50-B09E9A46E8A6}" dt="2026-05-04T12:02:12.665" v="1131" actId="14100"/>
          <ac:spMkLst>
            <pc:docMk/>
            <pc:sldMk cId="599072904" sldId="644"/>
            <ac:spMk id="3" creationId="{D8D1ED18-8F4D-B78E-5E26-269714F9C23E}"/>
          </ac:spMkLst>
        </pc:spChg>
      </pc:sldChg>
      <pc:sldChg chg="addSp delSp modSp new mod">
        <pc:chgData name="Malenková Miluše" userId="a413522e-5473-4032-893e-2f73976a1e09" providerId="ADAL" clId="{CCAC2FC6-F3B4-46E3-BE50-B09E9A46E8A6}" dt="2026-05-04T12:02:27.097" v="1136" actId="6549"/>
        <pc:sldMkLst>
          <pc:docMk/>
          <pc:sldMk cId="378428520" sldId="645"/>
        </pc:sldMkLst>
        <pc:spChg chg="mod">
          <ac:chgData name="Malenková Miluše" userId="a413522e-5473-4032-893e-2f73976a1e09" providerId="ADAL" clId="{CCAC2FC6-F3B4-46E3-BE50-B09E9A46E8A6}" dt="2026-05-04T12:02:27.097" v="1136" actId="6549"/>
          <ac:spMkLst>
            <pc:docMk/>
            <pc:sldMk cId="378428520" sldId="645"/>
            <ac:spMk id="3" creationId="{65C6187E-17A5-D2B0-4BEC-12E3224E9ED4}"/>
          </ac:spMkLst>
        </pc:spChg>
        <pc:spChg chg="add del">
          <ac:chgData name="Malenková Miluše" userId="a413522e-5473-4032-893e-2f73976a1e09" providerId="ADAL" clId="{CCAC2FC6-F3B4-46E3-BE50-B09E9A46E8A6}" dt="2026-05-04T12:02:23.490" v="1134" actId="22"/>
          <ac:spMkLst>
            <pc:docMk/>
            <pc:sldMk cId="378428520" sldId="645"/>
            <ac:spMk id="6" creationId="{271B31E0-F9D0-7EBE-5B87-AE5AC05F2CD0}"/>
          </ac:spMkLst>
        </pc:spChg>
      </pc:sldChg>
      <pc:sldChg chg="modSp new mod">
        <pc:chgData name="Malenková Miluše" userId="a413522e-5473-4032-893e-2f73976a1e09" providerId="ADAL" clId="{CCAC2FC6-F3B4-46E3-BE50-B09E9A46E8A6}" dt="2026-05-04T12:03:01.056" v="1144" actId="14100"/>
        <pc:sldMkLst>
          <pc:docMk/>
          <pc:sldMk cId="2484624576" sldId="646"/>
        </pc:sldMkLst>
        <pc:spChg chg="mod">
          <ac:chgData name="Malenková Miluše" userId="a413522e-5473-4032-893e-2f73976a1e09" providerId="ADAL" clId="{CCAC2FC6-F3B4-46E3-BE50-B09E9A46E8A6}" dt="2026-05-04T12:03:01.056" v="1144" actId="14100"/>
          <ac:spMkLst>
            <pc:docMk/>
            <pc:sldMk cId="2484624576" sldId="646"/>
            <ac:spMk id="2" creationId="{7580802A-45C2-05CF-BE98-E9BC77D7FE11}"/>
          </ac:spMkLst>
        </pc:spChg>
      </pc:sldChg>
      <pc:sldChg chg="modSp new">
        <pc:chgData name="Malenková Miluše" userId="a413522e-5473-4032-893e-2f73976a1e09" providerId="ADAL" clId="{CCAC2FC6-F3B4-46E3-BE50-B09E9A46E8A6}" dt="2026-05-04T12:04:18.956" v="1147"/>
        <pc:sldMkLst>
          <pc:docMk/>
          <pc:sldMk cId="2982311629" sldId="647"/>
        </pc:sldMkLst>
        <pc:spChg chg="mod">
          <ac:chgData name="Malenková Miluše" userId="a413522e-5473-4032-893e-2f73976a1e09" providerId="ADAL" clId="{CCAC2FC6-F3B4-46E3-BE50-B09E9A46E8A6}" dt="2026-05-04T12:04:11.806" v="1146"/>
          <ac:spMkLst>
            <pc:docMk/>
            <pc:sldMk cId="2982311629" sldId="647"/>
            <ac:spMk id="2" creationId="{A2B214F7-7C3C-69B2-340E-6041FCB45CBB}"/>
          </ac:spMkLst>
        </pc:spChg>
        <pc:spChg chg="mod">
          <ac:chgData name="Malenková Miluše" userId="a413522e-5473-4032-893e-2f73976a1e09" providerId="ADAL" clId="{CCAC2FC6-F3B4-46E3-BE50-B09E9A46E8A6}" dt="2026-05-04T12:04:18.956" v="1147"/>
          <ac:spMkLst>
            <pc:docMk/>
            <pc:sldMk cId="2982311629" sldId="647"/>
            <ac:spMk id="3" creationId="{513B6E51-A439-DBC9-6060-3A6705D808F1}"/>
          </ac:spMkLst>
        </pc:spChg>
      </pc:sldChg>
      <pc:sldChg chg="modSp new">
        <pc:chgData name="Malenková Miluše" userId="a413522e-5473-4032-893e-2f73976a1e09" providerId="ADAL" clId="{CCAC2FC6-F3B4-46E3-BE50-B09E9A46E8A6}" dt="2026-05-04T12:04:46.304" v="1150"/>
        <pc:sldMkLst>
          <pc:docMk/>
          <pc:sldMk cId="1245146555" sldId="648"/>
        </pc:sldMkLst>
        <pc:spChg chg="mod">
          <ac:chgData name="Malenková Miluše" userId="a413522e-5473-4032-893e-2f73976a1e09" providerId="ADAL" clId="{CCAC2FC6-F3B4-46E3-BE50-B09E9A46E8A6}" dt="2026-05-04T12:04:46.304" v="1150"/>
          <ac:spMkLst>
            <pc:docMk/>
            <pc:sldMk cId="1245146555" sldId="648"/>
            <ac:spMk id="2" creationId="{BE32BB15-9093-AC1F-00E9-7B7A12ABF64C}"/>
          </ac:spMkLst>
        </pc:spChg>
        <pc:spChg chg="mod">
          <ac:chgData name="Malenková Miluše" userId="a413522e-5473-4032-893e-2f73976a1e09" providerId="ADAL" clId="{CCAC2FC6-F3B4-46E3-BE50-B09E9A46E8A6}" dt="2026-05-04T12:04:38.324" v="1149"/>
          <ac:spMkLst>
            <pc:docMk/>
            <pc:sldMk cId="1245146555" sldId="648"/>
            <ac:spMk id="3" creationId="{D713CAE5-E228-32C8-E14E-168B21151A2B}"/>
          </ac:spMkLst>
        </pc:spChg>
      </pc:sldChg>
      <pc:sldChg chg="modSp new mod">
        <pc:chgData name="Malenková Miluše" userId="a413522e-5473-4032-893e-2f73976a1e09" providerId="ADAL" clId="{CCAC2FC6-F3B4-46E3-BE50-B09E9A46E8A6}" dt="2026-05-04T12:11:07.745" v="1209" actId="113"/>
        <pc:sldMkLst>
          <pc:docMk/>
          <pc:sldMk cId="1895526179" sldId="649"/>
        </pc:sldMkLst>
        <pc:spChg chg="mod">
          <ac:chgData name="Malenková Miluše" userId="a413522e-5473-4032-893e-2f73976a1e09" providerId="ADAL" clId="{CCAC2FC6-F3B4-46E3-BE50-B09E9A46E8A6}" dt="2026-05-04T12:05:00.450" v="1152"/>
          <ac:spMkLst>
            <pc:docMk/>
            <pc:sldMk cId="1895526179" sldId="649"/>
            <ac:spMk id="2" creationId="{09AFD825-6582-8509-2120-023B24A90446}"/>
          </ac:spMkLst>
        </pc:spChg>
        <pc:spChg chg="mod">
          <ac:chgData name="Malenková Miluše" userId="a413522e-5473-4032-893e-2f73976a1e09" providerId="ADAL" clId="{CCAC2FC6-F3B4-46E3-BE50-B09E9A46E8A6}" dt="2026-05-04T12:11:07.745" v="1209" actId="113"/>
          <ac:spMkLst>
            <pc:docMk/>
            <pc:sldMk cId="1895526179" sldId="649"/>
            <ac:spMk id="3" creationId="{9103A28C-E489-397E-08C7-C569BCFA3F3F}"/>
          </ac:spMkLst>
        </pc:spChg>
      </pc:sldChg>
      <pc:sldChg chg="modSp new">
        <pc:chgData name="Malenková Miluše" userId="a413522e-5473-4032-893e-2f73976a1e09" providerId="ADAL" clId="{CCAC2FC6-F3B4-46E3-BE50-B09E9A46E8A6}" dt="2026-05-04T12:11:48.838" v="1212"/>
        <pc:sldMkLst>
          <pc:docMk/>
          <pc:sldMk cId="1771085084" sldId="650"/>
        </pc:sldMkLst>
        <pc:spChg chg="mod">
          <ac:chgData name="Malenková Miluše" userId="a413522e-5473-4032-893e-2f73976a1e09" providerId="ADAL" clId="{CCAC2FC6-F3B4-46E3-BE50-B09E9A46E8A6}" dt="2026-05-04T12:11:42.427" v="1211"/>
          <ac:spMkLst>
            <pc:docMk/>
            <pc:sldMk cId="1771085084" sldId="650"/>
            <ac:spMk id="2" creationId="{4965FA2B-88AD-E3BE-602A-9288CB9D4330}"/>
          </ac:spMkLst>
        </pc:spChg>
        <pc:spChg chg="mod">
          <ac:chgData name="Malenková Miluše" userId="a413522e-5473-4032-893e-2f73976a1e09" providerId="ADAL" clId="{CCAC2FC6-F3B4-46E3-BE50-B09E9A46E8A6}" dt="2026-05-04T12:11:48.838" v="1212"/>
          <ac:spMkLst>
            <pc:docMk/>
            <pc:sldMk cId="1771085084" sldId="650"/>
            <ac:spMk id="3" creationId="{0A9C9EFA-35A9-F50D-23DE-495FB44835AC}"/>
          </ac:spMkLst>
        </pc:spChg>
      </pc:sldChg>
      <pc:sldChg chg="modSp new">
        <pc:chgData name="Malenková Miluše" userId="a413522e-5473-4032-893e-2f73976a1e09" providerId="ADAL" clId="{CCAC2FC6-F3B4-46E3-BE50-B09E9A46E8A6}" dt="2026-05-04T12:13:12.704" v="1215"/>
        <pc:sldMkLst>
          <pc:docMk/>
          <pc:sldMk cId="3982992735" sldId="651"/>
        </pc:sldMkLst>
        <pc:spChg chg="mod">
          <ac:chgData name="Malenková Miluše" userId="a413522e-5473-4032-893e-2f73976a1e09" providerId="ADAL" clId="{CCAC2FC6-F3B4-46E3-BE50-B09E9A46E8A6}" dt="2026-05-04T12:13:07.037" v="1214"/>
          <ac:spMkLst>
            <pc:docMk/>
            <pc:sldMk cId="3982992735" sldId="651"/>
            <ac:spMk id="2" creationId="{6D141DA9-7FCA-6BB0-E28E-711E09D60EF5}"/>
          </ac:spMkLst>
        </pc:spChg>
        <pc:spChg chg="mod">
          <ac:chgData name="Malenková Miluše" userId="a413522e-5473-4032-893e-2f73976a1e09" providerId="ADAL" clId="{CCAC2FC6-F3B4-46E3-BE50-B09E9A46E8A6}" dt="2026-05-04T12:13:12.704" v="1215"/>
          <ac:spMkLst>
            <pc:docMk/>
            <pc:sldMk cId="3982992735" sldId="651"/>
            <ac:spMk id="3" creationId="{07B5953E-C9D1-C8E3-425C-21A96F045BAC}"/>
          </ac:spMkLst>
        </pc:spChg>
      </pc:sldChg>
      <pc:sldChg chg="modSp new">
        <pc:chgData name="Malenková Miluše" userId="a413522e-5473-4032-893e-2f73976a1e09" providerId="ADAL" clId="{CCAC2FC6-F3B4-46E3-BE50-B09E9A46E8A6}" dt="2026-05-04T12:13:39.660" v="1218"/>
        <pc:sldMkLst>
          <pc:docMk/>
          <pc:sldMk cId="1563253560" sldId="652"/>
        </pc:sldMkLst>
        <pc:spChg chg="mod">
          <ac:chgData name="Malenková Miluše" userId="a413522e-5473-4032-893e-2f73976a1e09" providerId="ADAL" clId="{CCAC2FC6-F3B4-46E3-BE50-B09E9A46E8A6}" dt="2026-05-04T12:13:33.461" v="1217"/>
          <ac:spMkLst>
            <pc:docMk/>
            <pc:sldMk cId="1563253560" sldId="652"/>
            <ac:spMk id="2" creationId="{1504E892-E681-42A9-DC53-A3BAF2A5562D}"/>
          </ac:spMkLst>
        </pc:spChg>
        <pc:spChg chg="mod">
          <ac:chgData name="Malenková Miluše" userId="a413522e-5473-4032-893e-2f73976a1e09" providerId="ADAL" clId="{CCAC2FC6-F3B4-46E3-BE50-B09E9A46E8A6}" dt="2026-05-04T12:13:39.660" v="1218"/>
          <ac:spMkLst>
            <pc:docMk/>
            <pc:sldMk cId="1563253560" sldId="652"/>
            <ac:spMk id="3" creationId="{F8715EB0-9E04-C6F5-7EB2-6CDA4435FBAD}"/>
          </ac:spMkLst>
        </pc:spChg>
      </pc:sldChg>
      <pc:sldChg chg="new del">
        <pc:chgData name="Malenková Miluše" userId="a413522e-5473-4032-893e-2f73976a1e09" providerId="ADAL" clId="{CCAC2FC6-F3B4-46E3-BE50-B09E9A46E8A6}" dt="2026-05-04T12:16:55.738" v="1242" actId="47"/>
        <pc:sldMkLst>
          <pc:docMk/>
          <pc:sldMk cId="1502355358" sldId="653"/>
        </pc:sldMkLst>
      </pc:sldChg>
      <pc:sldChg chg="modSp new mod">
        <pc:chgData name="Malenková Miluše" userId="a413522e-5473-4032-893e-2f73976a1e09" providerId="ADAL" clId="{CCAC2FC6-F3B4-46E3-BE50-B09E9A46E8A6}" dt="2026-05-04T12:14:17.140" v="1226" actId="20577"/>
        <pc:sldMkLst>
          <pc:docMk/>
          <pc:sldMk cId="2248122345" sldId="654"/>
        </pc:sldMkLst>
        <pc:spChg chg="mod">
          <ac:chgData name="Malenková Miluše" userId="a413522e-5473-4032-893e-2f73976a1e09" providerId="ADAL" clId="{CCAC2FC6-F3B4-46E3-BE50-B09E9A46E8A6}" dt="2026-05-04T12:14:17.140" v="1226" actId="20577"/>
          <ac:spMkLst>
            <pc:docMk/>
            <pc:sldMk cId="2248122345" sldId="654"/>
            <ac:spMk id="2" creationId="{5F3AB2EE-4331-B5A0-D66F-C4694114E3AB}"/>
          </ac:spMkLst>
        </pc:spChg>
      </pc:sldChg>
      <pc:sldChg chg="modSp new mod">
        <pc:chgData name="Malenková Miluše" userId="a413522e-5473-4032-893e-2f73976a1e09" providerId="ADAL" clId="{CCAC2FC6-F3B4-46E3-BE50-B09E9A46E8A6}" dt="2026-05-04T12:15:14.993" v="1232" actId="14100"/>
        <pc:sldMkLst>
          <pc:docMk/>
          <pc:sldMk cId="224240662" sldId="655"/>
        </pc:sldMkLst>
        <pc:spChg chg="mod">
          <ac:chgData name="Malenková Miluše" userId="a413522e-5473-4032-893e-2f73976a1e09" providerId="ADAL" clId="{CCAC2FC6-F3B4-46E3-BE50-B09E9A46E8A6}" dt="2026-05-04T12:14:42.119" v="1228"/>
          <ac:spMkLst>
            <pc:docMk/>
            <pc:sldMk cId="224240662" sldId="655"/>
            <ac:spMk id="2" creationId="{5D0BE933-D1D7-7EAB-303D-148406BA033A}"/>
          </ac:spMkLst>
        </pc:spChg>
        <pc:spChg chg="mod">
          <ac:chgData name="Malenková Miluše" userId="a413522e-5473-4032-893e-2f73976a1e09" providerId="ADAL" clId="{CCAC2FC6-F3B4-46E3-BE50-B09E9A46E8A6}" dt="2026-05-04T12:15:14.993" v="1232" actId="14100"/>
          <ac:spMkLst>
            <pc:docMk/>
            <pc:sldMk cId="224240662" sldId="655"/>
            <ac:spMk id="3" creationId="{45A804E5-1EDB-D302-5118-B9DE60EE1520}"/>
          </ac:spMkLst>
        </pc:spChg>
      </pc:sldChg>
      <pc:sldChg chg="modSp new">
        <pc:chgData name="Malenková Miluše" userId="a413522e-5473-4032-893e-2f73976a1e09" providerId="ADAL" clId="{CCAC2FC6-F3B4-46E3-BE50-B09E9A46E8A6}" dt="2026-05-04T12:15:43.833" v="1235"/>
        <pc:sldMkLst>
          <pc:docMk/>
          <pc:sldMk cId="2302571462" sldId="656"/>
        </pc:sldMkLst>
        <pc:spChg chg="mod">
          <ac:chgData name="Malenková Miluše" userId="a413522e-5473-4032-893e-2f73976a1e09" providerId="ADAL" clId="{CCAC2FC6-F3B4-46E3-BE50-B09E9A46E8A6}" dt="2026-05-04T12:15:37.139" v="1234"/>
          <ac:spMkLst>
            <pc:docMk/>
            <pc:sldMk cId="2302571462" sldId="656"/>
            <ac:spMk id="2" creationId="{4A221457-4150-1BB5-C59C-74B7BD8835A4}"/>
          </ac:spMkLst>
        </pc:spChg>
        <pc:spChg chg="mod">
          <ac:chgData name="Malenková Miluše" userId="a413522e-5473-4032-893e-2f73976a1e09" providerId="ADAL" clId="{CCAC2FC6-F3B4-46E3-BE50-B09E9A46E8A6}" dt="2026-05-04T12:15:43.833" v="1235"/>
          <ac:spMkLst>
            <pc:docMk/>
            <pc:sldMk cId="2302571462" sldId="656"/>
            <ac:spMk id="3" creationId="{5C140E2D-8E72-EAFB-4757-26019C02D018}"/>
          </ac:spMkLst>
        </pc:spChg>
      </pc:sldChg>
      <pc:sldChg chg="modSp new">
        <pc:chgData name="Malenková Miluše" userId="a413522e-5473-4032-893e-2f73976a1e09" providerId="ADAL" clId="{CCAC2FC6-F3B4-46E3-BE50-B09E9A46E8A6}" dt="2026-05-04T12:16:12.832" v="1238"/>
        <pc:sldMkLst>
          <pc:docMk/>
          <pc:sldMk cId="4051889864" sldId="657"/>
        </pc:sldMkLst>
        <pc:spChg chg="mod">
          <ac:chgData name="Malenková Miluše" userId="a413522e-5473-4032-893e-2f73976a1e09" providerId="ADAL" clId="{CCAC2FC6-F3B4-46E3-BE50-B09E9A46E8A6}" dt="2026-05-04T12:16:06.984" v="1237"/>
          <ac:spMkLst>
            <pc:docMk/>
            <pc:sldMk cId="4051889864" sldId="657"/>
            <ac:spMk id="2" creationId="{851D2B38-AF28-7550-71E2-FD65A9A3322D}"/>
          </ac:spMkLst>
        </pc:spChg>
        <pc:spChg chg="mod">
          <ac:chgData name="Malenková Miluše" userId="a413522e-5473-4032-893e-2f73976a1e09" providerId="ADAL" clId="{CCAC2FC6-F3B4-46E3-BE50-B09E9A46E8A6}" dt="2026-05-04T12:16:12.832" v="1238"/>
          <ac:spMkLst>
            <pc:docMk/>
            <pc:sldMk cId="4051889864" sldId="657"/>
            <ac:spMk id="3" creationId="{283936F4-4B2F-1FDA-3B59-BF14BC3CD97B}"/>
          </ac:spMkLst>
        </pc:spChg>
      </pc:sldChg>
      <pc:sldChg chg="modSp new">
        <pc:chgData name="Malenková Miluše" userId="a413522e-5473-4032-893e-2f73976a1e09" providerId="ADAL" clId="{CCAC2FC6-F3B4-46E3-BE50-B09E9A46E8A6}" dt="2026-05-04T12:16:33.982" v="1241"/>
        <pc:sldMkLst>
          <pc:docMk/>
          <pc:sldMk cId="3810737282" sldId="658"/>
        </pc:sldMkLst>
        <pc:spChg chg="mod">
          <ac:chgData name="Malenková Miluše" userId="a413522e-5473-4032-893e-2f73976a1e09" providerId="ADAL" clId="{CCAC2FC6-F3B4-46E3-BE50-B09E9A46E8A6}" dt="2026-05-04T12:16:27.867" v="1240"/>
          <ac:spMkLst>
            <pc:docMk/>
            <pc:sldMk cId="3810737282" sldId="658"/>
            <ac:spMk id="2" creationId="{D211A374-AD04-3947-EA97-F40C9EFBE746}"/>
          </ac:spMkLst>
        </pc:spChg>
        <pc:spChg chg="mod">
          <ac:chgData name="Malenková Miluše" userId="a413522e-5473-4032-893e-2f73976a1e09" providerId="ADAL" clId="{CCAC2FC6-F3B4-46E3-BE50-B09E9A46E8A6}" dt="2026-05-04T12:16:33.982" v="1241"/>
          <ac:spMkLst>
            <pc:docMk/>
            <pc:sldMk cId="3810737282" sldId="658"/>
            <ac:spMk id="3" creationId="{A5ABEFE0-D02A-7DF8-E8C7-EA9F69C1D7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05.05.2026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eur-lex.europa.eu/legal-content/CS/TXT/?uri=CELEX:02002R2195-20220710&amp;qid=1756199079642"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 1 vyhlášky č. 452/2024 Sb., o úřednické zkoušce</a:t>
            </a:r>
          </a:p>
          <a:p>
            <a:endParaRPr lang="cs-CZ" dirty="0"/>
          </a:p>
          <a:p>
            <a:r>
              <a:rPr lang="cs-CZ" dirty="0"/>
              <a:t>(2) Zkoušený koná zvláštní část úřednické zkoušky v českém jazyce formou řízeného rozhovoru s tříčlennou zkušební komisí o obsahu 3 zkušebních okruhů, které si vylosuje ze seznamu 20 zveřejněných zkušebních okruhů. Zvláštní část úřednické zkoušky trvá zpravidla nejdéle 60 minut a zahrnuje přípravu, která trvá nejméně 15 minut, nejdéle však 30 minut; v případech zvláštního zřetele hodných může zkušební komise dobu přípravy prodloužit, a to zpravidla nejdéle na 60 minut, přičemž zvláštní část úřednické zkoušky trvá v těchto případech zpravidla nejdéle 90 minut. Zkoušený může při přípravě na zvláštní část úřednické zkoušky používat nekomentované úplné znění mezinárodní smlouvy, právního nebo vnitřního předpisu nebo usnesení vlády.</a:t>
            </a:r>
          </a:p>
          <a:p>
            <a:endParaRPr lang="cs-CZ" dirty="0"/>
          </a:p>
          <a:p>
            <a:r>
              <a:rPr lang="cs-CZ" dirty="0"/>
              <a:t>§ 2 </a:t>
            </a:r>
          </a:p>
          <a:p>
            <a:r>
              <a:rPr lang="cs-CZ" dirty="0"/>
              <a:t>(2) Zvláštní část úřednické zkoušky je vykonána úspěšně, jestliže je zkoušený celkově hodnocen výrokem „uspěl“. Zkoušený je celkově hodnocen výrokem „uspěl“, pokud je hodnocen výrokem „uspěl“ alespoň u 2 ze 3 vylosovaných zkušebních okruhů; v opačném případě se hodnotí výrokem „neuspěl“. Každý člen zkušební komise hodnotí každý zkušební okruh zvlášť. Zkušební okruh je hodnocen výrokem „uspěl“, pokud je hodnocen výrokem „uspěl“ alespoň 2 ze 3 členů zkušební komise. Zkušební komise seznámí zkoušeného s hodnocením zvláštní části úřednické zkoušky po jejím vykonání.</a:t>
            </a:r>
          </a:p>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a:t>
            </a:fld>
            <a:endParaRPr lang="cs-CZ"/>
          </a:p>
        </p:txBody>
      </p:sp>
    </p:spTree>
    <p:extLst>
      <p:ext uri="{BB962C8B-B14F-4D97-AF65-F5344CB8AC3E}">
        <p14:creationId xmlns:p14="http://schemas.microsoft.com/office/powerpoint/2010/main" val="975362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0" i="0" dirty="0">
                <a:solidFill>
                  <a:srgbClr val="333333"/>
                </a:solidFill>
                <a:effectLst/>
                <a:latin typeface="Roboto" panose="02000000000000000000" pitchFamily="2" charset="0"/>
              </a:rPr>
              <a:t>Nařízení Evropského parlamentu a Rady (ES) č. 2195/2002 ze dne 5. listopadu 2002 o společném slovníku pro veřejné zakázky (CPV)</a:t>
            </a:r>
            <a:endParaRPr lang="cs-CZ" b="0" dirty="0"/>
          </a:p>
          <a:p>
            <a:r>
              <a:rPr lang="cs-CZ" dirty="0">
                <a:hlinkClick r:id="rId3"/>
              </a:rPr>
              <a:t>EUR-Lex - 02002R2195-20220710 - EN - EUR-Lex</a:t>
            </a:r>
            <a:endParaRPr lang="cs-CZ" dirty="0"/>
          </a:p>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15</a:t>
            </a:fld>
            <a:endParaRPr lang="cs-CZ"/>
          </a:p>
        </p:txBody>
      </p:sp>
    </p:spTree>
    <p:extLst>
      <p:ext uri="{BB962C8B-B14F-4D97-AF65-F5344CB8AC3E}">
        <p14:creationId xmlns:p14="http://schemas.microsoft.com/office/powerpoint/2010/main" val="2274970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Rozsudek Soudního dvora EU ve věci </a:t>
            </a:r>
            <a:r>
              <a:rPr lang="cs-CZ" b="0" i="0" dirty="0">
                <a:solidFill>
                  <a:srgbClr val="000000"/>
                </a:solidFill>
                <a:effectLst/>
                <a:latin typeface="Open Sans" panose="020B0606030504020204" pitchFamily="34" charset="0"/>
              </a:rPr>
              <a:t>C‑652/22</a:t>
            </a:r>
          </a:p>
          <a:p>
            <a:r>
              <a:rPr lang="cs-CZ" b="0" dirty="0"/>
              <a:t>Dodavatel ze třetí země, která neuzavřela s Evropskou unií mezinárodní dohodu v oblasti veřejných zakázek, se nemůže v členském státě EU dovolávat rovného zacházení v oblasti veřejného zadávání. </a:t>
            </a:r>
            <a:r>
              <a:rPr lang="cs-CZ" b="0" i="0" dirty="0">
                <a:solidFill>
                  <a:srgbClr val="000000"/>
                </a:solidFill>
                <a:effectLst/>
                <a:latin typeface="Open Sans" panose="020B0606030504020204" pitchFamily="34" charset="0"/>
              </a:rPr>
              <a:t>Žádost o rozhodnutí o předběžné otázce byla nepřípustná.</a:t>
            </a:r>
            <a:endParaRPr lang="cs-CZ" b="0" dirty="0"/>
          </a:p>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19</a:t>
            </a:fld>
            <a:endParaRPr lang="cs-CZ"/>
          </a:p>
        </p:txBody>
      </p:sp>
    </p:spTree>
    <p:extLst>
      <p:ext uri="{BB962C8B-B14F-4D97-AF65-F5344CB8AC3E}">
        <p14:creationId xmlns:p14="http://schemas.microsoft.com/office/powerpoint/2010/main" val="2443771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Nařízení vlády č. 172/2016 Sb.</a:t>
            </a:r>
          </a:p>
          <a:p>
            <a:r>
              <a:rPr lang="cs-CZ" dirty="0"/>
              <a:t>§ 2 Finanční limit pro určení nadlimitní veřejné zakázky na dodávky</a:t>
            </a:r>
          </a:p>
          <a:p>
            <a:r>
              <a:rPr lang="cs-CZ" dirty="0"/>
              <a:t>(1) Není-li v odstavci 2 stanoveno jinak, činí finanční limit pro určení nadlimitní veřejné zakázky na </a:t>
            </a:r>
            <a:r>
              <a:rPr lang="cs-CZ" b="1" dirty="0"/>
              <a:t>dodávky</a:t>
            </a:r>
          </a:p>
          <a:p>
            <a:r>
              <a:rPr lang="cs-CZ" dirty="0"/>
              <a:t>a) </a:t>
            </a:r>
            <a:r>
              <a:rPr lang="cs-CZ" b="1" dirty="0"/>
              <a:t>3 491 000 </a:t>
            </a:r>
            <a:r>
              <a:rPr lang="cs-CZ" b="0" dirty="0"/>
              <a:t>Kč pro </a:t>
            </a:r>
            <a:r>
              <a:rPr lang="cs-CZ" dirty="0"/>
              <a:t>zadavatele podle § 4 odst. 1 písm. a) až c) zákona o zadávání veřejných zakázek (dále jen „zákon“); to neplatí pro zadavatele působícího v oblasti obrany v případech uvedených v písmeni b) bodě 1,</a:t>
            </a:r>
          </a:p>
          <a:p>
            <a:r>
              <a:rPr lang="cs-CZ" dirty="0"/>
              <a:t>b) </a:t>
            </a:r>
            <a:r>
              <a:rPr lang="cs-CZ" b="1" dirty="0"/>
              <a:t>5 386 000 </a:t>
            </a:r>
            <a:r>
              <a:rPr lang="cs-CZ" dirty="0"/>
              <a:t>Kč pro zadavatele podle</a:t>
            </a:r>
          </a:p>
          <a:p>
            <a:r>
              <a:rPr lang="cs-CZ" dirty="0"/>
              <a:t>1. § 4 odst. 1 písm. a) až c) zákona působícího v oblasti obrany, pokud předmět veřejné zakázky nezahrnuje výrobky uvedené v příloze k tomuto nařízení,</a:t>
            </a:r>
          </a:p>
          <a:p>
            <a:r>
              <a:rPr lang="cs-CZ" dirty="0"/>
              <a:t>2. § 4 odst. 1 písm. d) a e) zákona,</a:t>
            </a:r>
          </a:p>
          <a:p>
            <a:r>
              <a:rPr lang="cs-CZ" dirty="0"/>
              <a:t>3. § 4 odst. 2 zákona, nebo</a:t>
            </a:r>
          </a:p>
          <a:p>
            <a:r>
              <a:rPr lang="cs-CZ" dirty="0"/>
              <a:t>4. § 4 odst. 5 zákona.</a:t>
            </a:r>
          </a:p>
          <a:p>
            <a:r>
              <a:rPr lang="cs-CZ" dirty="0"/>
              <a:t>(2) Finanční limit pro určení nadlimitní sektorové veřejné zakázky na dodávky nebo pro určení nadlimitní veřejné zakázky na dodávky v oblasti obrany nebo bezpečnosti činí </a:t>
            </a:r>
            <a:r>
              <a:rPr lang="cs-CZ" b="1" dirty="0"/>
              <a:t>10 773 000 </a:t>
            </a:r>
            <a:r>
              <a:rPr lang="cs-CZ" dirty="0"/>
              <a:t>Kč.</a:t>
            </a:r>
          </a:p>
          <a:p>
            <a:r>
              <a:rPr lang="cs-CZ" dirty="0"/>
              <a:t>§ 3 Finanční limit pro určení nadlimitní veřejné zakázky na </a:t>
            </a:r>
            <a:r>
              <a:rPr lang="cs-CZ" b="1" dirty="0"/>
              <a:t>služby</a:t>
            </a:r>
          </a:p>
          <a:p>
            <a:r>
              <a:rPr lang="cs-CZ" dirty="0"/>
              <a:t>(1) Není-li v odstavcích 2 až 4 stanoveno jinak, činí finanční limit pro určení nadlimitní veřejné zakázky na služby</a:t>
            </a:r>
          </a:p>
          <a:p>
            <a:r>
              <a:rPr lang="cs-CZ" dirty="0"/>
              <a:t>a) </a:t>
            </a:r>
            <a:r>
              <a:rPr lang="cs-CZ" b="1" dirty="0"/>
              <a:t>3 491 000 </a:t>
            </a:r>
            <a:r>
              <a:rPr lang="cs-CZ" dirty="0"/>
              <a:t>Kč pro zadavatele podle § 4 odst. 1 písm. a) až c) zákona,</a:t>
            </a:r>
          </a:p>
          <a:p>
            <a:r>
              <a:rPr lang="cs-CZ" dirty="0"/>
              <a:t>b) </a:t>
            </a:r>
            <a:r>
              <a:rPr lang="cs-CZ" b="1" dirty="0"/>
              <a:t>5 386 000 </a:t>
            </a:r>
            <a:r>
              <a:rPr lang="cs-CZ" dirty="0"/>
              <a:t>Kč pro zadavatele podle</a:t>
            </a:r>
          </a:p>
          <a:p>
            <a:r>
              <a:rPr lang="cs-CZ" dirty="0"/>
              <a:t>1. § 4 odst. 1 písm. d) a e) zákona,</a:t>
            </a:r>
          </a:p>
          <a:p>
            <a:r>
              <a:rPr lang="cs-CZ" dirty="0"/>
              <a:t>2. § 4 odst. 2 zákona, nebo</a:t>
            </a:r>
          </a:p>
          <a:p>
            <a:r>
              <a:rPr lang="cs-CZ" dirty="0"/>
              <a:t>3. § 4 odst. 5 zákona.</a:t>
            </a:r>
          </a:p>
          <a:p>
            <a:r>
              <a:rPr lang="cs-CZ" dirty="0"/>
              <a:t>(2) Finanční limit pro určení nadlimitní veřejné zakázky na služby v případě sektorové veřejné zakázky nebo v případě veřejné zakázky v oblasti obrany nebo bezpečnosti činí </a:t>
            </a:r>
            <a:r>
              <a:rPr lang="cs-CZ" b="1" dirty="0"/>
              <a:t>10 773 000 </a:t>
            </a:r>
            <a:r>
              <a:rPr lang="cs-CZ" dirty="0"/>
              <a:t>Kč.</a:t>
            </a:r>
          </a:p>
          <a:p>
            <a:r>
              <a:rPr lang="cs-CZ" dirty="0"/>
              <a:t>(3) Finanční limit pro určení nadlimitní veřejné zakázky, která je koncesí na služby, činí </a:t>
            </a:r>
            <a:r>
              <a:rPr lang="cs-CZ" b="1" dirty="0"/>
              <a:t>134 764 000 </a:t>
            </a:r>
            <a:r>
              <a:rPr lang="cs-CZ" dirty="0"/>
              <a:t>Kč.</a:t>
            </a:r>
          </a:p>
          <a:p>
            <a:r>
              <a:rPr lang="cs-CZ" dirty="0"/>
              <a:t>(4) Finanční limit pro určení nadlimitní veřejné zakázky na služby, u které více než 50 % předpokládané hodnoty tvoří sociální a jiné zvláštní služby podle přílohy č. 4 zákona, činí </a:t>
            </a:r>
            <a:r>
              <a:rPr lang="cs-CZ" b="1" dirty="0"/>
              <a:t>18 703 000 </a:t>
            </a:r>
            <a:r>
              <a:rPr lang="cs-CZ" dirty="0"/>
              <a:t>Kč, s výjimkou</a:t>
            </a:r>
          </a:p>
          <a:p>
            <a:r>
              <a:rPr lang="cs-CZ" dirty="0"/>
              <a:t>a) sektorové veřejné zakázky na služby, u které činí </a:t>
            </a:r>
            <a:r>
              <a:rPr lang="cs-CZ" b="1" dirty="0"/>
              <a:t>24 938 000 </a:t>
            </a:r>
            <a:r>
              <a:rPr lang="cs-CZ" dirty="0"/>
              <a:t>Kč,</a:t>
            </a:r>
          </a:p>
          <a:p>
            <a:r>
              <a:rPr lang="cs-CZ" dirty="0"/>
              <a:t>b) koncese na služby, u které činí </a:t>
            </a:r>
            <a:r>
              <a:rPr lang="cs-CZ" b="1" dirty="0"/>
              <a:t>134 764 000 </a:t>
            </a:r>
            <a:r>
              <a:rPr lang="cs-CZ" dirty="0"/>
              <a:t>Kč.</a:t>
            </a:r>
          </a:p>
          <a:p>
            <a:r>
              <a:rPr lang="cs-CZ" dirty="0"/>
              <a:t>§ 4 Finanční limit pro určení nadlimitní veřejné zakázky na </a:t>
            </a:r>
            <a:r>
              <a:rPr lang="cs-CZ" b="1" dirty="0"/>
              <a:t>stavební práce</a:t>
            </a:r>
          </a:p>
          <a:p>
            <a:r>
              <a:rPr lang="cs-CZ" dirty="0"/>
              <a:t>Finanční limit pro určení nadlimitní veřejné zakázky na stavební práce činí </a:t>
            </a:r>
            <a:r>
              <a:rPr lang="cs-CZ" b="1" dirty="0"/>
              <a:t>134 764 000 </a:t>
            </a:r>
            <a:r>
              <a:rPr lang="cs-CZ" dirty="0"/>
              <a:t>Kč.</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36</a:t>
            </a:fld>
            <a:endParaRPr lang="cs-CZ"/>
          </a:p>
        </p:txBody>
      </p:sp>
    </p:spTree>
    <p:extLst>
      <p:ext uri="{BB962C8B-B14F-4D97-AF65-F5344CB8AC3E}">
        <p14:creationId xmlns:p14="http://schemas.microsoft.com/office/powerpoint/2010/main" val="2191722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l">
              <a:lnSpc>
                <a:spcPct val="115000"/>
              </a:lnSpc>
              <a:spcAft>
                <a:spcPts val="800"/>
              </a:spcAft>
            </a:pPr>
            <a:r>
              <a:rPr lang="cs-CZ" sz="1200" b="0" kern="0" dirty="0">
                <a:effectLst/>
                <a:latin typeface="Arial" panose="020B0604020202020204" pitchFamily="34" charset="0"/>
                <a:ea typeface="Times New Roman" panose="02020603050405020304" pitchFamily="18" charset="0"/>
                <a:cs typeface="Times New Roman" panose="02020603050405020304" pitchFamily="18" charset="0"/>
              </a:rPr>
              <a:t>Díl 3 Společná ustanovení o zadávacích podmínkách pro </a:t>
            </a:r>
            <a:r>
              <a:rPr lang="cs-CZ" sz="1200" kern="0" dirty="0">
                <a:latin typeface="Arial" panose="020B0604020202020204" pitchFamily="34" charset="0"/>
                <a:cs typeface="Times New Roman" panose="02020603050405020304" pitchFamily="18" charset="0"/>
              </a:rPr>
              <a:t>nadlimitní režim</a:t>
            </a:r>
          </a:p>
          <a:p>
            <a:pPr algn="l">
              <a:lnSpc>
                <a:spcPct val="115000"/>
              </a:lnSpc>
              <a:spcAft>
                <a:spcPts val="800"/>
              </a:spcAft>
            </a:pPr>
            <a:r>
              <a:rPr lang="cs-CZ" sz="1200" kern="0" dirty="0">
                <a:latin typeface="Arial" panose="020B0604020202020204" pitchFamily="34" charset="0"/>
                <a:cs typeface="Times New Roman" panose="02020603050405020304" pitchFamily="18" charset="0"/>
              </a:rPr>
              <a:t>§ 96 Dostupnost zadávací dokumentace</a:t>
            </a:r>
          </a:p>
          <a:p>
            <a:pPr algn="l">
              <a:lnSpc>
                <a:spcPct val="115000"/>
              </a:lnSpc>
              <a:spcAft>
                <a:spcPts val="800"/>
              </a:spcAft>
            </a:pPr>
            <a:r>
              <a:rPr lang="cs-CZ" sz="1200" kern="0" dirty="0">
                <a:latin typeface="Arial" panose="020B0604020202020204" pitchFamily="34" charset="0"/>
                <a:cs typeface="Times New Roman" panose="02020603050405020304" pitchFamily="18" charset="0"/>
              </a:rPr>
              <a:t>§ 97 Prohlídka místa plnění</a:t>
            </a:r>
          </a:p>
          <a:p>
            <a:pPr algn="l">
              <a:lnSpc>
                <a:spcPct val="115000"/>
              </a:lnSpc>
              <a:spcAft>
                <a:spcPts val="800"/>
              </a:spcAft>
            </a:pPr>
            <a:r>
              <a:rPr lang="cs-CZ" sz="1200" kern="0" dirty="0">
                <a:latin typeface="Arial" panose="020B0604020202020204" pitchFamily="34" charset="0"/>
                <a:cs typeface="Times New Roman" panose="02020603050405020304" pitchFamily="18" charset="0"/>
              </a:rPr>
              <a:t>§ 98 Vysvětlení zadávací dokumentace</a:t>
            </a:r>
          </a:p>
          <a:p>
            <a:pPr>
              <a:lnSpc>
                <a:spcPct val="115000"/>
              </a:lnSpc>
              <a:spcAft>
                <a:spcPts val="800"/>
              </a:spcAft>
            </a:pPr>
            <a:r>
              <a:rPr lang="cs-CZ" sz="1200" kern="0" dirty="0">
                <a:latin typeface="Arial" panose="020B0604020202020204" pitchFamily="34" charset="0"/>
                <a:cs typeface="Times New Roman" panose="02020603050405020304" pitchFamily="18" charset="0"/>
              </a:rPr>
              <a:t>§ 99 Změna nebo doplnění zadávací dokumentace</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100 Vyhrazené změny závazku</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101 Rozdělení veřejné zakázky na části</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102 Varianty</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103 Podmínky sestavení a podání nabídek </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104 Další podmínky pro uzavření smlouvy</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105 Využití poddodavatele </a:t>
            </a:r>
          </a:p>
          <a:p>
            <a:pPr>
              <a:lnSpc>
                <a:spcPct val="115000"/>
              </a:lnSpc>
              <a:spcAft>
                <a:spcPts val="800"/>
              </a:spcAft>
            </a:pPr>
            <a:r>
              <a:rPr lang="cs-CZ" sz="1200" kern="0" dirty="0">
                <a:latin typeface="Arial" panose="020B0604020202020204" pitchFamily="34" charset="0"/>
                <a:cs typeface="Times New Roman" panose="02020603050405020304" pitchFamily="18" charset="0"/>
              </a:rPr>
              <a:t>§ 106 Platby poddodavatelům </a:t>
            </a:r>
          </a:p>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49</a:t>
            </a:fld>
            <a:endParaRPr lang="cs-CZ"/>
          </a:p>
        </p:txBody>
      </p:sp>
    </p:spTree>
    <p:extLst>
      <p:ext uri="{BB962C8B-B14F-4D97-AF65-F5344CB8AC3E}">
        <p14:creationId xmlns:p14="http://schemas.microsoft.com/office/powerpoint/2010/main" val="1080133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71</a:t>
            </a:fld>
            <a:endParaRPr lang="cs-CZ"/>
          </a:p>
        </p:txBody>
      </p:sp>
    </p:spTree>
    <p:extLst>
      <p:ext uri="{BB962C8B-B14F-4D97-AF65-F5344CB8AC3E}">
        <p14:creationId xmlns:p14="http://schemas.microsoft.com/office/powerpoint/2010/main" val="1272456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73</a:t>
            </a:fld>
            <a:endParaRPr lang="cs-CZ"/>
          </a:p>
        </p:txBody>
      </p:sp>
    </p:spTree>
    <p:extLst>
      <p:ext uri="{BB962C8B-B14F-4D97-AF65-F5344CB8AC3E}">
        <p14:creationId xmlns:p14="http://schemas.microsoft.com/office/powerpoint/2010/main" val="1747187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141</a:t>
            </a:fld>
            <a:endParaRPr lang="cs-CZ"/>
          </a:p>
        </p:txBody>
      </p:sp>
    </p:spTree>
    <p:extLst>
      <p:ext uri="{BB962C8B-B14F-4D97-AF65-F5344CB8AC3E}">
        <p14:creationId xmlns:p14="http://schemas.microsoft.com/office/powerpoint/2010/main" val="1118905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177</a:t>
            </a:fld>
            <a:endParaRPr lang="cs-CZ"/>
          </a:p>
        </p:txBody>
      </p:sp>
    </p:spTree>
    <p:extLst>
      <p:ext uri="{BB962C8B-B14F-4D97-AF65-F5344CB8AC3E}">
        <p14:creationId xmlns:p14="http://schemas.microsoft.com/office/powerpoint/2010/main" val="4869326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8" name="Grafický objekt 7">
            <a:extLst>
              <a:ext uri="{FF2B5EF4-FFF2-40B4-BE49-F238E27FC236}">
                <a16:creationId xmlns:a16="http://schemas.microsoft.com/office/drawing/2014/main" id="{288C4D31-3818-C91C-120D-4CB29985D9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6" name="Grafický objekt 5">
            <a:extLst>
              <a:ext uri="{FF2B5EF4-FFF2-40B4-BE49-F238E27FC236}">
                <a16:creationId xmlns:a16="http://schemas.microsoft.com/office/drawing/2014/main" id="{A60389E6-721D-E56F-59B1-B75533A6FA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Grafický objekt 6">
            <a:extLst>
              <a:ext uri="{FF2B5EF4-FFF2-40B4-BE49-F238E27FC236}">
                <a16:creationId xmlns:a16="http://schemas.microsoft.com/office/drawing/2014/main" id="{C63B8EDC-7F1F-3C09-E76A-D5B19D3D53A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Grafický objekt 4">
            <a:extLst>
              <a:ext uri="{FF2B5EF4-FFF2-40B4-BE49-F238E27FC236}">
                <a16:creationId xmlns:a16="http://schemas.microsoft.com/office/drawing/2014/main" id="{B90272BE-40A8-FF09-B72B-2D0BA2A4EF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21" r:id="rId27"/>
    <p:sldLayoutId id="2147483719"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s://e-sbirka.gov.cz/sb/2016/172#par_5"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vlada.gov.cz/cz/statni_sluzba/urednicka_zkouska/materialy_k_uz/37---verejne-investovani-a-zadavani-verejnych-zakazek-223486/" TargetMode="Externa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sbirka.gov.cz/sb/2016/172" TargetMode="External"/><Relationship Id="rId2" Type="http://schemas.openxmlformats.org/officeDocument/2006/relationships/hyperlink" Target="https://www.e-sbirka.cz/sb/2016/134?zalozka=text" TargetMode="External"/><Relationship Id="rId1" Type="http://schemas.openxmlformats.org/officeDocument/2006/relationships/slideLayout" Target="../slideLayouts/slideLayout4.xml"/><Relationship Id="rId5" Type="http://schemas.openxmlformats.org/officeDocument/2006/relationships/hyperlink" Target="https://www.e-sbirka.cz/sb/2016/260/2016-10-01?f=260%2F2016&amp;zalozka=text" TargetMode="External"/><Relationship Id="rId4" Type="http://schemas.openxmlformats.org/officeDocument/2006/relationships/hyperlink" Target="https://www.e-sbirka.cz/sb/2023/345/2024-07-01?f=345%2F2023&amp;zalozka=text"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a:xfrm>
            <a:off x="6300000" y="2109600"/>
            <a:ext cx="5400000" cy="2127600"/>
          </a:xfrm>
        </p:spPr>
        <p:txBody>
          <a:bodyPr/>
          <a:lstStyle/>
          <a:p>
            <a:r>
              <a:rPr lang="cs-CZ" dirty="0"/>
              <a:t>Veřejné investování a zadávání veřejných zakázek – úřednická zkouška č. 37</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a:xfrm>
            <a:off x="6300000" y="4907280"/>
            <a:ext cx="5400000" cy="1298860"/>
          </a:xfrm>
        </p:spPr>
        <p:txBody>
          <a:bodyPr/>
          <a:lstStyle/>
          <a:p>
            <a:r>
              <a:rPr lang="cs-CZ" dirty="0"/>
              <a:t>Miluše Malenková</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5. 5. 2026</a:t>
            </a:r>
            <a:endParaRPr lang="cs-CZ" dirty="0"/>
          </a:p>
        </p:txBody>
      </p:sp>
    </p:spTree>
    <p:extLst>
      <p:ext uri="{BB962C8B-B14F-4D97-AF65-F5344CB8AC3E}">
        <p14:creationId xmlns:p14="http://schemas.microsoft.com/office/powerpoint/2010/main" val="270925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0DEB37-2932-6651-40E3-244CD29CDA0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392A31C-8396-30D5-E62C-01E6FE99C116}"/>
              </a:ext>
            </a:extLst>
          </p:cNvPr>
          <p:cNvSpPr>
            <a:spLocks noGrp="1"/>
          </p:cNvSpPr>
          <p:nvPr>
            <p:ph idx="1"/>
          </p:nvPr>
        </p:nvSpPr>
        <p:spPr/>
        <p:txBody>
          <a:bodyPr/>
          <a:lstStyle/>
          <a:p>
            <a:r>
              <a:rPr lang="cs-CZ" dirty="0"/>
              <a:t>(3) Při </a:t>
            </a:r>
            <a:r>
              <a:rPr lang="cs-CZ" b="1" dirty="0"/>
              <a:t>zadávání sektorových veřejných zakázek </a:t>
            </a:r>
            <a:r>
              <a:rPr lang="cs-CZ" dirty="0"/>
              <a:t>podle § 151, včetně sektorových koncesí podle § 176 odst. 3, je zadavatelem také osoba uvedená v § 151 odst. 2.</a:t>
            </a:r>
          </a:p>
          <a:p>
            <a:r>
              <a:rPr lang="cs-CZ" dirty="0"/>
              <a:t>§ 151 (2) Sektorovou veřejnou zakázkou je také veřejná zakázka, kterou zadává jiná osoba při výkonu relevantní činnosti, pokud</a:t>
            </a:r>
          </a:p>
          <a:p>
            <a:r>
              <a:rPr lang="cs-CZ" dirty="0"/>
              <a:t>a) relevantní činnost vykonává na základě zvláštního nebo výhradního práva podle § 152, nebo</a:t>
            </a:r>
          </a:p>
          <a:p>
            <a:r>
              <a:rPr lang="cs-CZ" dirty="0"/>
              <a:t>b) nad touto osobou může veřejný zadavatel přímo nebo nepřímo uplatňovat dominantní vliv.</a:t>
            </a:r>
          </a:p>
          <a:p>
            <a:endParaRPr lang="cs-CZ" dirty="0"/>
          </a:p>
        </p:txBody>
      </p:sp>
      <p:sp>
        <p:nvSpPr>
          <p:cNvPr id="4" name="Zástupný symbol pro číslo snímku 3">
            <a:extLst>
              <a:ext uri="{FF2B5EF4-FFF2-40B4-BE49-F238E27FC236}">
                <a16:creationId xmlns:a16="http://schemas.microsoft.com/office/drawing/2014/main" id="{010E5F6D-739F-32E8-3671-990CA327DD2A}"/>
              </a:ext>
            </a:extLst>
          </p:cNvPr>
          <p:cNvSpPr>
            <a:spLocks noGrp="1"/>
          </p:cNvSpPr>
          <p:nvPr>
            <p:ph type="sldNum" sz="quarter" idx="12"/>
          </p:nvPr>
        </p:nvSpPr>
        <p:spPr/>
        <p:txBody>
          <a:bodyPr/>
          <a:lstStyle/>
          <a:p>
            <a:fld id="{1CF5A12E-3DFE-4C3E-9036-7893F29C52C1}" type="slidenum">
              <a:rPr lang="cs-CZ" smtClean="0"/>
              <a:t>10</a:t>
            </a:fld>
            <a:endParaRPr lang="cs-CZ"/>
          </a:p>
        </p:txBody>
      </p:sp>
    </p:spTree>
    <p:extLst>
      <p:ext uri="{BB962C8B-B14F-4D97-AF65-F5344CB8AC3E}">
        <p14:creationId xmlns:p14="http://schemas.microsoft.com/office/powerpoint/2010/main" val="72744724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7DB183-F18D-8D0B-29E2-7B8236D9C091}"/>
              </a:ext>
            </a:extLst>
          </p:cNvPr>
          <p:cNvSpPr>
            <a:spLocks noGrp="1"/>
          </p:cNvSpPr>
          <p:nvPr>
            <p:ph type="title"/>
          </p:nvPr>
        </p:nvSpPr>
        <p:spPr/>
        <p:txBody>
          <a:bodyPr/>
          <a:lstStyle/>
          <a:p>
            <a:r>
              <a:rPr lang="cs-CZ" dirty="0"/>
              <a:t>§ 187 Veřejná zakázka v oblasti obrany nebo bezpečnosti</a:t>
            </a:r>
          </a:p>
        </p:txBody>
      </p:sp>
      <p:sp>
        <p:nvSpPr>
          <p:cNvPr id="3" name="Zástupný obsah 2">
            <a:extLst>
              <a:ext uri="{FF2B5EF4-FFF2-40B4-BE49-F238E27FC236}">
                <a16:creationId xmlns:a16="http://schemas.microsoft.com/office/drawing/2014/main" id="{2A0CE740-5BE5-1AD6-A253-449E9258B0AA}"/>
              </a:ext>
            </a:extLst>
          </p:cNvPr>
          <p:cNvSpPr>
            <a:spLocks noGrp="1"/>
          </p:cNvSpPr>
          <p:nvPr>
            <p:ph idx="1"/>
          </p:nvPr>
        </p:nvSpPr>
        <p:spPr/>
        <p:txBody>
          <a:bodyPr/>
          <a:lstStyle/>
          <a:p>
            <a:r>
              <a:rPr lang="cs-CZ" dirty="0"/>
              <a:t>(4) </a:t>
            </a:r>
            <a:r>
              <a:rPr lang="cs-CZ" b="1" dirty="0"/>
              <a:t>V oblasti obrany nebo bezpečnosti nesmí zadavatel použít otevřené řízení </a:t>
            </a:r>
            <a:r>
              <a:rPr lang="cs-CZ" dirty="0"/>
              <a:t>a řízení o inovačním partnerství, soutěž o návrh podle části šesté hlavy IV a není oprávněn zavést dynamický nákupní systém.</a:t>
            </a:r>
          </a:p>
          <a:p>
            <a:endParaRPr lang="cs-CZ" dirty="0"/>
          </a:p>
        </p:txBody>
      </p:sp>
      <p:sp>
        <p:nvSpPr>
          <p:cNvPr id="4" name="Zástupný symbol pro číslo snímku 3">
            <a:extLst>
              <a:ext uri="{FF2B5EF4-FFF2-40B4-BE49-F238E27FC236}">
                <a16:creationId xmlns:a16="http://schemas.microsoft.com/office/drawing/2014/main" id="{62BE095A-261E-862A-6BF2-955E58F13DE5}"/>
              </a:ext>
            </a:extLst>
          </p:cNvPr>
          <p:cNvSpPr>
            <a:spLocks noGrp="1"/>
          </p:cNvSpPr>
          <p:nvPr>
            <p:ph type="sldNum" sz="quarter" idx="12"/>
          </p:nvPr>
        </p:nvSpPr>
        <p:spPr/>
        <p:txBody>
          <a:bodyPr/>
          <a:lstStyle/>
          <a:p>
            <a:fld id="{1CF5A12E-3DFE-4C3E-9036-7893F29C52C1}" type="slidenum">
              <a:rPr lang="cs-CZ" smtClean="0"/>
              <a:t>100</a:t>
            </a:fld>
            <a:endParaRPr lang="cs-CZ"/>
          </a:p>
        </p:txBody>
      </p:sp>
    </p:spTree>
    <p:extLst>
      <p:ext uri="{BB962C8B-B14F-4D97-AF65-F5344CB8AC3E}">
        <p14:creationId xmlns:p14="http://schemas.microsoft.com/office/powerpoint/2010/main" val="384871851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8B9933-F4ED-DE58-3E92-3B4A62FF56A5}"/>
              </a:ext>
            </a:extLst>
          </p:cNvPr>
          <p:cNvSpPr>
            <a:spLocks noGrp="1"/>
          </p:cNvSpPr>
          <p:nvPr>
            <p:ph type="title"/>
          </p:nvPr>
        </p:nvSpPr>
        <p:spPr/>
        <p:txBody>
          <a:bodyPr/>
          <a:lstStyle/>
          <a:p>
            <a:r>
              <a:rPr lang="cs-CZ" dirty="0"/>
              <a:t>§ 56 Otevřené řízení</a:t>
            </a:r>
          </a:p>
        </p:txBody>
      </p:sp>
      <p:sp>
        <p:nvSpPr>
          <p:cNvPr id="3" name="Zástupný obsah 2">
            <a:extLst>
              <a:ext uri="{FF2B5EF4-FFF2-40B4-BE49-F238E27FC236}">
                <a16:creationId xmlns:a16="http://schemas.microsoft.com/office/drawing/2014/main" id="{BA42DF28-52D8-951E-CF5E-7913931543D2}"/>
              </a:ext>
            </a:extLst>
          </p:cNvPr>
          <p:cNvSpPr>
            <a:spLocks noGrp="1"/>
          </p:cNvSpPr>
          <p:nvPr>
            <p:ph idx="1"/>
          </p:nvPr>
        </p:nvSpPr>
        <p:spPr/>
        <p:txBody>
          <a:bodyPr/>
          <a:lstStyle/>
          <a:p>
            <a:r>
              <a:rPr lang="cs-CZ" dirty="0"/>
              <a:t>(1) Zadavatel zahajuje otevřené řízení </a:t>
            </a:r>
            <a:r>
              <a:rPr lang="cs-CZ" b="1" dirty="0"/>
              <a:t>odesláním oznámení o zahájení zadávacího řízení </a:t>
            </a:r>
            <a:r>
              <a:rPr lang="cs-CZ" dirty="0"/>
              <a:t>k uveřejnění způsobem podle § 212, kterým </a:t>
            </a:r>
            <a:r>
              <a:rPr lang="cs-CZ" b="1" dirty="0"/>
              <a:t>vyzývá neomezený počet dodavatelů k podání nabídky</a:t>
            </a:r>
            <a:r>
              <a:rPr lang="cs-CZ" dirty="0"/>
              <a:t>.</a:t>
            </a:r>
          </a:p>
          <a:p>
            <a:r>
              <a:rPr lang="cs-CZ" dirty="0"/>
              <a:t>(2) Zadavatel </a:t>
            </a:r>
            <a:r>
              <a:rPr lang="cs-CZ" b="1" dirty="0"/>
              <a:t>nesmí </a:t>
            </a:r>
            <a:r>
              <a:rPr lang="cs-CZ" dirty="0"/>
              <a:t>s účastníky zadávacího řízení o podaných nabídkách </a:t>
            </a:r>
            <a:r>
              <a:rPr lang="cs-CZ" b="1" dirty="0"/>
              <a:t>jednat</a:t>
            </a:r>
            <a:r>
              <a:rPr lang="cs-CZ" dirty="0"/>
              <a:t>.</a:t>
            </a:r>
          </a:p>
          <a:p>
            <a:r>
              <a:rPr lang="cs-CZ" dirty="0"/>
              <a:t>(3) Dodavatelé předkládají </a:t>
            </a:r>
            <a:r>
              <a:rPr lang="cs-CZ" b="1" dirty="0"/>
              <a:t>doklady o kvalifikaci v nabídce</a:t>
            </a:r>
            <a:r>
              <a:rPr lang="cs-CZ" dirty="0"/>
              <a:t>.</a:t>
            </a:r>
          </a:p>
          <a:p>
            <a:endParaRPr lang="cs-CZ" dirty="0"/>
          </a:p>
        </p:txBody>
      </p:sp>
      <p:sp>
        <p:nvSpPr>
          <p:cNvPr id="4" name="Zástupný symbol pro číslo snímku 3">
            <a:extLst>
              <a:ext uri="{FF2B5EF4-FFF2-40B4-BE49-F238E27FC236}">
                <a16:creationId xmlns:a16="http://schemas.microsoft.com/office/drawing/2014/main" id="{8EC50CBF-EAFD-9D08-7941-D8A92AB6926F}"/>
              </a:ext>
            </a:extLst>
          </p:cNvPr>
          <p:cNvSpPr>
            <a:spLocks noGrp="1"/>
          </p:cNvSpPr>
          <p:nvPr>
            <p:ph type="sldNum" sz="quarter" idx="12"/>
          </p:nvPr>
        </p:nvSpPr>
        <p:spPr/>
        <p:txBody>
          <a:bodyPr/>
          <a:lstStyle/>
          <a:p>
            <a:fld id="{1CF5A12E-3DFE-4C3E-9036-7893F29C52C1}" type="slidenum">
              <a:rPr lang="cs-CZ" smtClean="0"/>
              <a:t>101</a:t>
            </a:fld>
            <a:endParaRPr lang="cs-CZ"/>
          </a:p>
        </p:txBody>
      </p:sp>
    </p:spTree>
    <p:extLst>
      <p:ext uri="{BB962C8B-B14F-4D97-AF65-F5344CB8AC3E}">
        <p14:creationId xmlns:p14="http://schemas.microsoft.com/office/powerpoint/2010/main" val="20366801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604CBB-8F3C-1F7C-A60D-A73CFD4DEF1D}"/>
              </a:ext>
            </a:extLst>
          </p:cNvPr>
          <p:cNvSpPr>
            <a:spLocks noGrp="1"/>
          </p:cNvSpPr>
          <p:nvPr>
            <p:ph type="title"/>
          </p:nvPr>
        </p:nvSpPr>
        <p:spPr/>
        <p:txBody>
          <a:bodyPr/>
          <a:lstStyle/>
          <a:p>
            <a:r>
              <a:rPr lang="cs-CZ" dirty="0"/>
              <a:t>§ 57 Lhůty v otevřeném řízení</a:t>
            </a:r>
          </a:p>
        </p:txBody>
      </p:sp>
      <p:sp>
        <p:nvSpPr>
          <p:cNvPr id="3" name="Zástupný obsah 2">
            <a:extLst>
              <a:ext uri="{FF2B5EF4-FFF2-40B4-BE49-F238E27FC236}">
                <a16:creationId xmlns:a16="http://schemas.microsoft.com/office/drawing/2014/main" id="{56F40502-DCD0-72D6-23F5-E38C75AA8C4E}"/>
              </a:ext>
            </a:extLst>
          </p:cNvPr>
          <p:cNvSpPr>
            <a:spLocks noGrp="1"/>
          </p:cNvSpPr>
          <p:nvPr>
            <p:ph idx="1"/>
          </p:nvPr>
        </p:nvSpPr>
        <p:spPr/>
        <p:txBody>
          <a:bodyPr/>
          <a:lstStyle/>
          <a:p>
            <a:r>
              <a:rPr lang="cs-CZ" dirty="0"/>
              <a:t>(1) Zadavatel stanoví lhůtu </a:t>
            </a:r>
            <a:r>
              <a:rPr lang="cs-CZ" b="1" dirty="0"/>
              <a:t>pro podání nabídek </a:t>
            </a:r>
            <a:r>
              <a:rPr lang="cs-CZ" dirty="0"/>
              <a:t>v otevřeném řízení na nejméně </a:t>
            </a:r>
            <a:r>
              <a:rPr lang="cs-CZ" b="1" dirty="0"/>
              <a:t>30 dnů od zahájení zadávacího řízení</a:t>
            </a:r>
            <a:r>
              <a:rPr lang="cs-CZ" dirty="0"/>
              <a:t>. Lhůta pro podání nabídek musí být prodloužena</a:t>
            </a:r>
          </a:p>
          <a:p>
            <a:r>
              <a:rPr lang="cs-CZ" dirty="0"/>
              <a:t>a) o 5 dnů, jestliže zadavatel neumožní podávat nabídky prostřednictvím elektronického nástroje nebo zadávací podmínky vyžadují ve lhůtě pro podání nabídek předložení vzorků nebo modelů, které nemohou být předloženy za použití elektronické komunikace; to neplatí v případech podle odstavce 2,</a:t>
            </a:r>
          </a:p>
          <a:p>
            <a:r>
              <a:rPr lang="cs-CZ" dirty="0"/>
              <a:t>b) o 5 dnů, jestliže zadavatel postupuje podle § 96 odst. 2; to neplatí v případech podle odstavce 2 písm. b).</a:t>
            </a:r>
          </a:p>
        </p:txBody>
      </p:sp>
      <p:sp>
        <p:nvSpPr>
          <p:cNvPr id="4" name="Zástupný symbol pro číslo snímku 3">
            <a:extLst>
              <a:ext uri="{FF2B5EF4-FFF2-40B4-BE49-F238E27FC236}">
                <a16:creationId xmlns:a16="http://schemas.microsoft.com/office/drawing/2014/main" id="{0C851BA3-E688-2B3C-181A-2C775E3ECE9D}"/>
              </a:ext>
            </a:extLst>
          </p:cNvPr>
          <p:cNvSpPr>
            <a:spLocks noGrp="1"/>
          </p:cNvSpPr>
          <p:nvPr>
            <p:ph type="sldNum" sz="quarter" idx="12"/>
          </p:nvPr>
        </p:nvSpPr>
        <p:spPr/>
        <p:txBody>
          <a:bodyPr/>
          <a:lstStyle/>
          <a:p>
            <a:fld id="{1CF5A12E-3DFE-4C3E-9036-7893F29C52C1}" type="slidenum">
              <a:rPr lang="cs-CZ" smtClean="0"/>
              <a:t>102</a:t>
            </a:fld>
            <a:endParaRPr lang="cs-CZ"/>
          </a:p>
        </p:txBody>
      </p:sp>
    </p:spTree>
    <p:extLst>
      <p:ext uri="{BB962C8B-B14F-4D97-AF65-F5344CB8AC3E}">
        <p14:creationId xmlns:p14="http://schemas.microsoft.com/office/powerpoint/2010/main" val="121023351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2605B9-EEBD-1046-1E19-D841932E131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F986C8C-6A8B-2C3B-AAFF-AF2CF9ABB223}"/>
              </a:ext>
            </a:extLst>
          </p:cNvPr>
          <p:cNvSpPr>
            <a:spLocks noGrp="1"/>
          </p:cNvSpPr>
          <p:nvPr>
            <p:ph idx="1"/>
          </p:nvPr>
        </p:nvSpPr>
        <p:spPr/>
        <p:txBody>
          <a:bodyPr/>
          <a:lstStyle/>
          <a:p>
            <a:r>
              <a:rPr lang="cs-CZ" dirty="0"/>
              <a:t>(2) Lhůta pro podání nabídek může být u veřejných zakázek na dodávky nebo veřejných zakázek na služby </a:t>
            </a:r>
            <a:r>
              <a:rPr lang="cs-CZ" b="1" dirty="0"/>
              <a:t>zkrácena</a:t>
            </a:r>
            <a:r>
              <a:rPr lang="cs-CZ" dirty="0"/>
              <a:t> tak, aby činila nejméně </a:t>
            </a:r>
            <a:r>
              <a:rPr lang="cs-CZ" b="1" dirty="0"/>
              <a:t>15 dnů</a:t>
            </a:r>
            <a:r>
              <a:rPr lang="cs-CZ" dirty="0"/>
              <a:t>, jestliže</a:t>
            </a:r>
          </a:p>
          <a:p>
            <a:r>
              <a:rPr lang="cs-CZ" dirty="0"/>
              <a:t>a) zadavatel uveřejnil </a:t>
            </a:r>
            <a:r>
              <a:rPr lang="cs-CZ" b="1" dirty="0"/>
              <a:t>předběžné oznámení</a:t>
            </a:r>
            <a:r>
              <a:rPr lang="cs-CZ" dirty="0"/>
              <a:t>, které bylo odesláno k uveřejnění nejméně 35 dnů a nejvýše 12 měsíců přede dnem, kdy bylo odesláno oznámení o zahájení zadávacího řízení, nebo</a:t>
            </a:r>
          </a:p>
          <a:p>
            <a:r>
              <a:rPr lang="cs-CZ" dirty="0"/>
              <a:t>b) </a:t>
            </a:r>
            <a:r>
              <a:rPr lang="cs-CZ" b="1" dirty="0"/>
              <a:t>naléhavé okolnosti </a:t>
            </a:r>
            <a:r>
              <a:rPr lang="cs-CZ" dirty="0"/>
              <a:t>znemožňují použití lhůty podle odstavce 1; naléhavost okolností zadavatel odůvodní v zadávací dokumentaci.</a:t>
            </a:r>
          </a:p>
        </p:txBody>
      </p:sp>
      <p:sp>
        <p:nvSpPr>
          <p:cNvPr id="4" name="Zástupný symbol pro číslo snímku 3">
            <a:extLst>
              <a:ext uri="{FF2B5EF4-FFF2-40B4-BE49-F238E27FC236}">
                <a16:creationId xmlns:a16="http://schemas.microsoft.com/office/drawing/2014/main" id="{E11E6D78-036D-8E46-C5A7-9CD2912D40CA}"/>
              </a:ext>
            </a:extLst>
          </p:cNvPr>
          <p:cNvSpPr>
            <a:spLocks noGrp="1"/>
          </p:cNvSpPr>
          <p:nvPr>
            <p:ph type="sldNum" sz="quarter" idx="12"/>
          </p:nvPr>
        </p:nvSpPr>
        <p:spPr/>
        <p:txBody>
          <a:bodyPr/>
          <a:lstStyle/>
          <a:p>
            <a:fld id="{1CF5A12E-3DFE-4C3E-9036-7893F29C52C1}" type="slidenum">
              <a:rPr lang="cs-CZ" smtClean="0"/>
              <a:t>103</a:t>
            </a:fld>
            <a:endParaRPr lang="cs-CZ"/>
          </a:p>
        </p:txBody>
      </p:sp>
    </p:spTree>
    <p:extLst>
      <p:ext uri="{BB962C8B-B14F-4D97-AF65-F5344CB8AC3E}">
        <p14:creationId xmlns:p14="http://schemas.microsoft.com/office/powerpoint/2010/main" val="233618433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D44E33-CFCD-426D-73A0-DEC0025D8004}"/>
              </a:ext>
            </a:extLst>
          </p:cNvPr>
          <p:cNvSpPr>
            <a:spLocks noGrp="1"/>
          </p:cNvSpPr>
          <p:nvPr>
            <p:ph type="title"/>
          </p:nvPr>
        </p:nvSpPr>
        <p:spPr/>
        <p:txBody>
          <a:bodyPr/>
          <a:lstStyle/>
          <a:p>
            <a:r>
              <a:rPr lang="cs-CZ" dirty="0"/>
              <a:t>§ 58 Užší řízení</a:t>
            </a:r>
          </a:p>
        </p:txBody>
      </p:sp>
      <p:sp>
        <p:nvSpPr>
          <p:cNvPr id="3" name="Zástupný obsah 2">
            <a:extLst>
              <a:ext uri="{FF2B5EF4-FFF2-40B4-BE49-F238E27FC236}">
                <a16:creationId xmlns:a16="http://schemas.microsoft.com/office/drawing/2014/main" id="{B064E01C-2934-45E0-0F79-6F5B13797E26}"/>
              </a:ext>
            </a:extLst>
          </p:cNvPr>
          <p:cNvSpPr>
            <a:spLocks noGrp="1"/>
          </p:cNvSpPr>
          <p:nvPr>
            <p:ph idx="1"/>
          </p:nvPr>
        </p:nvSpPr>
        <p:spPr/>
        <p:txBody>
          <a:bodyPr/>
          <a:lstStyle/>
          <a:p>
            <a:r>
              <a:rPr lang="cs-CZ" dirty="0"/>
              <a:t>(1) Zadavatel </a:t>
            </a:r>
            <a:r>
              <a:rPr lang="cs-CZ" b="1" dirty="0"/>
              <a:t>zahajuje</a:t>
            </a:r>
            <a:r>
              <a:rPr lang="cs-CZ" dirty="0"/>
              <a:t> užší řízení odesláním </a:t>
            </a:r>
            <a:r>
              <a:rPr lang="cs-CZ" b="1" dirty="0"/>
              <a:t>oznámení o zahájení zadávacího řízení</a:t>
            </a:r>
            <a:r>
              <a:rPr lang="cs-CZ" dirty="0"/>
              <a:t> k uveřejnění způsobem podle § 212, kterým </a:t>
            </a:r>
            <a:r>
              <a:rPr lang="cs-CZ" b="1" dirty="0"/>
              <a:t>vyzývá neomezený </a:t>
            </a:r>
            <a:r>
              <a:rPr lang="cs-CZ" dirty="0"/>
              <a:t>počet dodavatelů </a:t>
            </a:r>
            <a:r>
              <a:rPr lang="cs-CZ" b="1" dirty="0"/>
              <a:t>k podání žádosti o účast</a:t>
            </a:r>
            <a:r>
              <a:rPr lang="cs-CZ" dirty="0"/>
              <a:t>.</a:t>
            </a:r>
          </a:p>
          <a:p>
            <a:r>
              <a:rPr lang="cs-CZ" dirty="0"/>
              <a:t>(2) Zadavatel podle § 4 odst. 1 písm. c) až e) může užší řízení zahájit také odesláním </a:t>
            </a:r>
            <a:r>
              <a:rPr lang="cs-CZ" b="1" dirty="0"/>
              <a:t>předběžného oznámení</a:t>
            </a:r>
            <a:r>
              <a:rPr lang="cs-CZ" dirty="0"/>
              <a:t> podle § 34 k uveřejnění způsobem podle § 212, pokud jím vyzývá k projevení předběžného zájmu dodavatelů. V takovém případě zadavatel předběžným oznámením splní povinnosti, pro jejichž splnění tento zákon jinak vyžaduje odeslání oznámení o zahájení zadávacího </a:t>
            </a:r>
            <a:r>
              <a:rPr lang="cs-CZ" dirty="0" err="1"/>
              <a:t>řízení.n</a:t>
            </a:r>
            <a:endParaRPr lang="cs-CZ" dirty="0"/>
          </a:p>
        </p:txBody>
      </p:sp>
      <p:sp>
        <p:nvSpPr>
          <p:cNvPr id="4" name="Zástupný symbol pro číslo snímku 3">
            <a:extLst>
              <a:ext uri="{FF2B5EF4-FFF2-40B4-BE49-F238E27FC236}">
                <a16:creationId xmlns:a16="http://schemas.microsoft.com/office/drawing/2014/main" id="{E22C7CD4-9B16-B7D3-2110-2E81B81A59E9}"/>
              </a:ext>
            </a:extLst>
          </p:cNvPr>
          <p:cNvSpPr>
            <a:spLocks noGrp="1"/>
          </p:cNvSpPr>
          <p:nvPr>
            <p:ph type="sldNum" sz="quarter" idx="12"/>
          </p:nvPr>
        </p:nvSpPr>
        <p:spPr/>
        <p:txBody>
          <a:bodyPr/>
          <a:lstStyle/>
          <a:p>
            <a:fld id="{1CF5A12E-3DFE-4C3E-9036-7893F29C52C1}" type="slidenum">
              <a:rPr lang="cs-CZ" smtClean="0"/>
              <a:t>104</a:t>
            </a:fld>
            <a:endParaRPr lang="cs-CZ"/>
          </a:p>
        </p:txBody>
      </p:sp>
    </p:spTree>
    <p:extLst>
      <p:ext uri="{BB962C8B-B14F-4D97-AF65-F5344CB8AC3E}">
        <p14:creationId xmlns:p14="http://schemas.microsoft.com/office/powerpoint/2010/main" val="15747852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899450-DF82-6E4E-B8DE-BCBE5ECF632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56A3E16-BEDD-AF93-1A73-C080838F9C7B}"/>
              </a:ext>
            </a:extLst>
          </p:cNvPr>
          <p:cNvSpPr>
            <a:spLocks noGrp="1"/>
          </p:cNvSpPr>
          <p:nvPr>
            <p:ph idx="1"/>
          </p:nvPr>
        </p:nvSpPr>
        <p:spPr/>
        <p:txBody>
          <a:bodyPr/>
          <a:lstStyle/>
          <a:p>
            <a:r>
              <a:rPr lang="cs-CZ" dirty="0"/>
              <a:t>(3)    Po uplynutí lhůty pro podání žádostí o účast zadavatel </a:t>
            </a:r>
            <a:r>
              <a:rPr lang="cs-CZ" b="1" dirty="0"/>
              <a:t>posoudí kvalifikaci </a:t>
            </a:r>
            <a:r>
              <a:rPr lang="cs-CZ" dirty="0"/>
              <a:t>účastníků zadávacího řízení a </a:t>
            </a:r>
            <a:r>
              <a:rPr lang="cs-CZ" b="1" dirty="0"/>
              <a:t>vyloučí</a:t>
            </a:r>
            <a:r>
              <a:rPr lang="cs-CZ" dirty="0"/>
              <a:t> z účasti v zadávacím řízení účastníky zadávacího řízení, kteří </a:t>
            </a:r>
            <a:r>
              <a:rPr lang="cs-CZ" b="1" dirty="0"/>
              <a:t>neprokázali splnění kvalifikace</a:t>
            </a:r>
            <a:r>
              <a:rPr lang="cs-CZ" dirty="0"/>
              <a:t>. Nevyloučeným účastníkům zadávacího řízení zašle písemnou </a:t>
            </a:r>
            <a:r>
              <a:rPr lang="cs-CZ" b="1" dirty="0"/>
              <a:t>výzvu k podání nabídek</a:t>
            </a:r>
            <a:r>
              <a:rPr lang="cs-CZ" dirty="0"/>
              <a:t>, a to všem současně. Výzva k podání nabídek musí obsahovat náležitosti stanovené v příloze č. 6 k tomuto zákonu.</a:t>
            </a:r>
          </a:p>
        </p:txBody>
      </p:sp>
      <p:sp>
        <p:nvSpPr>
          <p:cNvPr id="4" name="Zástupný symbol pro číslo snímku 3">
            <a:extLst>
              <a:ext uri="{FF2B5EF4-FFF2-40B4-BE49-F238E27FC236}">
                <a16:creationId xmlns:a16="http://schemas.microsoft.com/office/drawing/2014/main" id="{92896EBF-07B4-7D00-0309-0839D8CBE324}"/>
              </a:ext>
            </a:extLst>
          </p:cNvPr>
          <p:cNvSpPr>
            <a:spLocks noGrp="1"/>
          </p:cNvSpPr>
          <p:nvPr>
            <p:ph type="sldNum" sz="quarter" idx="12"/>
          </p:nvPr>
        </p:nvSpPr>
        <p:spPr/>
        <p:txBody>
          <a:bodyPr/>
          <a:lstStyle/>
          <a:p>
            <a:fld id="{1CF5A12E-3DFE-4C3E-9036-7893F29C52C1}" type="slidenum">
              <a:rPr lang="cs-CZ" smtClean="0"/>
              <a:t>105</a:t>
            </a:fld>
            <a:endParaRPr lang="cs-CZ"/>
          </a:p>
        </p:txBody>
      </p:sp>
    </p:spTree>
    <p:extLst>
      <p:ext uri="{BB962C8B-B14F-4D97-AF65-F5344CB8AC3E}">
        <p14:creationId xmlns:p14="http://schemas.microsoft.com/office/powerpoint/2010/main" val="23971772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8486AD-B409-5482-B857-DEBE310E413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E2695294-D199-8DC8-AE77-ABE590D0E5A9}"/>
              </a:ext>
            </a:extLst>
          </p:cNvPr>
          <p:cNvSpPr>
            <a:spLocks noGrp="1"/>
          </p:cNvSpPr>
          <p:nvPr>
            <p:ph idx="1"/>
          </p:nvPr>
        </p:nvSpPr>
        <p:spPr/>
        <p:txBody>
          <a:bodyPr/>
          <a:lstStyle/>
          <a:p>
            <a:r>
              <a:rPr lang="cs-CZ" dirty="0"/>
              <a:t>(4)    Nabídku může podat pouze účastník zadávacího řízení, který byl vyzván k podání nabídky. Vyzvaní účastníci zadávacího řízení </a:t>
            </a:r>
            <a:r>
              <a:rPr lang="cs-CZ" b="1" dirty="0"/>
              <a:t>nemohou podat společnou nabídku</a:t>
            </a:r>
            <a:r>
              <a:rPr lang="cs-CZ" dirty="0"/>
              <a:t>. Zadavatel </a:t>
            </a:r>
            <a:r>
              <a:rPr lang="cs-CZ" b="1" dirty="0"/>
              <a:t>nesmí</a:t>
            </a:r>
            <a:r>
              <a:rPr lang="cs-CZ" dirty="0"/>
              <a:t> s účastníky zadávacího řízení o podaných nabídkách </a:t>
            </a:r>
            <a:r>
              <a:rPr lang="cs-CZ" b="1" dirty="0"/>
              <a:t>jednat</a:t>
            </a:r>
            <a:r>
              <a:rPr lang="cs-CZ" dirty="0"/>
              <a:t>. K nabídce podané v rozporu s větami první a druhou se nepřihlíží.</a:t>
            </a:r>
          </a:p>
          <a:p>
            <a:r>
              <a:rPr lang="cs-CZ" dirty="0"/>
              <a:t>(5) Pokud je užší řízení zahájeno odesláním předběžného oznámení, může být </a:t>
            </a:r>
            <a:r>
              <a:rPr lang="cs-CZ" b="1" dirty="0"/>
              <a:t>předběžný zájem </a:t>
            </a:r>
            <a:r>
              <a:rPr lang="cs-CZ" dirty="0"/>
              <a:t>dodavatele vyjádřen jakoukoliv formou. Zadavatel písemně vyzve všechny účastníky zadávacího řízení, kteří vyjádřili předběžný zájem, k podání žádostí o účast, a to všechny současně. Výzva k podání žádosti o účast musí obsahovat náležitosti stanovené v příloze č. 6 k tomuto zákonu. Výzvu k podání žádosti o účast odešle zadavatel nejdříve 35 dní po odeslání předběžného oznámení k uveřejnění a nejpozději 12 měsíců po odeslání předběžného oznámení k uveřejnění.</a:t>
            </a:r>
          </a:p>
          <a:p>
            <a:endParaRPr lang="cs-CZ" dirty="0"/>
          </a:p>
        </p:txBody>
      </p:sp>
      <p:sp>
        <p:nvSpPr>
          <p:cNvPr id="4" name="Zástupný symbol pro číslo snímku 3">
            <a:extLst>
              <a:ext uri="{FF2B5EF4-FFF2-40B4-BE49-F238E27FC236}">
                <a16:creationId xmlns:a16="http://schemas.microsoft.com/office/drawing/2014/main" id="{84D4CCCB-3583-DED7-6D3F-7E77DA56BAFA}"/>
              </a:ext>
            </a:extLst>
          </p:cNvPr>
          <p:cNvSpPr>
            <a:spLocks noGrp="1"/>
          </p:cNvSpPr>
          <p:nvPr>
            <p:ph type="sldNum" sz="quarter" idx="12"/>
          </p:nvPr>
        </p:nvSpPr>
        <p:spPr/>
        <p:txBody>
          <a:bodyPr/>
          <a:lstStyle/>
          <a:p>
            <a:fld id="{1CF5A12E-3DFE-4C3E-9036-7893F29C52C1}" type="slidenum">
              <a:rPr lang="cs-CZ" smtClean="0"/>
              <a:t>106</a:t>
            </a:fld>
            <a:endParaRPr lang="cs-CZ"/>
          </a:p>
        </p:txBody>
      </p:sp>
    </p:spTree>
    <p:extLst>
      <p:ext uri="{BB962C8B-B14F-4D97-AF65-F5344CB8AC3E}">
        <p14:creationId xmlns:p14="http://schemas.microsoft.com/office/powerpoint/2010/main" val="335650040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BADADF-73E5-C70E-1269-9951787CA83F}"/>
              </a:ext>
            </a:extLst>
          </p:cNvPr>
          <p:cNvSpPr>
            <a:spLocks noGrp="1"/>
          </p:cNvSpPr>
          <p:nvPr>
            <p:ph type="title"/>
          </p:nvPr>
        </p:nvSpPr>
        <p:spPr/>
        <p:txBody>
          <a:bodyPr/>
          <a:lstStyle/>
          <a:p>
            <a:r>
              <a:rPr lang="cs-CZ" dirty="0"/>
              <a:t>§ 59 Lhůty v užším řízení</a:t>
            </a:r>
          </a:p>
        </p:txBody>
      </p:sp>
      <p:sp>
        <p:nvSpPr>
          <p:cNvPr id="3" name="Zástupný obsah 2">
            <a:extLst>
              <a:ext uri="{FF2B5EF4-FFF2-40B4-BE49-F238E27FC236}">
                <a16:creationId xmlns:a16="http://schemas.microsoft.com/office/drawing/2014/main" id="{E2640077-B642-240D-5120-2E26BDA0E8B3}"/>
              </a:ext>
            </a:extLst>
          </p:cNvPr>
          <p:cNvSpPr>
            <a:spLocks noGrp="1"/>
          </p:cNvSpPr>
          <p:nvPr>
            <p:ph idx="1"/>
          </p:nvPr>
        </p:nvSpPr>
        <p:spPr/>
        <p:txBody>
          <a:bodyPr/>
          <a:lstStyle/>
          <a:p>
            <a:r>
              <a:rPr lang="cs-CZ" dirty="0"/>
              <a:t>(1) Zadavatel stanoví </a:t>
            </a:r>
            <a:r>
              <a:rPr lang="cs-CZ" b="1" dirty="0"/>
              <a:t>lhůtu pro podání žádosti o účast </a:t>
            </a:r>
            <a:r>
              <a:rPr lang="cs-CZ" dirty="0"/>
              <a:t>na nejméně </a:t>
            </a:r>
            <a:r>
              <a:rPr lang="cs-CZ" b="1" dirty="0"/>
              <a:t>30 dnů od zahájení </a:t>
            </a:r>
            <a:r>
              <a:rPr lang="cs-CZ" dirty="0"/>
              <a:t>užšího řízení nebo od odeslání výzvy k podání žádosti o účast, pokud je užší řízení zahájeno odesláním předběžného oznámení.</a:t>
            </a:r>
          </a:p>
          <a:p>
            <a:r>
              <a:rPr lang="cs-CZ" dirty="0"/>
              <a:t>(2) Zadavatel stanoví </a:t>
            </a:r>
            <a:r>
              <a:rPr lang="cs-CZ" b="1" dirty="0"/>
              <a:t>lhůtu pro podání nabídek </a:t>
            </a:r>
            <a:r>
              <a:rPr lang="cs-CZ" dirty="0"/>
              <a:t>na nejméně </a:t>
            </a:r>
            <a:r>
              <a:rPr lang="cs-CZ" b="1" dirty="0"/>
              <a:t>25 dnů </a:t>
            </a:r>
            <a:r>
              <a:rPr lang="cs-CZ" dirty="0"/>
              <a:t>od odeslání výzvy k podání nabídky. Tato lhůta musí být prodloužena</a:t>
            </a:r>
          </a:p>
          <a:p>
            <a:r>
              <a:rPr lang="cs-CZ" dirty="0"/>
              <a:t>a) o 5 dnů, jestliže zadavatel neumožní podávat nabídky prostřednictvím elektronického nástroje nebo zadávací podmínky vyžadují ve lhůtě pro podání nabídek předložení vzorků nebo modelů, které nemohou být předloženy za použití elektronické komunikace; to neplatí v případech podle odstavců 3 až 5,</a:t>
            </a:r>
          </a:p>
          <a:p>
            <a:r>
              <a:rPr lang="cs-CZ" dirty="0"/>
              <a:t>b) o 5 dnů, jestliže zadavatel postupuje podle § 96 odst. 2; to neplatí v případech podle odstavce 5.</a:t>
            </a:r>
          </a:p>
          <a:p>
            <a:endParaRPr lang="cs-CZ" dirty="0"/>
          </a:p>
        </p:txBody>
      </p:sp>
      <p:sp>
        <p:nvSpPr>
          <p:cNvPr id="4" name="Zástupný symbol pro číslo snímku 3">
            <a:extLst>
              <a:ext uri="{FF2B5EF4-FFF2-40B4-BE49-F238E27FC236}">
                <a16:creationId xmlns:a16="http://schemas.microsoft.com/office/drawing/2014/main" id="{294D06AF-3D96-63F9-D866-15CA0DD48CB1}"/>
              </a:ext>
            </a:extLst>
          </p:cNvPr>
          <p:cNvSpPr>
            <a:spLocks noGrp="1"/>
          </p:cNvSpPr>
          <p:nvPr>
            <p:ph type="sldNum" sz="quarter" idx="12"/>
          </p:nvPr>
        </p:nvSpPr>
        <p:spPr/>
        <p:txBody>
          <a:bodyPr/>
          <a:lstStyle/>
          <a:p>
            <a:fld id="{1CF5A12E-3DFE-4C3E-9036-7893F29C52C1}" type="slidenum">
              <a:rPr lang="cs-CZ" smtClean="0"/>
              <a:t>107</a:t>
            </a:fld>
            <a:endParaRPr lang="cs-CZ"/>
          </a:p>
        </p:txBody>
      </p:sp>
    </p:spTree>
    <p:extLst>
      <p:ext uri="{BB962C8B-B14F-4D97-AF65-F5344CB8AC3E}">
        <p14:creationId xmlns:p14="http://schemas.microsoft.com/office/powerpoint/2010/main" val="282404546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722258-45B4-9016-5AB5-574AF320E55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33903E0-A9F1-F637-D648-A9DCC39B7CEC}"/>
              </a:ext>
            </a:extLst>
          </p:cNvPr>
          <p:cNvSpPr>
            <a:spLocks noGrp="1"/>
          </p:cNvSpPr>
          <p:nvPr>
            <p:ph idx="1"/>
          </p:nvPr>
        </p:nvSpPr>
        <p:spPr>
          <a:xfrm>
            <a:off x="1620000" y="1203960"/>
            <a:ext cx="8964000" cy="4882061"/>
          </a:xfrm>
        </p:spPr>
        <p:txBody>
          <a:bodyPr/>
          <a:lstStyle/>
          <a:p>
            <a:r>
              <a:rPr lang="cs-CZ" dirty="0"/>
              <a:t>(3) Zadavatel podle § 4 odst. 1 písm. c) až e) může </a:t>
            </a:r>
            <a:r>
              <a:rPr lang="cs-CZ" b="1" dirty="0"/>
              <a:t>stanovit lhůtu pro podání nabídek </a:t>
            </a:r>
            <a:r>
              <a:rPr lang="cs-CZ" dirty="0"/>
              <a:t>tak, aby činila nejméně </a:t>
            </a:r>
            <a:r>
              <a:rPr lang="cs-CZ" b="1" dirty="0"/>
              <a:t>10 dnů </a:t>
            </a:r>
            <a:r>
              <a:rPr lang="cs-CZ" dirty="0"/>
              <a:t>od odeslání výzvy k podání nabídek; na základě písemného </a:t>
            </a:r>
            <a:r>
              <a:rPr lang="cs-CZ" b="1" dirty="0"/>
              <a:t>souhlasu</a:t>
            </a:r>
            <a:r>
              <a:rPr lang="cs-CZ" dirty="0"/>
              <a:t> všech účastníků zadávacího řízení může být tato lhůta zkrácena.</a:t>
            </a:r>
          </a:p>
          <a:p>
            <a:r>
              <a:rPr lang="cs-CZ" dirty="0"/>
              <a:t>(4) </a:t>
            </a:r>
            <a:r>
              <a:rPr lang="cs-CZ" b="1" dirty="0"/>
              <a:t>Lhůta pro podání nabídek </a:t>
            </a:r>
            <a:r>
              <a:rPr lang="cs-CZ" dirty="0"/>
              <a:t>může být zkrácena tak, aby činila nejméně </a:t>
            </a:r>
            <a:r>
              <a:rPr lang="cs-CZ" b="1" dirty="0"/>
              <a:t>10 dnů </a:t>
            </a:r>
            <a:r>
              <a:rPr lang="cs-CZ" dirty="0"/>
              <a:t>od odeslání výzvy k podání nabídek, jestliže zadavatel uveřejnil </a:t>
            </a:r>
            <a:r>
              <a:rPr lang="cs-CZ" b="1" dirty="0"/>
              <a:t>předběžné oznámení</a:t>
            </a:r>
            <a:r>
              <a:rPr lang="cs-CZ" dirty="0"/>
              <a:t>, kterým nezahajoval zadávací řízení a které bylo odesláno k uveřejnění nejméně 35 dnů a nejvýše 12 měsíců přede dnem, kdy bylo odesláno oznámení o zahájení zadávacího řízení.</a:t>
            </a:r>
          </a:p>
          <a:p>
            <a:r>
              <a:rPr lang="cs-CZ" dirty="0"/>
              <a:t>(5) Jestliže </a:t>
            </a:r>
            <a:r>
              <a:rPr lang="cs-CZ" b="1" dirty="0"/>
              <a:t>naléhavé okolnosti </a:t>
            </a:r>
            <a:r>
              <a:rPr lang="cs-CZ" dirty="0"/>
              <a:t>znemožňují použití lhůty podle odstavce 1 nebo 2, může být </a:t>
            </a:r>
            <a:r>
              <a:rPr lang="cs-CZ" b="1" dirty="0"/>
              <a:t>lhůta pro podání žádosti o účast </a:t>
            </a:r>
            <a:r>
              <a:rPr lang="cs-CZ" dirty="0"/>
              <a:t>zkrácena tak, aby činila nejméně </a:t>
            </a:r>
            <a:r>
              <a:rPr lang="cs-CZ" b="1" dirty="0"/>
              <a:t>15 dnů </a:t>
            </a:r>
            <a:r>
              <a:rPr lang="cs-CZ" dirty="0"/>
              <a:t>od zahájení zadávacího řízení, a lhůta pro podání nabídek tak, aby činila nejméně 10 dnů od odeslání výzvy k podání nabídky; naléhavost okolností zadavatel odůvodní v zadávací dokumentaci, ve výzvě k podání žádostí o účast nebo ve výzvě k podání nabídek.</a:t>
            </a:r>
          </a:p>
          <a:p>
            <a:endParaRPr lang="cs-CZ" dirty="0"/>
          </a:p>
        </p:txBody>
      </p:sp>
      <p:sp>
        <p:nvSpPr>
          <p:cNvPr id="4" name="Zástupný symbol pro číslo snímku 3">
            <a:extLst>
              <a:ext uri="{FF2B5EF4-FFF2-40B4-BE49-F238E27FC236}">
                <a16:creationId xmlns:a16="http://schemas.microsoft.com/office/drawing/2014/main" id="{79FBB4A0-EDA8-561A-4543-EBC1176C8EA0}"/>
              </a:ext>
            </a:extLst>
          </p:cNvPr>
          <p:cNvSpPr>
            <a:spLocks noGrp="1"/>
          </p:cNvSpPr>
          <p:nvPr>
            <p:ph type="sldNum" sz="quarter" idx="12"/>
          </p:nvPr>
        </p:nvSpPr>
        <p:spPr/>
        <p:txBody>
          <a:bodyPr/>
          <a:lstStyle/>
          <a:p>
            <a:fld id="{1CF5A12E-3DFE-4C3E-9036-7893F29C52C1}" type="slidenum">
              <a:rPr lang="cs-CZ" smtClean="0"/>
              <a:t>108</a:t>
            </a:fld>
            <a:endParaRPr lang="cs-CZ"/>
          </a:p>
        </p:txBody>
      </p:sp>
    </p:spTree>
    <p:extLst>
      <p:ext uri="{BB962C8B-B14F-4D97-AF65-F5344CB8AC3E}">
        <p14:creationId xmlns:p14="http://schemas.microsoft.com/office/powerpoint/2010/main" val="20186862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768441-1FB8-E811-B716-B1E046435033}"/>
              </a:ext>
            </a:extLst>
          </p:cNvPr>
          <p:cNvSpPr>
            <a:spLocks noGrp="1"/>
          </p:cNvSpPr>
          <p:nvPr>
            <p:ph type="title"/>
          </p:nvPr>
        </p:nvSpPr>
        <p:spPr/>
        <p:txBody>
          <a:bodyPr/>
          <a:lstStyle/>
          <a:p>
            <a:r>
              <a:rPr lang="cs-CZ" dirty="0"/>
              <a:t>11.</a:t>
            </a:r>
            <a:br>
              <a:rPr lang="cs-CZ" dirty="0"/>
            </a:br>
            <a:r>
              <a:rPr lang="cs-CZ" dirty="0"/>
              <a:t>Jednací řízení s uveřejněním</a:t>
            </a:r>
          </a:p>
        </p:txBody>
      </p:sp>
      <p:sp>
        <p:nvSpPr>
          <p:cNvPr id="3" name="Zástupný text 2">
            <a:extLst>
              <a:ext uri="{FF2B5EF4-FFF2-40B4-BE49-F238E27FC236}">
                <a16:creationId xmlns:a16="http://schemas.microsoft.com/office/drawing/2014/main" id="{E95CED1D-8243-E6B7-5D4B-5972F2D95726}"/>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402473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88435D-C001-B292-E1A8-FA2EFB9A801F}"/>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4BB54D84-A3EB-1AB5-7D5B-60CCAC031DE3}"/>
              </a:ext>
            </a:extLst>
          </p:cNvPr>
          <p:cNvSpPr>
            <a:spLocks noGrp="1"/>
          </p:cNvSpPr>
          <p:nvPr>
            <p:ph idx="1"/>
          </p:nvPr>
        </p:nvSpPr>
        <p:spPr/>
        <p:txBody>
          <a:bodyPr/>
          <a:lstStyle/>
          <a:p>
            <a:r>
              <a:rPr lang="cs-CZ" dirty="0"/>
              <a:t>(4) Pokud zadavatel podle odstavců 1 až 3 zahájí zadávací řízení, i když k tomu nebyl povinen, je povinen ve vztahu k zadávané veřejné zakázce dodržovat tento zákon.</a:t>
            </a:r>
          </a:p>
          <a:p>
            <a:r>
              <a:rPr lang="cs-CZ" dirty="0"/>
              <a:t>(5) Za zadavatele se považuje také </a:t>
            </a:r>
            <a:r>
              <a:rPr lang="cs-CZ" b="1" dirty="0"/>
              <a:t>jiná osoba, která zahájila zadávací řízení, ačkoliv k tomu nebyla povinna</a:t>
            </a:r>
            <a:r>
              <a:rPr lang="cs-CZ" dirty="0"/>
              <a:t>, a to ve vztahu k tomuto zadávacímu řízení a do jeho ukončení.</a:t>
            </a:r>
          </a:p>
          <a:p>
            <a:endParaRPr lang="cs-CZ" dirty="0"/>
          </a:p>
        </p:txBody>
      </p:sp>
      <p:sp>
        <p:nvSpPr>
          <p:cNvPr id="4" name="Zástupný symbol pro číslo snímku 3">
            <a:extLst>
              <a:ext uri="{FF2B5EF4-FFF2-40B4-BE49-F238E27FC236}">
                <a16:creationId xmlns:a16="http://schemas.microsoft.com/office/drawing/2014/main" id="{051D7E28-E1AA-E9E9-0178-C103BBADC0CA}"/>
              </a:ext>
            </a:extLst>
          </p:cNvPr>
          <p:cNvSpPr>
            <a:spLocks noGrp="1"/>
          </p:cNvSpPr>
          <p:nvPr>
            <p:ph type="sldNum" sz="quarter" idx="12"/>
          </p:nvPr>
        </p:nvSpPr>
        <p:spPr/>
        <p:txBody>
          <a:bodyPr/>
          <a:lstStyle/>
          <a:p>
            <a:fld id="{1CF5A12E-3DFE-4C3E-9036-7893F29C52C1}" type="slidenum">
              <a:rPr lang="cs-CZ" smtClean="0"/>
              <a:t>11</a:t>
            </a:fld>
            <a:endParaRPr lang="cs-CZ"/>
          </a:p>
        </p:txBody>
      </p:sp>
    </p:spTree>
    <p:extLst>
      <p:ext uri="{BB962C8B-B14F-4D97-AF65-F5344CB8AC3E}">
        <p14:creationId xmlns:p14="http://schemas.microsoft.com/office/powerpoint/2010/main" val="275004156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0DA775-14F0-9153-F5A7-6B4BCCAA2FF3}"/>
              </a:ext>
            </a:extLst>
          </p:cNvPr>
          <p:cNvSpPr>
            <a:spLocks noGrp="1"/>
          </p:cNvSpPr>
          <p:nvPr>
            <p:ph type="title"/>
          </p:nvPr>
        </p:nvSpPr>
        <p:spPr/>
        <p:txBody>
          <a:bodyPr/>
          <a:lstStyle/>
          <a:p>
            <a:r>
              <a:rPr lang="cs-CZ" dirty="0"/>
              <a:t>§ 60 Podmínky použití</a:t>
            </a:r>
          </a:p>
        </p:txBody>
      </p:sp>
      <p:sp>
        <p:nvSpPr>
          <p:cNvPr id="3" name="Zástupný obsah 2">
            <a:extLst>
              <a:ext uri="{FF2B5EF4-FFF2-40B4-BE49-F238E27FC236}">
                <a16:creationId xmlns:a16="http://schemas.microsoft.com/office/drawing/2014/main" id="{5D02B774-0D30-1841-0A7E-BC549464985B}"/>
              </a:ext>
            </a:extLst>
          </p:cNvPr>
          <p:cNvSpPr>
            <a:spLocks noGrp="1"/>
          </p:cNvSpPr>
          <p:nvPr>
            <p:ph idx="1"/>
          </p:nvPr>
        </p:nvSpPr>
        <p:spPr>
          <a:xfrm>
            <a:off x="1620000" y="1554480"/>
            <a:ext cx="8964000" cy="4531541"/>
          </a:xfrm>
        </p:spPr>
        <p:txBody>
          <a:bodyPr/>
          <a:lstStyle/>
          <a:p>
            <a:r>
              <a:rPr lang="cs-CZ" dirty="0"/>
              <a:t>(1) Zadavatel může použít jednací řízení s uveřejněním, pokud</a:t>
            </a:r>
          </a:p>
          <a:p>
            <a:r>
              <a:rPr lang="cs-CZ" dirty="0"/>
              <a:t>a) potřeby zadavatele </a:t>
            </a:r>
            <a:r>
              <a:rPr lang="cs-CZ" b="1" dirty="0"/>
              <a:t>nelze uspokojit bez úpravy na trhu dostupných plnění</a:t>
            </a:r>
            <a:r>
              <a:rPr lang="cs-CZ" dirty="0"/>
              <a:t>,</a:t>
            </a:r>
          </a:p>
          <a:p>
            <a:r>
              <a:rPr lang="cs-CZ" dirty="0"/>
              <a:t>b) součástí plnění veřejné zakázky je </a:t>
            </a:r>
            <a:r>
              <a:rPr lang="cs-CZ" b="1" dirty="0"/>
              <a:t>návrh řešení </a:t>
            </a:r>
            <a:r>
              <a:rPr lang="cs-CZ" dirty="0"/>
              <a:t>nebo </a:t>
            </a:r>
            <a:r>
              <a:rPr lang="cs-CZ" b="1" dirty="0"/>
              <a:t>inovativní řešení</a:t>
            </a:r>
            <a:r>
              <a:rPr lang="cs-CZ" dirty="0"/>
              <a:t>,</a:t>
            </a:r>
          </a:p>
          <a:p>
            <a:r>
              <a:rPr lang="cs-CZ" dirty="0"/>
              <a:t>c) veřejná zakázka nemůže být zadána bez předchozího jednání z důvodu </a:t>
            </a:r>
            <a:r>
              <a:rPr lang="cs-CZ" b="1" dirty="0"/>
              <a:t>zvláštních okolností vyplývajících z povahy, složitosti nebo právních a finančních podmínek</a:t>
            </a:r>
            <a:r>
              <a:rPr lang="cs-CZ" dirty="0"/>
              <a:t> spojených s předmětem veřejné zakázky, nebo</a:t>
            </a:r>
          </a:p>
          <a:p>
            <a:r>
              <a:rPr lang="cs-CZ" dirty="0"/>
              <a:t>d) </a:t>
            </a:r>
            <a:r>
              <a:rPr lang="cs-CZ" b="1" dirty="0"/>
              <a:t>nelze stanovit technické podmínky odkazem na technické dokumenty</a:t>
            </a:r>
            <a:r>
              <a:rPr lang="cs-CZ" dirty="0"/>
              <a:t> podle § 90 odst. 1 a 2.</a:t>
            </a:r>
          </a:p>
          <a:p>
            <a:r>
              <a:rPr lang="cs-CZ" dirty="0"/>
              <a:t>(2) Zadavatel může použít jednací řízení s uveřejněním také tehdy, jestliže </a:t>
            </a:r>
            <a:r>
              <a:rPr lang="cs-CZ" b="1" dirty="0"/>
              <a:t>předchozí otevřené řízení nebo užší řízení bylo zrušeno</a:t>
            </a:r>
            <a:r>
              <a:rPr lang="cs-CZ" dirty="0"/>
              <a:t> podle § 127 odst. 1.</a:t>
            </a:r>
          </a:p>
          <a:p>
            <a:endParaRPr lang="cs-CZ" dirty="0"/>
          </a:p>
        </p:txBody>
      </p:sp>
      <p:sp>
        <p:nvSpPr>
          <p:cNvPr id="4" name="Zástupný symbol pro číslo snímku 3">
            <a:extLst>
              <a:ext uri="{FF2B5EF4-FFF2-40B4-BE49-F238E27FC236}">
                <a16:creationId xmlns:a16="http://schemas.microsoft.com/office/drawing/2014/main" id="{B89743DB-7EA0-5924-FBE2-97A2F1C30CED}"/>
              </a:ext>
            </a:extLst>
          </p:cNvPr>
          <p:cNvSpPr>
            <a:spLocks noGrp="1"/>
          </p:cNvSpPr>
          <p:nvPr>
            <p:ph type="sldNum" sz="quarter" idx="12"/>
          </p:nvPr>
        </p:nvSpPr>
        <p:spPr/>
        <p:txBody>
          <a:bodyPr/>
          <a:lstStyle/>
          <a:p>
            <a:fld id="{1CF5A12E-3DFE-4C3E-9036-7893F29C52C1}" type="slidenum">
              <a:rPr lang="cs-CZ" smtClean="0"/>
              <a:t>110</a:t>
            </a:fld>
            <a:endParaRPr lang="cs-CZ"/>
          </a:p>
        </p:txBody>
      </p:sp>
    </p:spTree>
    <p:extLst>
      <p:ext uri="{BB962C8B-B14F-4D97-AF65-F5344CB8AC3E}">
        <p14:creationId xmlns:p14="http://schemas.microsoft.com/office/powerpoint/2010/main" val="245216840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1E3060-28A9-A0D3-4EEF-AA35F9684CCB}"/>
              </a:ext>
            </a:extLst>
          </p:cNvPr>
          <p:cNvSpPr>
            <a:spLocks noGrp="1"/>
          </p:cNvSpPr>
          <p:nvPr>
            <p:ph type="title"/>
          </p:nvPr>
        </p:nvSpPr>
        <p:spPr/>
        <p:txBody>
          <a:bodyPr/>
          <a:lstStyle/>
          <a:p>
            <a:r>
              <a:rPr lang="cs-CZ" dirty="0"/>
              <a:t>§ 52 Volba druhu zadávacího řízení</a:t>
            </a:r>
          </a:p>
        </p:txBody>
      </p:sp>
      <p:sp>
        <p:nvSpPr>
          <p:cNvPr id="3" name="Zástupný obsah 2">
            <a:extLst>
              <a:ext uri="{FF2B5EF4-FFF2-40B4-BE49-F238E27FC236}">
                <a16:creationId xmlns:a16="http://schemas.microsoft.com/office/drawing/2014/main" id="{F4500719-FC2F-9BDD-1069-5917C5B8F73C}"/>
              </a:ext>
            </a:extLst>
          </p:cNvPr>
          <p:cNvSpPr>
            <a:spLocks noGrp="1"/>
          </p:cNvSpPr>
          <p:nvPr>
            <p:ph idx="1"/>
          </p:nvPr>
        </p:nvSpPr>
        <p:spPr/>
        <p:txBody>
          <a:bodyPr/>
          <a:lstStyle/>
          <a:p>
            <a:r>
              <a:rPr lang="cs-CZ" dirty="0"/>
              <a:t>Pro zadání veřejné zakázky </a:t>
            </a:r>
            <a:r>
              <a:rPr lang="cs-CZ" b="1" dirty="0"/>
              <a:t>v podlimitním režimu může zadavatel použít</a:t>
            </a:r>
          </a:p>
          <a:p>
            <a:r>
              <a:rPr lang="cs-CZ" dirty="0"/>
              <a:t>b) </a:t>
            </a:r>
            <a:r>
              <a:rPr lang="cs-CZ" b="1" dirty="0"/>
              <a:t>druhy zadávacích řízení pro nadlimitní režim</a:t>
            </a:r>
            <a:r>
              <a:rPr lang="cs-CZ" dirty="0"/>
              <a:t>; v takovém případě zadavatel </a:t>
            </a:r>
            <a:r>
              <a:rPr lang="cs-CZ" b="1" dirty="0"/>
              <a:t>postupuje podle části čtvrté obdobně</a:t>
            </a:r>
            <a:r>
              <a:rPr lang="cs-CZ" dirty="0"/>
              <a:t> s tím, že</a:t>
            </a:r>
          </a:p>
          <a:p>
            <a:r>
              <a:rPr lang="cs-CZ" dirty="0"/>
              <a:t>1. </a:t>
            </a:r>
            <a:r>
              <a:rPr lang="cs-CZ" b="1" dirty="0"/>
              <a:t>jednací řízení s uveřejněním může zadavatel použít i bez splnění podmínek podle § 60</a:t>
            </a:r>
            <a:r>
              <a:rPr lang="cs-CZ" dirty="0"/>
              <a:t>,</a:t>
            </a:r>
          </a:p>
          <a:p>
            <a:r>
              <a:rPr lang="cs-CZ" dirty="0"/>
              <a:t>2. u jednacího řízení bez uveřejnění musí být splněna také podmínka nemožnosti dodržet lhůty pro zjednodušené podlimitní řízení, jde-li o podlimitní veřejnou zakázku, kterou by jinak zadavatel mohl zadat ve zjednodušeném podlimitním řízení,</a:t>
            </a:r>
          </a:p>
          <a:p>
            <a:r>
              <a:rPr lang="cs-CZ" dirty="0"/>
              <a:t>3. ustanovení části čtvrté se nepoužijí pro lhůty stanovené v § 54.</a:t>
            </a:r>
          </a:p>
          <a:p>
            <a:endParaRPr lang="cs-CZ" dirty="0"/>
          </a:p>
        </p:txBody>
      </p:sp>
      <p:sp>
        <p:nvSpPr>
          <p:cNvPr id="4" name="Zástupný symbol pro číslo snímku 3">
            <a:extLst>
              <a:ext uri="{FF2B5EF4-FFF2-40B4-BE49-F238E27FC236}">
                <a16:creationId xmlns:a16="http://schemas.microsoft.com/office/drawing/2014/main" id="{0A7EF1C3-A11E-1CFE-BC37-A2A2841A0280}"/>
              </a:ext>
            </a:extLst>
          </p:cNvPr>
          <p:cNvSpPr>
            <a:spLocks noGrp="1"/>
          </p:cNvSpPr>
          <p:nvPr>
            <p:ph type="sldNum" sz="quarter" idx="12"/>
          </p:nvPr>
        </p:nvSpPr>
        <p:spPr/>
        <p:txBody>
          <a:bodyPr/>
          <a:lstStyle/>
          <a:p>
            <a:fld id="{1CF5A12E-3DFE-4C3E-9036-7893F29C52C1}" type="slidenum">
              <a:rPr lang="cs-CZ" smtClean="0"/>
              <a:t>111</a:t>
            </a:fld>
            <a:endParaRPr lang="cs-CZ"/>
          </a:p>
        </p:txBody>
      </p:sp>
    </p:spTree>
    <p:extLst>
      <p:ext uri="{BB962C8B-B14F-4D97-AF65-F5344CB8AC3E}">
        <p14:creationId xmlns:p14="http://schemas.microsoft.com/office/powerpoint/2010/main" val="312663351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55DBF6-7CF1-4933-7C5D-0159A225F531}"/>
              </a:ext>
            </a:extLst>
          </p:cNvPr>
          <p:cNvSpPr>
            <a:spLocks noGrp="1"/>
          </p:cNvSpPr>
          <p:nvPr>
            <p:ph type="title"/>
          </p:nvPr>
        </p:nvSpPr>
        <p:spPr/>
        <p:txBody>
          <a:bodyPr/>
          <a:lstStyle/>
          <a:p>
            <a:r>
              <a:rPr lang="cs-CZ" dirty="0"/>
              <a:t>§ 161 Zvláštní ustanovení pro volbu zadávacího řízení</a:t>
            </a:r>
          </a:p>
        </p:txBody>
      </p:sp>
      <p:sp>
        <p:nvSpPr>
          <p:cNvPr id="3" name="Zástupný obsah 2">
            <a:extLst>
              <a:ext uri="{FF2B5EF4-FFF2-40B4-BE49-F238E27FC236}">
                <a16:creationId xmlns:a16="http://schemas.microsoft.com/office/drawing/2014/main" id="{A5E89C73-2CB5-DF81-21C1-28D2389C1DFE}"/>
              </a:ext>
            </a:extLst>
          </p:cNvPr>
          <p:cNvSpPr>
            <a:spLocks noGrp="1"/>
          </p:cNvSpPr>
          <p:nvPr>
            <p:ph idx="1"/>
          </p:nvPr>
        </p:nvSpPr>
        <p:spPr/>
        <p:txBody>
          <a:bodyPr/>
          <a:lstStyle/>
          <a:p>
            <a:r>
              <a:rPr lang="cs-CZ" dirty="0"/>
              <a:t>Při zadávání </a:t>
            </a:r>
            <a:r>
              <a:rPr lang="cs-CZ" b="1" dirty="0"/>
              <a:t>sektorové</a:t>
            </a:r>
            <a:r>
              <a:rPr lang="cs-CZ" dirty="0"/>
              <a:t> veřejné zakázky může zadavatel </a:t>
            </a:r>
            <a:r>
              <a:rPr lang="cs-CZ" b="1" dirty="0"/>
              <a:t>vždy</a:t>
            </a:r>
            <a:r>
              <a:rPr lang="cs-CZ" dirty="0"/>
              <a:t> použít jednací řízení s uveřejněním.</a:t>
            </a:r>
          </a:p>
          <a:p>
            <a:endParaRPr lang="cs-CZ" dirty="0"/>
          </a:p>
        </p:txBody>
      </p:sp>
      <p:sp>
        <p:nvSpPr>
          <p:cNvPr id="4" name="Zástupný symbol pro číslo snímku 3">
            <a:extLst>
              <a:ext uri="{FF2B5EF4-FFF2-40B4-BE49-F238E27FC236}">
                <a16:creationId xmlns:a16="http://schemas.microsoft.com/office/drawing/2014/main" id="{3060905E-AF70-A7FF-3A1C-40220609C4DC}"/>
              </a:ext>
            </a:extLst>
          </p:cNvPr>
          <p:cNvSpPr>
            <a:spLocks noGrp="1"/>
          </p:cNvSpPr>
          <p:nvPr>
            <p:ph type="sldNum" sz="quarter" idx="12"/>
          </p:nvPr>
        </p:nvSpPr>
        <p:spPr/>
        <p:txBody>
          <a:bodyPr/>
          <a:lstStyle/>
          <a:p>
            <a:fld id="{1CF5A12E-3DFE-4C3E-9036-7893F29C52C1}" type="slidenum">
              <a:rPr lang="cs-CZ" smtClean="0"/>
              <a:t>112</a:t>
            </a:fld>
            <a:endParaRPr lang="cs-CZ"/>
          </a:p>
        </p:txBody>
      </p:sp>
    </p:spTree>
    <p:extLst>
      <p:ext uri="{BB962C8B-B14F-4D97-AF65-F5344CB8AC3E}">
        <p14:creationId xmlns:p14="http://schemas.microsoft.com/office/powerpoint/2010/main" val="98087582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C6F6D5-7E77-9FB4-F1B0-2F88A55B41D0}"/>
              </a:ext>
            </a:extLst>
          </p:cNvPr>
          <p:cNvSpPr>
            <a:spLocks noGrp="1"/>
          </p:cNvSpPr>
          <p:nvPr>
            <p:ph type="title"/>
          </p:nvPr>
        </p:nvSpPr>
        <p:spPr/>
        <p:txBody>
          <a:bodyPr/>
          <a:lstStyle/>
          <a:p>
            <a:r>
              <a:rPr lang="cs-CZ" dirty="0"/>
              <a:t>§ 199 Zvláštní ustanovení pro jednací řízení s uveřejněním</a:t>
            </a:r>
          </a:p>
        </p:txBody>
      </p:sp>
      <p:sp>
        <p:nvSpPr>
          <p:cNvPr id="3" name="Zástupný obsah 2">
            <a:extLst>
              <a:ext uri="{FF2B5EF4-FFF2-40B4-BE49-F238E27FC236}">
                <a16:creationId xmlns:a16="http://schemas.microsoft.com/office/drawing/2014/main" id="{13CA7B52-D7E9-35D9-C440-EB3B8258B8CE}"/>
              </a:ext>
            </a:extLst>
          </p:cNvPr>
          <p:cNvSpPr>
            <a:spLocks noGrp="1"/>
          </p:cNvSpPr>
          <p:nvPr>
            <p:ph idx="1"/>
          </p:nvPr>
        </p:nvSpPr>
        <p:spPr/>
        <p:txBody>
          <a:bodyPr/>
          <a:lstStyle/>
          <a:p>
            <a:r>
              <a:rPr lang="cs-CZ" dirty="0"/>
              <a:t>(1) Veřejný zadavatel může zadat veřejnou zakázku </a:t>
            </a:r>
            <a:r>
              <a:rPr lang="cs-CZ" b="1" dirty="0"/>
              <a:t>v oblasti obrany nebo bezpečnosti </a:t>
            </a:r>
            <a:r>
              <a:rPr lang="cs-CZ" dirty="0"/>
              <a:t>v jednacím řízení s uveřejněním </a:t>
            </a:r>
            <a:r>
              <a:rPr lang="cs-CZ" b="1" dirty="0"/>
              <a:t>i bez naplnění podmínek uvedených v § 60</a:t>
            </a:r>
            <a:r>
              <a:rPr lang="cs-CZ" dirty="0"/>
              <a:t>.</a:t>
            </a:r>
          </a:p>
        </p:txBody>
      </p:sp>
      <p:sp>
        <p:nvSpPr>
          <p:cNvPr id="4" name="Zástupný symbol pro číslo snímku 3">
            <a:extLst>
              <a:ext uri="{FF2B5EF4-FFF2-40B4-BE49-F238E27FC236}">
                <a16:creationId xmlns:a16="http://schemas.microsoft.com/office/drawing/2014/main" id="{71E919B5-6950-FB3E-ACDA-3D600946A4FF}"/>
              </a:ext>
            </a:extLst>
          </p:cNvPr>
          <p:cNvSpPr>
            <a:spLocks noGrp="1"/>
          </p:cNvSpPr>
          <p:nvPr>
            <p:ph type="sldNum" sz="quarter" idx="12"/>
          </p:nvPr>
        </p:nvSpPr>
        <p:spPr/>
        <p:txBody>
          <a:bodyPr/>
          <a:lstStyle/>
          <a:p>
            <a:fld id="{1CF5A12E-3DFE-4C3E-9036-7893F29C52C1}" type="slidenum">
              <a:rPr lang="cs-CZ" smtClean="0"/>
              <a:t>113</a:t>
            </a:fld>
            <a:endParaRPr lang="cs-CZ"/>
          </a:p>
        </p:txBody>
      </p:sp>
    </p:spTree>
    <p:extLst>
      <p:ext uri="{BB962C8B-B14F-4D97-AF65-F5344CB8AC3E}">
        <p14:creationId xmlns:p14="http://schemas.microsoft.com/office/powerpoint/2010/main" val="404486651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D42F-2E10-5C97-AAD6-C364BEB93CAB}"/>
              </a:ext>
            </a:extLst>
          </p:cNvPr>
          <p:cNvSpPr>
            <a:spLocks noGrp="1"/>
          </p:cNvSpPr>
          <p:nvPr>
            <p:ph type="title"/>
          </p:nvPr>
        </p:nvSpPr>
        <p:spPr/>
        <p:txBody>
          <a:bodyPr/>
          <a:lstStyle/>
          <a:p>
            <a:r>
              <a:rPr lang="cs-CZ" dirty="0"/>
              <a:t>§ 61 Postup v řízení</a:t>
            </a:r>
          </a:p>
        </p:txBody>
      </p:sp>
      <p:sp>
        <p:nvSpPr>
          <p:cNvPr id="3" name="Zástupný obsah 2">
            <a:extLst>
              <a:ext uri="{FF2B5EF4-FFF2-40B4-BE49-F238E27FC236}">
                <a16:creationId xmlns:a16="http://schemas.microsoft.com/office/drawing/2014/main" id="{F460C2AF-E123-AC5B-72DA-23B165088338}"/>
              </a:ext>
            </a:extLst>
          </p:cNvPr>
          <p:cNvSpPr>
            <a:spLocks noGrp="1"/>
          </p:cNvSpPr>
          <p:nvPr>
            <p:ph idx="1"/>
          </p:nvPr>
        </p:nvSpPr>
        <p:spPr/>
        <p:txBody>
          <a:bodyPr/>
          <a:lstStyle/>
          <a:p>
            <a:r>
              <a:rPr lang="cs-CZ" dirty="0"/>
              <a:t>(1) Zadavatel </a:t>
            </a:r>
            <a:r>
              <a:rPr lang="cs-CZ" b="1" dirty="0"/>
              <a:t>zahajuje</a:t>
            </a:r>
            <a:r>
              <a:rPr lang="cs-CZ" dirty="0"/>
              <a:t> jednací řízení s uveřejněním odesláním </a:t>
            </a:r>
            <a:r>
              <a:rPr lang="cs-CZ" b="1" dirty="0"/>
              <a:t>oznámení o zahájení zadávacího řízení </a:t>
            </a:r>
            <a:r>
              <a:rPr lang="cs-CZ" dirty="0"/>
              <a:t>k uveřejnění způsobem podle § 212, kterým vyzývá </a:t>
            </a:r>
            <a:r>
              <a:rPr lang="cs-CZ" b="1" dirty="0"/>
              <a:t>neomezený počet dodavatelů k podání žádosti o účast</a:t>
            </a:r>
            <a:r>
              <a:rPr lang="cs-CZ" dirty="0"/>
              <a:t>.</a:t>
            </a:r>
          </a:p>
          <a:p>
            <a:r>
              <a:rPr lang="cs-CZ" dirty="0"/>
              <a:t>(2) Zadavatel podle § 4 odst. 1 písm. c) až e) může jednací řízení s uveřejněním zahájit také odesláním </a:t>
            </a:r>
            <a:r>
              <a:rPr lang="cs-CZ" b="1" dirty="0"/>
              <a:t>předběžného oznámení </a:t>
            </a:r>
            <a:r>
              <a:rPr lang="cs-CZ" dirty="0"/>
              <a:t>k uveřejnění způsobem podle § 212, pokud jím vyzývá k projevení předběžného zájmu dodavatelů. V takovém případě zadavatel předběžným oznámením splní povinnosti, pro jejichž splnění tento zákon jinak vyžaduje odeslání oznámení o zahájení zadávacího řízení. Ustanovení § 58 odst. 5 se použije obdobně.</a:t>
            </a:r>
          </a:p>
        </p:txBody>
      </p:sp>
      <p:sp>
        <p:nvSpPr>
          <p:cNvPr id="4" name="Zástupný symbol pro číslo snímku 3">
            <a:extLst>
              <a:ext uri="{FF2B5EF4-FFF2-40B4-BE49-F238E27FC236}">
                <a16:creationId xmlns:a16="http://schemas.microsoft.com/office/drawing/2014/main" id="{FFE8630B-DCEB-006B-BE8A-5F9C3AAC6EC4}"/>
              </a:ext>
            </a:extLst>
          </p:cNvPr>
          <p:cNvSpPr>
            <a:spLocks noGrp="1"/>
          </p:cNvSpPr>
          <p:nvPr>
            <p:ph type="sldNum" sz="quarter" idx="12"/>
          </p:nvPr>
        </p:nvSpPr>
        <p:spPr/>
        <p:txBody>
          <a:bodyPr/>
          <a:lstStyle/>
          <a:p>
            <a:fld id="{1CF5A12E-3DFE-4C3E-9036-7893F29C52C1}" type="slidenum">
              <a:rPr lang="cs-CZ" smtClean="0"/>
              <a:t>114</a:t>
            </a:fld>
            <a:endParaRPr lang="cs-CZ"/>
          </a:p>
        </p:txBody>
      </p:sp>
    </p:spTree>
    <p:extLst>
      <p:ext uri="{BB962C8B-B14F-4D97-AF65-F5344CB8AC3E}">
        <p14:creationId xmlns:p14="http://schemas.microsoft.com/office/powerpoint/2010/main" val="232188266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E87CF6-C78C-6DC7-4658-5515A96A003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0783AA41-98AE-10F9-C2B9-4642CD7AB3FE}"/>
              </a:ext>
            </a:extLst>
          </p:cNvPr>
          <p:cNvSpPr>
            <a:spLocks noGrp="1"/>
          </p:cNvSpPr>
          <p:nvPr>
            <p:ph idx="1"/>
          </p:nvPr>
        </p:nvSpPr>
        <p:spPr/>
        <p:txBody>
          <a:bodyPr/>
          <a:lstStyle/>
          <a:p>
            <a:r>
              <a:rPr lang="cs-CZ" dirty="0"/>
              <a:t>(3) V případě postupu podle § 60 odst. 2 může být odeslání oznámení o zahájení zadávacího řízení nahrazeno </a:t>
            </a:r>
            <a:r>
              <a:rPr lang="cs-CZ" b="1" dirty="0"/>
              <a:t>odesláním výzvy k podání předběžné nabídky</a:t>
            </a:r>
            <a:r>
              <a:rPr lang="cs-CZ" dirty="0"/>
              <a:t>, pokud zadavatel v </a:t>
            </a:r>
            <a:r>
              <a:rPr lang="cs-CZ" b="1" dirty="0"/>
              <a:t>předchozím zadávacím řízení provedl posouzení kvalifikace a výzvu k podání předběžné nabídky odešle všem dodavatelům</a:t>
            </a:r>
            <a:r>
              <a:rPr lang="cs-CZ" dirty="0"/>
              <a:t>, kteří v předchozím zadávacím řízení podali nabídku a prokázali kvalifikaci; odstavec 4 se v takovém případě nepoužije.</a:t>
            </a:r>
          </a:p>
          <a:p>
            <a:r>
              <a:rPr lang="cs-CZ" dirty="0"/>
              <a:t>(4) V </a:t>
            </a:r>
            <a:r>
              <a:rPr lang="cs-CZ" b="1" dirty="0"/>
              <a:t>zadávací dokumentaci </a:t>
            </a:r>
            <a:r>
              <a:rPr lang="cs-CZ" dirty="0"/>
              <a:t>zadavatel označí, které požadavky na plnění veřejné zakázky představují </a:t>
            </a:r>
            <a:r>
              <a:rPr lang="cs-CZ" b="1" dirty="0"/>
              <a:t>minimální technické podmínky</a:t>
            </a:r>
            <a:r>
              <a:rPr lang="cs-CZ" dirty="0"/>
              <a:t>, které musí nabídka splňovat.</a:t>
            </a:r>
          </a:p>
        </p:txBody>
      </p:sp>
      <p:sp>
        <p:nvSpPr>
          <p:cNvPr id="4" name="Zástupný symbol pro číslo snímku 3">
            <a:extLst>
              <a:ext uri="{FF2B5EF4-FFF2-40B4-BE49-F238E27FC236}">
                <a16:creationId xmlns:a16="http://schemas.microsoft.com/office/drawing/2014/main" id="{984BF128-25E2-D848-FD4D-DAC64807911B}"/>
              </a:ext>
            </a:extLst>
          </p:cNvPr>
          <p:cNvSpPr>
            <a:spLocks noGrp="1"/>
          </p:cNvSpPr>
          <p:nvPr>
            <p:ph type="sldNum" sz="quarter" idx="12"/>
          </p:nvPr>
        </p:nvSpPr>
        <p:spPr/>
        <p:txBody>
          <a:bodyPr/>
          <a:lstStyle/>
          <a:p>
            <a:fld id="{1CF5A12E-3DFE-4C3E-9036-7893F29C52C1}" type="slidenum">
              <a:rPr lang="cs-CZ" smtClean="0"/>
              <a:t>115</a:t>
            </a:fld>
            <a:endParaRPr lang="cs-CZ"/>
          </a:p>
        </p:txBody>
      </p:sp>
    </p:spTree>
    <p:extLst>
      <p:ext uri="{BB962C8B-B14F-4D97-AF65-F5344CB8AC3E}">
        <p14:creationId xmlns:p14="http://schemas.microsoft.com/office/powerpoint/2010/main" val="10387653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278E54-CEC1-B511-3D8B-3A4BA35EBFA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78F5C36-21A1-D3E7-38B0-01398E1D7BA7}"/>
              </a:ext>
            </a:extLst>
          </p:cNvPr>
          <p:cNvSpPr>
            <a:spLocks noGrp="1"/>
          </p:cNvSpPr>
          <p:nvPr>
            <p:ph idx="1"/>
          </p:nvPr>
        </p:nvSpPr>
        <p:spPr>
          <a:xfrm>
            <a:off x="1620000" y="853440"/>
            <a:ext cx="8964000" cy="5232581"/>
          </a:xfrm>
        </p:spPr>
        <p:txBody>
          <a:bodyPr/>
          <a:lstStyle/>
          <a:p>
            <a:r>
              <a:rPr lang="cs-CZ" dirty="0"/>
              <a:t>(5) Po uplynutí lhůty pro podání žádostí o účast zadavatel posoudí soulad </a:t>
            </a:r>
            <a:r>
              <a:rPr lang="cs-CZ" b="1" dirty="0"/>
              <a:t>kvalifikace</a:t>
            </a:r>
            <a:r>
              <a:rPr lang="cs-CZ" dirty="0"/>
              <a:t> účastníků zadávacího řízení a </a:t>
            </a:r>
            <a:r>
              <a:rPr lang="cs-CZ" b="1" dirty="0"/>
              <a:t>provede snížení počtu účastníků </a:t>
            </a:r>
            <a:r>
              <a:rPr lang="cs-CZ" dirty="0"/>
              <a:t>zadávacího řízení podle § 111, pokud si tak vyhradil v oznámení o zahájení zadávacího řízení nebo v předběžném oznámení, kterým zahájil zadávací řízení. Zadavatel </a:t>
            </a:r>
            <a:r>
              <a:rPr lang="cs-CZ" b="1" dirty="0"/>
              <a:t>vyloučí</a:t>
            </a:r>
            <a:r>
              <a:rPr lang="cs-CZ" dirty="0"/>
              <a:t> z účasti v zadávacím řízení účastníky, kteří neprokázali splnění kvalifikace nebo nebyli vybráni při snížení počtu účastníků zadávacího řízení. Nevyloučeným účastníkům zadávacího řízení </a:t>
            </a:r>
            <a:r>
              <a:rPr lang="cs-CZ" b="1" dirty="0"/>
              <a:t>zašle výzvu k podání předběžných nabídek</a:t>
            </a:r>
            <a:r>
              <a:rPr lang="cs-CZ" dirty="0"/>
              <a:t>, a to všem současně. Výzva k podání předběžných nabídek musí obsahovat náležitosti stanovené v příloze č. 6 k tomuto zákonu.</a:t>
            </a:r>
          </a:p>
          <a:p>
            <a:r>
              <a:rPr lang="cs-CZ" dirty="0"/>
              <a:t>(6) Předběžnou nabídku může podat pouze účastník zadávacího řízení, který byl vyzván k podání předběžné nabídky. </a:t>
            </a:r>
            <a:r>
              <a:rPr lang="cs-CZ" b="1" dirty="0"/>
              <a:t>Vyzvaní účastníci zadávacího řízení nemohou podat společnou předběžnou nabídku</a:t>
            </a:r>
            <a:r>
              <a:rPr lang="cs-CZ" dirty="0"/>
              <a:t>. Předběžnou nabídku může účastník zadávacího řízení </a:t>
            </a:r>
            <a:r>
              <a:rPr lang="cs-CZ" b="1" dirty="0"/>
              <a:t>po dobu jednání se zadavatelem upravovat</a:t>
            </a:r>
            <a:r>
              <a:rPr lang="cs-CZ" dirty="0"/>
              <a:t>.</a:t>
            </a:r>
          </a:p>
          <a:p>
            <a:r>
              <a:rPr lang="cs-CZ" dirty="0"/>
              <a:t>(7) K předběžné nabídce podané v rozporu s odstavcem 6 se nepřihlíží.</a:t>
            </a:r>
          </a:p>
          <a:p>
            <a:endParaRPr lang="cs-CZ" dirty="0"/>
          </a:p>
          <a:p>
            <a:endParaRPr lang="cs-CZ" dirty="0"/>
          </a:p>
        </p:txBody>
      </p:sp>
      <p:sp>
        <p:nvSpPr>
          <p:cNvPr id="4" name="Zástupný symbol pro číslo snímku 3">
            <a:extLst>
              <a:ext uri="{FF2B5EF4-FFF2-40B4-BE49-F238E27FC236}">
                <a16:creationId xmlns:a16="http://schemas.microsoft.com/office/drawing/2014/main" id="{5B1BA6DA-E088-8127-9868-91B027739585}"/>
              </a:ext>
            </a:extLst>
          </p:cNvPr>
          <p:cNvSpPr>
            <a:spLocks noGrp="1"/>
          </p:cNvSpPr>
          <p:nvPr>
            <p:ph type="sldNum" sz="quarter" idx="12"/>
          </p:nvPr>
        </p:nvSpPr>
        <p:spPr/>
        <p:txBody>
          <a:bodyPr/>
          <a:lstStyle/>
          <a:p>
            <a:fld id="{1CF5A12E-3DFE-4C3E-9036-7893F29C52C1}" type="slidenum">
              <a:rPr lang="cs-CZ" smtClean="0"/>
              <a:t>116</a:t>
            </a:fld>
            <a:endParaRPr lang="cs-CZ"/>
          </a:p>
        </p:txBody>
      </p:sp>
    </p:spTree>
    <p:extLst>
      <p:ext uri="{BB962C8B-B14F-4D97-AF65-F5344CB8AC3E}">
        <p14:creationId xmlns:p14="http://schemas.microsoft.com/office/powerpoint/2010/main" val="30934937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0C8E0D-9401-6968-ED30-966625E668F6}"/>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9E80BCB-CF88-EBDA-8B26-963451ACEAFF}"/>
              </a:ext>
            </a:extLst>
          </p:cNvPr>
          <p:cNvSpPr>
            <a:spLocks noGrp="1"/>
          </p:cNvSpPr>
          <p:nvPr>
            <p:ph idx="1"/>
          </p:nvPr>
        </p:nvSpPr>
        <p:spPr>
          <a:xfrm>
            <a:off x="1620000" y="1341120"/>
            <a:ext cx="8964000" cy="4744901"/>
          </a:xfrm>
        </p:spPr>
        <p:txBody>
          <a:bodyPr/>
          <a:lstStyle/>
          <a:p>
            <a:r>
              <a:rPr lang="cs-CZ" dirty="0"/>
              <a:t>(8) Zadavatel </a:t>
            </a:r>
            <a:r>
              <a:rPr lang="cs-CZ" b="1" dirty="0"/>
              <a:t>jedná </a:t>
            </a:r>
            <a:r>
              <a:rPr lang="cs-CZ" dirty="0"/>
              <a:t>s účastníky zadávacího řízení o předběžných nabídkách </a:t>
            </a:r>
            <a:r>
              <a:rPr lang="cs-CZ" b="1" dirty="0"/>
              <a:t>s cílem zlepšit předběžné nabídky ve prospěch zadavatele</a:t>
            </a:r>
            <a:r>
              <a:rPr lang="cs-CZ" dirty="0"/>
              <a:t>. V rámci jednání může být </a:t>
            </a:r>
            <a:r>
              <a:rPr lang="cs-CZ" b="1" dirty="0"/>
              <a:t>snižován počet předběžných nabídek</a:t>
            </a:r>
            <a:r>
              <a:rPr lang="cs-CZ" dirty="0"/>
              <a:t>, o nichž se bude jednat podle § 112, pokud si tak zadavatel vyhradil v oznámení o zahájení zadávacího řízení nebo v předběžném oznámení, kterým zahájil zadávací řízení.</a:t>
            </a:r>
          </a:p>
          <a:p>
            <a:r>
              <a:rPr lang="cs-CZ" dirty="0"/>
              <a:t>(9) Zadavatel si může v zadávací dokumentaci </a:t>
            </a:r>
            <a:r>
              <a:rPr lang="cs-CZ" b="1" dirty="0"/>
              <a:t>vyhradit</a:t>
            </a:r>
            <a:r>
              <a:rPr lang="cs-CZ" dirty="0"/>
              <a:t>, že </a:t>
            </a:r>
            <a:r>
              <a:rPr lang="cs-CZ" b="1" dirty="0"/>
              <a:t>nemusí o předběžných nabídkách jednat </a:t>
            </a:r>
            <a:r>
              <a:rPr lang="cs-CZ" dirty="0"/>
              <a:t>a může zadat veřejnou zakázku na základě předběžné nabídky. V takovém případě se při otevírání předběžných nabídek postupuje podle § 108, § 109 odst. 1 a 2 a § 110 obdobně.</a:t>
            </a:r>
          </a:p>
          <a:p>
            <a:r>
              <a:rPr lang="cs-CZ" dirty="0"/>
              <a:t>(10) Zadavatel v průběhu jednání </a:t>
            </a:r>
            <a:r>
              <a:rPr lang="cs-CZ" b="1" dirty="0"/>
              <a:t>poskytuje informace </a:t>
            </a:r>
            <a:r>
              <a:rPr lang="cs-CZ" dirty="0"/>
              <a:t>účastníkům zadávacího řízení </a:t>
            </a:r>
            <a:r>
              <a:rPr lang="cs-CZ" b="1" dirty="0"/>
              <a:t>nediskriminačním způsobem</a:t>
            </a:r>
            <a:r>
              <a:rPr lang="cs-CZ" dirty="0"/>
              <a:t>. </a:t>
            </a:r>
            <a:r>
              <a:rPr lang="cs-CZ" b="1" dirty="0"/>
              <a:t>Důvěrné informace </a:t>
            </a:r>
            <a:r>
              <a:rPr lang="cs-CZ" dirty="0"/>
              <a:t>podle § 218 odst. 1 je zadavatel oprávněn sdělit ostatním účastníkům zadávacího řízení pouze na základě písemného souhlasu účastníka zadávacího řízení uděleného ve vztahu ke konkrétní informaci.</a:t>
            </a:r>
          </a:p>
          <a:p>
            <a:endParaRPr lang="cs-CZ" dirty="0"/>
          </a:p>
        </p:txBody>
      </p:sp>
      <p:sp>
        <p:nvSpPr>
          <p:cNvPr id="4" name="Zástupný symbol pro číslo snímku 3">
            <a:extLst>
              <a:ext uri="{FF2B5EF4-FFF2-40B4-BE49-F238E27FC236}">
                <a16:creationId xmlns:a16="http://schemas.microsoft.com/office/drawing/2014/main" id="{63ED10C4-CB58-D0DB-769E-1206AEC08A87}"/>
              </a:ext>
            </a:extLst>
          </p:cNvPr>
          <p:cNvSpPr>
            <a:spLocks noGrp="1"/>
          </p:cNvSpPr>
          <p:nvPr>
            <p:ph type="sldNum" sz="quarter" idx="12"/>
          </p:nvPr>
        </p:nvSpPr>
        <p:spPr/>
        <p:txBody>
          <a:bodyPr/>
          <a:lstStyle/>
          <a:p>
            <a:fld id="{1CF5A12E-3DFE-4C3E-9036-7893F29C52C1}" type="slidenum">
              <a:rPr lang="cs-CZ" smtClean="0"/>
              <a:t>117</a:t>
            </a:fld>
            <a:endParaRPr lang="cs-CZ"/>
          </a:p>
        </p:txBody>
      </p:sp>
    </p:spTree>
    <p:extLst>
      <p:ext uri="{BB962C8B-B14F-4D97-AF65-F5344CB8AC3E}">
        <p14:creationId xmlns:p14="http://schemas.microsoft.com/office/powerpoint/2010/main" val="125649883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18252F-4CB1-C504-5595-DCF5FB737FB6}"/>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0FB1D344-5E8A-AFFE-F549-BDFEB6D2B626}"/>
              </a:ext>
            </a:extLst>
          </p:cNvPr>
          <p:cNvSpPr>
            <a:spLocks noGrp="1"/>
          </p:cNvSpPr>
          <p:nvPr>
            <p:ph idx="1"/>
          </p:nvPr>
        </p:nvSpPr>
        <p:spPr/>
        <p:txBody>
          <a:bodyPr/>
          <a:lstStyle/>
          <a:p>
            <a:r>
              <a:rPr lang="cs-CZ" dirty="0"/>
              <a:t>(11) Zadavatel může </a:t>
            </a:r>
            <a:r>
              <a:rPr lang="cs-CZ" b="1" dirty="0"/>
              <a:t>v průběhu jednání změnit nebo doplnit zadávací podmínky</a:t>
            </a:r>
            <a:r>
              <a:rPr lang="cs-CZ" dirty="0"/>
              <a:t>, zejména technické podmínky, vyjma minimálních technických podmínek podle odstavce 4 a vyjma pravidel pro hodnocení nabídek podle § 115. O takové změně nebo doplnění zadávacích podmínek musí zadavatel účastníky zadávacího řízení </a:t>
            </a:r>
            <a:r>
              <a:rPr lang="cs-CZ" b="1" dirty="0"/>
              <a:t>písemně informovat </a:t>
            </a:r>
            <a:r>
              <a:rPr lang="cs-CZ" dirty="0"/>
              <a:t>a poskytnout jim přiměřenou </a:t>
            </a:r>
            <a:r>
              <a:rPr lang="cs-CZ" b="1" dirty="0"/>
              <a:t>dobu pro úpravu předběžných nabídek</a:t>
            </a:r>
            <a:r>
              <a:rPr lang="cs-CZ" dirty="0"/>
              <a:t>. Změněné nebo doplněné zadávací podmínky musí nadále splňovat podmínky pro použití jednacího řízení s uveřejněním.</a:t>
            </a:r>
          </a:p>
          <a:p>
            <a:r>
              <a:rPr lang="cs-CZ" dirty="0"/>
              <a:t>(12) Okamžik </a:t>
            </a:r>
            <a:r>
              <a:rPr lang="cs-CZ" b="1" dirty="0"/>
              <a:t>ukončení jednání nebo způsob jeho určen</a:t>
            </a:r>
            <a:r>
              <a:rPr lang="cs-CZ" dirty="0"/>
              <a:t>í je zadavatel povinen </a:t>
            </a:r>
            <a:r>
              <a:rPr lang="cs-CZ" b="1" dirty="0"/>
              <a:t>oznámit účastníkům</a:t>
            </a:r>
            <a:r>
              <a:rPr lang="cs-CZ" dirty="0"/>
              <a:t> zadávacího řízení. Zadavatel vyzve účastníky zadávacího řízení </a:t>
            </a:r>
            <a:r>
              <a:rPr lang="cs-CZ" b="1" dirty="0"/>
              <a:t>k podání nabídek</a:t>
            </a:r>
            <a:r>
              <a:rPr lang="cs-CZ" dirty="0"/>
              <a:t>. Výzva k podání nabídek musí obsahovat náležitosti stanovené v příloze č. 6 k tomuto zákonu.</a:t>
            </a:r>
          </a:p>
          <a:p>
            <a:endParaRPr lang="cs-CZ" dirty="0"/>
          </a:p>
        </p:txBody>
      </p:sp>
      <p:sp>
        <p:nvSpPr>
          <p:cNvPr id="4" name="Zástupný symbol pro číslo snímku 3">
            <a:extLst>
              <a:ext uri="{FF2B5EF4-FFF2-40B4-BE49-F238E27FC236}">
                <a16:creationId xmlns:a16="http://schemas.microsoft.com/office/drawing/2014/main" id="{B6EA8BA3-2DBF-FA91-6415-806F4DEDEC8B}"/>
              </a:ext>
            </a:extLst>
          </p:cNvPr>
          <p:cNvSpPr>
            <a:spLocks noGrp="1"/>
          </p:cNvSpPr>
          <p:nvPr>
            <p:ph type="sldNum" sz="quarter" idx="12"/>
          </p:nvPr>
        </p:nvSpPr>
        <p:spPr/>
        <p:txBody>
          <a:bodyPr/>
          <a:lstStyle/>
          <a:p>
            <a:fld id="{1CF5A12E-3DFE-4C3E-9036-7893F29C52C1}" type="slidenum">
              <a:rPr lang="cs-CZ" smtClean="0"/>
              <a:t>118</a:t>
            </a:fld>
            <a:endParaRPr lang="cs-CZ"/>
          </a:p>
        </p:txBody>
      </p:sp>
    </p:spTree>
    <p:extLst>
      <p:ext uri="{BB962C8B-B14F-4D97-AF65-F5344CB8AC3E}">
        <p14:creationId xmlns:p14="http://schemas.microsoft.com/office/powerpoint/2010/main" val="8013407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F92315-A876-2A43-3AB7-98134187E838}"/>
              </a:ext>
            </a:extLst>
          </p:cNvPr>
          <p:cNvSpPr>
            <a:spLocks noGrp="1"/>
          </p:cNvSpPr>
          <p:nvPr>
            <p:ph type="title"/>
          </p:nvPr>
        </p:nvSpPr>
        <p:spPr/>
        <p:txBody>
          <a:bodyPr/>
          <a:lstStyle/>
          <a:p>
            <a:r>
              <a:rPr lang="cs-CZ" dirty="0"/>
              <a:t>§ 62 Lhůty v jednacím řízení s uveřejněním</a:t>
            </a:r>
          </a:p>
        </p:txBody>
      </p:sp>
      <p:sp>
        <p:nvSpPr>
          <p:cNvPr id="3" name="Zástupný obsah 2">
            <a:extLst>
              <a:ext uri="{FF2B5EF4-FFF2-40B4-BE49-F238E27FC236}">
                <a16:creationId xmlns:a16="http://schemas.microsoft.com/office/drawing/2014/main" id="{5128A9EF-BF0E-72D0-3B65-8763577D96E9}"/>
              </a:ext>
            </a:extLst>
          </p:cNvPr>
          <p:cNvSpPr>
            <a:spLocks noGrp="1"/>
          </p:cNvSpPr>
          <p:nvPr>
            <p:ph idx="1"/>
          </p:nvPr>
        </p:nvSpPr>
        <p:spPr/>
        <p:txBody>
          <a:bodyPr/>
          <a:lstStyle/>
          <a:p>
            <a:r>
              <a:rPr lang="cs-CZ" dirty="0"/>
              <a:t>(1) Zadavatel stanoví </a:t>
            </a:r>
            <a:r>
              <a:rPr lang="cs-CZ" b="1" dirty="0"/>
              <a:t>lhůtu pro podání žádosti o účast </a:t>
            </a:r>
            <a:r>
              <a:rPr lang="cs-CZ" dirty="0"/>
              <a:t>na nejméně </a:t>
            </a:r>
            <a:r>
              <a:rPr lang="cs-CZ" b="1" dirty="0"/>
              <a:t>30 dnů </a:t>
            </a:r>
            <a:r>
              <a:rPr lang="cs-CZ" dirty="0"/>
              <a:t>od zahájení jednacího řízení s uveřejněním nebo od odeslání výzvy k podání žádosti o účast, pokud je jednací řízení s uveřejněním zahájeno odesláním předběžného oznámení.</a:t>
            </a:r>
          </a:p>
          <a:p>
            <a:r>
              <a:rPr lang="cs-CZ" dirty="0"/>
              <a:t>(2) Zadavatel stanoví </a:t>
            </a:r>
            <a:r>
              <a:rPr lang="cs-CZ" b="1" dirty="0"/>
              <a:t>lhůtu pro podání předběžné nabídky </a:t>
            </a:r>
            <a:r>
              <a:rPr lang="cs-CZ" dirty="0"/>
              <a:t>na nejméně </a:t>
            </a:r>
            <a:r>
              <a:rPr lang="cs-CZ" b="1" dirty="0"/>
              <a:t>25 dnů </a:t>
            </a:r>
            <a:r>
              <a:rPr lang="cs-CZ" dirty="0"/>
              <a:t>od odeslání výzvy k jejímu podání.</a:t>
            </a:r>
          </a:p>
          <a:p>
            <a:r>
              <a:rPr lang="cs-CZ" dirty="0"/>
              <a:t>(3) Pro </a:t>
            </a:r>
            <a:r>
              <a:rPr lang="cs-CZ" b="1" dirty="0"/>
              <a:t>zkrácení lhůty pro podání žádosti o účast </a:t>
            </a:r>
            <a:r>
              <a:rPr lang="cs-CZ" dirty="0"/>
              <a:t>se použije § 59 odst. 5 obdobně. Pro zkrácení nebo prodloužení lhůty pro podání předběžných nabídek se § 59 odst. 2 až 5 použijí přiměřeně.</a:t>
            </a:r>
          </a:p>
          <a:p>
            <a:r>
              <a:rPr lang="cs-CZ" dirty="0"/>
              <a:t>(4) Zadavatel stanoví </a:t>
            </a:r>
            <a:r>
              <a:rPr lang="cs-CZ" b="1" dirty="0"/>
              <a:t>pro podání nabídek přiměřenou lhůtu</a:t>
            </a:r>
            <a:r>
              <a:rPr lang="cs-CZ" dirty="0"/>
              <a:t>, která počne běžet nejdříve od okamžiku ukončení jednání.</a:t>
            </a:r>
          </a:p>
        </p:txBody>
      </p:sp>
      <p:sp>
        <p:nvSpPr>
          <p:cNvPr id="4" name="Zástupný symbol pro číslo snímku 3">
            <a:extLst>
              <a:ext uri="{FF2B5EF4-FFF2-40B4-BE49-F238E27FC236}">
                <a16:creationId xmlns:a16="http://schemas.microsoft.com/office/drawing/2014/main" id="{AF62BEAE-4A2C-DFB6-E124-D660DDA10299}"/>
              </a:ext>
            </a:extLst>
          </p:cNvPr>
          <p:cNvSpPr>
            <a:spLocks noGrp="1"/>
          </p:cNvSpPr>
          <p:nvPr>
            <p:ph type="sldNum" sz="quarter" idx="12"/>
          </p:nvPr>
        </p:nvSpPr>
        <p:spPr/>
        <p:txBody>
          <a:bodyPr/>
          <a:lstStyle/>
          <a:p>
            <a:fld id="{1CF5A12E-3DFE-4C3E-9036-7893F29C52C1}" type="slidenum">
              <a:rPr lang="cs-CZ" smtClean="0"/>
              <a:t>119</a:t>
            </a:fld>
            <a:endParaRPr lang="cs-CZ" dirty="0"/>
          </a:p>
        </p:txBody>
      </p:sp>
    </p:spTree>
    <p:extLst>
      <p:ext uri="{BB962C8B-B14F-4D97-AF65-F5344CB8AC3E}">
        <p14:creationId xmlns:p14="http://schemas.microsoft.com/office/powerpoint/2010/main" val="34458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9A5F2D-F531-E085-15E1-B44DBCB9DC3D}"/>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BA687ED-09F4-2A0E-7A58-760E19A776CD}"/>
              </a:ext>
            </a:extLst>
          </p:cNvPr>
          <p:cNvSpPr>
            <a:spLocks noGrp="1"/>
          </p:cNvSpPr>
          <p:nvPr>
            <p:ph idx="1"/>
          </p:nvPr>
        </p:nvSpPr>
        <p:spPr/>
        <p:txBody>
          <a:bodyPr/>
          <a:lstStyle/>
          <a:p>
            <a:r>
              <a:rPr lang="cs-CZ" dirty="0"/>
              <a:t>(6) Za zadavatele podle odstavce 2 se </a:t>
            </a:r>
            <a:r>
              <a:rPr lang="cs-CZ" b="1" dirty="0"/>
              <a:t>nepovažuje osoba</a:t>
            </a:r>
            <a:r>
              <a:rPr lang="cs-CZ" dirty="0"/>
              <a:t>, která zadává veřejnou zakázku, jejímž předmětem jsou dodávky nebo služby, k jejichž úhradě tato osoba získá peněžní prostředky v rámci podpor poskytovaných podle jiného právního předpisu na základě </a:t>
            </a:r>
            <a:r>
              <a:rPr lang="cs-CZ" b="1" dirty="0"/>
              <a:t>předem stanovené sazby</a:t>
            </a:r>
            <a:r>
              <a:rPr lang="cs-CZ" dirty="0"/>
              <a:t>, nebo dodávky nebo služby v </a:t>
            </a:r>
            <a:r>
              <a:rPr lang="cs-CZ" b="1" dirty="0"/>
              <a:t>oblasti společné zemědělské politik</a:t>
            </a:r>
            <a:r>
              <a:rPr lang="cs-CZ" dirty="0"/>
              <a:t>y v odvětví ovoce a zeleniny, včelařství, vína, ostatních odvětví; to neplatí, jde-li o nadlimitní veřejnou zakázku na stavební práce nebo nadlimitní veřejnou zakázku na služby související s těmito stavebními pracemi, na jejíž úhradu poskytne veřejný zadavatel více než 50 % peněžních prostředků.</a:t>
            </a:r>
          </a:p>
          <a:p>
            <a:endParaRPr lang="cs-CZ" dirty="0"/>
          </a:p>
        </p:txBody>
      </p:sp>
      <p:sp>
        <p:nvSpPr>
          <p:cNvPr id="4" name="Zástupný symbol pro číslo snímku 3">
            <a:extLst>
              <a:ext uri="{FF2B5EF4-FFF2-40B4-BE49-F238E27FC236}">
                <a16:creationId xmlns:a16="http://schemas.microsoft.com/office/drawing/2014/main" id="{DDCB6B35-5607-A306-27F0-1C2D4DFE6B3E}"/>
              </a:ext>
            </a:extLst>
          </p:cNvPr>
          <p:cNvSpPr>
            <a:spLocks noGrp="1"/>
          </p:cNvSpPr>
          <p:nvPr>
            <p:ph type="sldNum" sz="quarter" idx="12"/>
          </p:nvPr>
        </p:nvSpPr>
        <p:spPr/>
        <p:txBody>
          <a:bodyPr/>
          <a:lstStyle/>
          <a:p>
            <a:fld id="{1CF5A12E-3DFE-4C3E-9036-7893F29C52C1}" type="slidenum">
              <a:rPr lang="cs-CZ" smtClean="0"/>
              <a:t>12</a:t>
            </a:fld>
            <a:endParaRPr lang="cs-CZ"/>
          </a:p>
        </p:txBody>
      </p:sp>
    </p:spTree>
    <p:extLst>
      <p:ext uri="{BB962C8B-B14F-4D97-AF65-F5344CB8AC3E}">
        <p14:creationId xmlns:p14="http://schemas.microsoft.com/office/powerpoint/2010/main" val="120282379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B25AFE-A577-FB74-ED5D-CC023E53D996}"/>
              </a:ext>
            </a:extLst>
          </p:cNvPr>
          <p:cNvSpPr>
            <a:spLocks noGrp="1"/>
          </p:cNvSpPr>
          <p:nvPr>
            <p:ph type="title"/>
          </p:nvPr>
        </p:nvSpPr>
        <p:spPr/>
        <p:txBody>
          <a:bodyPr/>
          <a:lstStyle/>
          <a:p>
            <a:r>
              <a:rPr lang="cs-CZ" dirty="0"/>
              <a:t>12.</a:t>
            </a:r>
            <a:br>
              <a:rPr lang="cs-CZ" dirty="0"/>
            </a:br>
            <a:r>
              <a:rPr lang="cs-CZ" dirty="0"/>
              <a:t>Jednací řízení bez uveřejnění</a:t>
            </a:r>
          </a:p>
        </p:txBody>
      </p:sp>
      <p:sp>
        <p:nvSpPr>
          <p:cNvPr id="3" name="Zástupný text 2">
            <a:extLst>
              <a:ext uri="{FF2B5EF4-FFF2-40B4-BE49-F238E27FC236}">
                <a16:creationId xmlns:a16="http://schemas.microsoft.com/office/drawing/2014/main" id="{BFB8F9DD-C85B-0464-A1D5-ADE160CB91C5}"/>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91155364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B3023F-9FDF-B7EE-F386-9D9B285E6BFF}"/>
              </a:ext>
            </a:extLst>
          </p:cNvPr>
          <p:cNvSpPr>
            <a:spLocks noGrp="1"/>
          </p:cNvSpPr>
          <p:nvPr>
            <p:ph type="title"/>
          </p:nvPr>
        </p:nvSpPr>
        <p:spPr/>
        <p:txBody>
          <a:bodyPr/>
          <a:lstStyle/>
          <a:p>
            <a:r>
              <a:rPr lang="cs-CZ" dirty="0"/>
              <a:t>§ 63 Obecné podmínky použití</a:t>
            </a:r>
          </a:p>
        </p:txBody>
      </p:sp>
      <p:sp>
        <p:nvSpPr>
          <p:cNvPr id="3" name="Zástupný obsah 2">
            <a:extLst>
              <a:ext uri="{FF2B5EF4-FFF2-40B4-BE49-F238E27FC236}">
                <a16:creationId xmlns:a16="http://schemas.microsoft.com/office/drawing/2014/main" id="{9AB91DF5-6767-297A-A5CC-073CD2F04BAA}"/>
              </a:ext>
            </a:extLst>
          </p:cNvPr>
          <p:cNvSpPr>
            <a:spLocks noGrp="1"/>
          </p:cNvSpPr>
          <p:nvPr>
            <p:ph idx="1"/>
          </p:nvPr>
        </p:nvSpPr>
        <p:spPr/>
        <p:txBody>
          <a:bodyPr/>
          <a:lstStyle/>
          <a:p>
            <a:r>
              <a:rPr lang="cs-CZ" dirty="0"/>
              <a:t>(1) Zadavatel může použít jednací řízení bez uveřejnění, pokud </a:t>
            </a:r>
            <a:r>
              <a:rPr lang="cs-CZ" b="1" dirty="0"/>
              <a:t>podstatně nezměnil zadávací podmínky oproti předchozímu </a:t>
            </a:r>
            <a:r>
              <a:rPr lang="cs-CZ" dirty="0"/>
              <a:t>otevřenému řízení, užšímu řízení nebo zjednodušenému podlimitnímu řízení, v němž</a:t>
            </a:r>
          </a:p>
          <a:p>
            <a:r>
              <a:rPr lang="cs-CZ" dirty="0"/>
              <a:t>a) nebyly podány </a:t>
            </a:r>
            <a:r>
              <a:rPr lang="cs-CZ" b="1" dirty="0"/>
              <a:t>žádné nabídky nebo žádosti o účast</a:t>
            </a:r>
            <a:r>
              <a:rPr lang="cs-CZ" dirty="0"/>
              <a:t>,</a:t>
            </a:r>
          </a:p>
          <a:p>
            <a:r>
              <a:rPr lang="cs-CZ" dirty="0"/>
              <a:t>b) podané nabídky </a:t>
            </a:r>
            <a:r>
              <a:rPr lang="cs-CZ" b="1" dirty="0"/>
              <a:t>bez zásadních změn nemohou uspokojit požadavky zadavatele na předmět veřejné zakázky</a:t>
            </a:r>
            <a:r>
              <a:rPr lang="cs-CZ" dirty="0"/>
              <a:t>, nebo</a:t>
            </a:r>
          </a:p>
          <a:p>
            <a:r>
              <a:rPr lang="cs-CZ" dirty="0"/>
              <a:t>c) účastníci zadávacího řízení </a:t>
            </a:r>
            <a:r>
              <a:rPr lang="cs-CZ" b="1" dirty="0"/>
              <a:t>nesplnili podmínky účasti v žádosti o účast</a:t>
            </a:r>
            <a:r>
              <a:rPr lang="cs-CZ" dirty="0"/>
              <a:t>.</a:t>
            </a:r>
          </a:p>
          <a:p>
            <a:r>
              <a:rPr lang="cs-CZ" dirty="0"/>
              <a:t>(2) Zadavatel je povinen důvod pro použití jednacího řízení bez uveřejnění podle odstavce 1 </a:t>
            </a:r>
            <a:r>
              <a:rPr lang="cs-CZ" b="1" dirty="0"/>
              <a:t>oznámit Evropské komisi na její žádost</a:t>
            </a:r>
            <a:r>
              <a:rPr lang="cs-CZ" dirty="0"/>
              <a:t>.</a:t>
            </a:r>
          </a:p>
          <a:p>
            <a:endParaRPr lang="cs-CZ" dirty="0"/>
          </a:p>
        </p:txBody>
      </p:sp>
      <p:sp>
        <p:nvSpPr>
          <p:cNvPr id="4" name="Zástupný symbol pro číslo snímku 3">
            <a:extLst>
              <a:ext uri="{FF2B5EF4-FFF2-40B4-BE49-F238E27FC236}">
                <a16:creationId xmlns:a16="http://schemas.microsoft.com/office/drawing/2014/main" id="{00D966B6-D27B-97F4-EE0D-A1C0E6D85BD4}"/>
              </a:ext>
            </a:extLst>
          </p:cNvPr>
          <p:cNvSpPr>
            <a:spLocks noGrp="1"/>
          </p:cNvSpPr>
          <p:nvPr>
            <p:ph type="sldNum" sz="quarter" idx="12"/>
          </p:nvPr>
        </p:nvSpPr>
        <p:spPr/>
        <p:txBody>
          <a:bodyPr/>
          <a:lstStyle/>
          <a:p>
            <a:fld id="{1CF5A12E-3DFE-4C3E-9036-7893F29C52C1}" type="slidenum">
              <a:rPr lang="cs-CZ" smtClean="0"/>
              <a:t>121</a:t>
            </a:fld>
            <a:endParaRPr lang="cs-CZ"/>
          </a:p>
        </p:txBody>
      </p:sp>
    </p:spTree>
    <p:extLst>
      <p:ext uri="{BB962C8B-B14F-4D97-AF65-F5344CB8AC3E}">
        <p14:creationId xmlns:p14="http://schemas.microsoft.com/office/powerpoint/2010/main" val="347691727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227D48-9343-0724-C9CA-9CD7F6AC8C66}"/>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FF2812D-EDCB-2F87-BA11-241AB944B2FC}"/>
              </a:ext>
            </a:extLst>
          </p:cNvPr>
          <p:cNvSpPr>
            <a:spLocks noGrp="1"/>
          </p:cNvSpPr>
          <p:nvPr>
            <p:ph idx="1"/>
          </p:nvPr>
        </p:nvSpPr>
        <p:spPr/>
        <p:txBody>
          <a:bodyPr/>
          <a:lstStyle/>
          <a:p>
            <a:r>
              <a:rPr lang="cs-CZ" dirty="0"/>
              <a:t>(3) Zadavatel může také použít jednací řízení bez uveřejnění, pokud veřejná zakázka </a:t>
            </a:r>
            <a:r>
              <a:rPr lang="cs-CZ" b="1" dirty="0"/>
              <a:t>může být splněna pouze určitým dodavatelem</a:t>
            </a:r>
            <a:r>
              <a:rPr lang="cs-CZ" dirty="0"/>
              <a:t>, neboť</a:t>
            </a:r>
          </a:p>
          <a:p>
            <a:r>
              <a:rPr lang="cs-CZ" dirty="0"/>
              <a:t>a) předmětem plnění veřejné zakázky je </a:t>
            </a:r>
            <a:r>
              <a:rPr lang="cs-CZ" b="1" dirty="0"/>
              <a:t>umělecké dílo nebo výkon,</a:t>
            </a:r>
          </a:p>
          <a:p>
            <a:r>
              <a:rPr lang="cs-CZ" dirty="0"/>
              <a:t>b) z </a:t>
            </a:r>
            <a:r>
              <a:rPr lang="cs-CZ" b="1" dirty="0"/>
              <a:t>technických důvodů neexistuje hospodářská soutěž</a:t>
            </a:r>
            <a:r>
              <a:rPr lang="cs-CZ" dirty="0"/>
              <a:t>, nebo</a:t>
            </a:r>
          </a:p>
          <a:p>
            <a:r>
              <a:rPr lang="cs-CZ" dirty="0"/>
              <a:t>c) je to nezbytné z důvodu </a:t>
            </a:r>
            <a:r>
              <a:rPr lang="cs-CZ" b="1" dirty="0"/>
              <a:t>ochrany výhradních prá</a:t>
            </a:r>
            <a:r>
              <a:rPr lang="cs-CZ" dirty="0"/>
              <a:t>v včetně práv duševního vlastnictví.</a:t>
            </a:r>
          </a:p>
          <a:p>
            <a:r>
              <a:rPr lang="cs-CZ" dirty="0"/>
              <a:t>(4) Podmínky podle odstavce 3 písm. b) a c) jsou splněny pouze v takovém případě, že </a:t>
            </a:r>
            <a:r>
              <a:rPr lang="cs-CZ" b="1" dirty="0"/>
              <a:t>nelze využít jiného přiměřeného řešení a že zadavatel nestanovil zadávací podmínky veřejné zakázky s cílem vyloučit hospodářskou soutěž</a:t>
            </a:r>
            <a:r>
              <a:rPr lang="cs-CZ" dirty="0"/>
              <a:t>.</a:t>
            </a:r>
          </a:p>
          <a:p>
            <a:endParaRPr lang="cs-CZ" dirty="0"/>
          </a:p>
        </p:txBody>
      </p:sp>
      <p:sp>
        <p:nvSpPr>
          <p:cNvPr id="4" name="Zástupný symbol pro číslo snímku 3">
            <a:extLst>
              <a:ext uri="{FF2B5EF4-FFF2-40B4-BE49-F238E27FC236}">
                <a16:creationId xmlns:a16="http://schemas.microsoft.com/office/drawing/2014/main" id="{C3DBA3B6-623D-1593-D601-BBAF713DBF4E}"/>
              </a:ext>
            </a:extLst>
          </p:cNvPr>
          <p:cNvSpPr>
            <a:spLocks noGrp="1"/>
          </p:cNvSpPr>
          <p:nvPr>
            <p:ph type="sldNum" sz="quarter" idx="12"/>
          </p:nvPr>
        </p:nvSpPr>
        <p:spPr/>
        <p:txBody>
          <a:bodyPr/>
          <a:lstStyle/>
          <a:p>
            <a:fld id="{1CF5A12E-3DFE-4C3E-9036-7893F29C52C1}" type="slidenum">
              <a:rPr lang="cs-CZ" smtClean="0"/>
              <a:t>122</a:t>
            </a:fld>
            <a:endParaRPr lang="cs-CZ"/>
          </a:p>
        </p:txBody>
      </p:sp>
    </p:spTree>
    <p:extLst>
      <p:ext uri="{BB962C8B-B14F-4D97-AF65-F5344CB8AC3E}">
        <p14:creationId xmlns:p14="http://schemas.microsoft.com/office/powerpoint/2010/main" val="162892078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CFFB23-152A-CEEA-CFDA-D7D84CCAEFF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0F3851C-A60E-D5C5-C1E7-EA9968180D8F}"/>
              </a:ext>
            </a:extLst>
          </p:cNvPr>
          <p:cNvSpPr>
            <a:spLocks noGrp="1"/>
          </p:cNvSpPr>
          <p:nvPr>
            <p:ph idx="1"/>
          </p:nvPr>
        </p:nvSpPr>
        <p:spPr/>
        <p:txBody>
          <a:bodyPr/>
          <a:lstStyle/>
          <a:p>
            <a:r>
              <a:rPr lang="cs-CZ" dirty="0"/>
              <a:t>(5) Zadavatel může použít jednací řízení bez uveřejnění také, pokud je to </a:t>
            </a:r>
            <a:r>
              <a:rPr lang="cs-CZ" b="1" dirty="0"/>
              <a:t>nezbytné v důsledku krajně naléhavé okolnosti</a:t>
            </a:r>
            <a:r>
              <a:rPr lang="cs-CZ" dirty="0"/>
              <a:t>, kterou zadavatel </a:t>
            </a:r>
            <a:r>
              <a:rPr lang="cs-CZ" b="1" dirty="0"/>
              <a:t>nemohl předvídat a ani ji nezpůsobil</a:t>
            </a:r>
            <a:r>
              <a:rPr lang="cs-CZ" dirty="0"/>
              <a:t>, a </a:t>
            </a:r>
            <a:r>
              <a:rPr lang="cs-CZ" b="1" dirty="0"/>
              <a:t>nelze dodržet lhůty</a:t>
            </a:r>
            <a:r>
              <a:rPr lang="cs-CZ" dirty="0"/>
              <a:t> pro otevřené řízení, užší řízení nebo jednací řízení s uveřejněním.</a:t>
            </a:r>
          </a:p>
          <a:p>
            <a:endParaRPr lang="cs-CZ" dirty="0"/>
          </a:p>
        </p:txBody>
      </p:sp>
      <p:sp>
        <p:nvSpPr>
          <p:cNvPr id="4" name="Zástupný symbol pro číslo snímku 3">
            <a:extLst>
              <a:ext uri="{FF2B5EF4-FFF2-40B4-BE49-F238E27FC236}">
                <a16:creationId xmlns:a16="http://schemas.microsoft.com/office/drawing/2014/main" id="{A46B3808-363E-F3E0-39F1-ABA21D003276}"/>
              </a:ext>
            </a:extLst>
          </p:cNvPr>
          <p:cNvSpPr>
            <a:spLocks noGrp="1"/>
          </p:cNvSpPr>
          <p:nvPr>
            <p:ph type="sldNum" sz="quarter" idx="12"/>
          </p:nvPr>
        </p:nvSpPr>
        <p:spPr/>
        <p:txBody>
          <a:bodyPr/>
          <a:lstStyle/>
          <a:p>
            <a:fld id="{1CF5A12E-3DFE-4C3E-9036-7893F29C52C1}" type="slidenum">
              <a:rPr lang="cs-CZ" smtClean="0"/>
              <a:t>123</a:t>
            </a:fld>
            <a:endParaRPr lang="cs-CZ"/>
          </a:p>
        </p:txBody>
      </p:sp>
    </p:spTree>
    <p:extLst>
      <p:ext uri="{BB962C8B-B14F-4D97-AF65-F5344CB8AC3E}">
        <p14:creationId xmlns:p14="http://schemas.microsoft.com/office/powerpoint/2010/main" val="606772675"/>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394FDF-EF35-8A6D-1763-96FC926BACF0}"/>
              </a:ext>
            </a:extLst>
          </p:cNvPr>
          <p:cNvSpPr>
            <a:spLocks noGrp="1"/>
          </p:cNvSpPr>
          <p:nvPr>
            <p:ph type="title"/>
          </p:nvPr>
        </p:nvSpPr>
        <p:spPr/>
        <p:txBody>
          <a:bodyPr/>
          <a:lstStyle/>
          <a:p>
            <a:r>
              <a:rPr lang="cs-CZ" dirty="0"/>
              <a:t>§ 52 Volba druhu zadávacího řízení</a:t>
            </a:r>
          </a:p>
        </p:txBody>
      </p:sp>
      <p:sp>
        <p:nvSpPr>
          <p:cNvPr id="3" name="Zástupný obsah 2">
            <a:extLst>
              <a:ext uri="{FF2B5EF4-FFF2-40B4-BE49-F238E27FC236}">
                <a16:creationId xmlns:a16="http://schemas.microsoft.com/office/drawing/2014/main" id="{66DB7B40-C403-F164-D9B7-2FD6254B91AC}"/>
              </a:ext>
            </a:extLst>
          </p:cNvPr>
          <p:cNvSpPr>
            <a:spLocks noGrp="1"/>
          </p:cNvSpPr>
          <p:nvPr>
            <p:ph idx="1"/>
          </p:nvPr>
        </p:nvSpPr>
        <p:spPr/>
        <p:txBody>
          <a:bodyPr/>
          <a:lstStyle/>
          <a:p>
            <a:r>
              <a:rPr lang="cs-CZ" dirty="0"/>
              <a:t>Pro zadání veřejné zakázky </a:t>
            </a:r>
            <a:r>
              <a:rPr lang="cs-CZ" b="1" dirty="0"/>
              <a:t>v podlimitním režimu může zadavatel použít</a:t>
            </a:r>
          </a:p>
          <a:p>
            <a:r>
              <a:rPr lang="cs-CZ" dirty="0"/>
              <a:t>b) </a:t>
            </a:r>
            <a:r>
              <a:rPr lang="cs-CZ" b="1" dirty="0"/>
              <a:t>druhy zadávacích řízení pro nadlimitní režim</a:t>
            </a:r>
            <a:r>
              <a:rPr lang="cs-CZ" dirty="0"/>
              <a:t>; v takovém případě zadavatel </a:t>
            </a:r>
            <a:r>
              <a:rPr lang="cs-CZ" b="1" dirty="0"/>
              <a:t>postupuje podle části čtvrté obdobně</a:t>
            </a:r>
            <a:r>
              <a:rPr lang="cs-CZ" dirty="0"/>
              <a:t> s tím, že</a:t>
            </a:r>
          </a:p>
          <a:p>
            <a:r>
              <a:rPr lang="cs-CZ" dirty="0"/>
              <a:t>1. jednací řízení s uveřejněním může zadavatel použít i bez splnění podmínek podle § 60,</a:t>
            </a:r>
          </a:p>
          <a:p>
            <a:r>
              <a:rPr lang="cs-CZ" dirty="0"/>
              <a:t>2. u jednacího řízení bez </a:t>
            </a:r>
            <a:r>
              <a:rPr lang="cs-CZ" b="1" dirty="0"/>
              <a:t>uveřejnění musí být splněna také podmínka nemožnosti dodržet lhůty pro zjednodušené podlimitní řízení</a:t>
            </a:r>
            <a:r>
              <a:rPr lang="cs-CZ" dirty="0"/>
              <a:t>, jde-li o podlimitní veřejnou zakázku, kterou by jinak zadavatel mohl zadat ve zjednodušeném podlimitním řízení,</a:t>
            </a:r>
          </a:p>
          <a:p>
            <a:r>
              <a:rPr lang="cs-CZ" dirty="0"/>
              <a:t>3. ustanovení části čtvrté se nepoužijí pro lhůty stanovené v § 54.</a:t>
            </a:r>
          </a:p>
          <a:p>
            <a:endParaRPr lang="cs-CZ" dirty="0"/>
          </a:p>
        </p:txBody>
      </p:sp>
      <p:sp>
        <p:nvSpPr>
          <p:cNvPr id="4" name="Zástupný symbol pro číslo snímku 3">
            <a:extLst>
              <a:ext uri="{FF2B5EF4-FFF2-40B4-BE49-F238E27FC236}">
                <a16:creationId xmlns:a16="http://schemas.microsoft.com/office/drawing/2014/main" id="{46615717-4EEE-38DF-B282-86077F303483}"/>
              </a:ext>
            </a:extLst>
          </p:cNvPr>
          <p:cNvSpPr>
            <a:spLocks noGrp="1"/>
          </p:cNvSpPr>
          <p:nvPr>
            <p:ph type="sldNum" sz="quarter" idx="12"/>
          </p:nvPr>
        </p:nvSpPr>
        <p:spPr/>
        <p:txBody>
          <a:bodyPr/>
          <a:lstStyle/>
          <a:p>
            <a:fld id="{1CF5A12E-3DFE-4C3E-9036-7893F29C52C1}" type="slidenum">
              <a:rPr lang="cs-CZ" smtClean="0"/>
              <a:t>124</a:t>
            </a:fld>
            <a:endParaRPr lang="cs-CZ"/>
          </a:p>
        </p:txBody>
      </p:sp>
    </p:spTree>
    <p:extLst>
      <p:ext uri="{BB962C8B-B14F-4D97-AF65-F5344CB8AC3E}">
        <p14:creationId xmlns:p14="http://schemas.microsoft.com/office/powerpoint/2010/main" val="73628040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AF6700-DB38-8BB1-DDC7-413780690894}"/>
              </a:ext>
            </a:extLst>
          </p:cNvPr>
          <p:cNvSpPr>
            <a:spLocks noGrp="1"/>
          </p:cNvSpPr>
          <p:nvPr>
            <p:ph type="title"/>
          </p:nvPr>
        </p:nvSpPr>
        <p:spPr/>
        <p:txBody>
          <a:bodyPr/>
          <a:lstStyle/>
          <a:p>
            <a:r>
              <a:rPr lang="cs-CZ" dirty="0"/>
              <a:t>§ 64 Podmínky použití pro veřejné zakázky na dodávky</a:t>
            </a:r>
          </a:p>
        </p:txBody>
      </p:sp>
      <p:sp>
        <p:nvSpPr>
          <p:cNvPr id="3" name="Zástupný obsah 2">
            <a:extLst>
              <a:ext uri="{FF2B5EF4-FFF2-40B4-BE49-F238E27FC236}">
                <a16:creationId xmlns:a16="http://schemas.microsoft.com/office/drawing/2014/main" id="{F12681C6-D5A5-150E-7926-7D9222304A28}"/>
              </a:ext>
            </a:extLst>
          </p:cNvPr>
          <p:cNvSpPr>
            <a:spLocks noGrp="1"/>
          </p:cNvSpPr>
          <p:nvPr>
            <p:ph idx="1"/>
          </p:nvPr>
        </p:nvSpPr>
        <p:spPr>
          <a:xfrm>
            <a:off x="1620000" y="1965960"/>
            <a:ext cx="10419600" cy="4120061"/>
          </a:xfrm>
        </p:spPr>
        <p:txBody>
          <a:bodyPr/>
          <a:lstStyle/>
          <a:p>
            <a:r>
              <a:rPr lang="cs-CZ" dirty="0"/>
              <a:t>V případě veřejné zakázky na dodávky může zadavatel použít jednací řízení bez uveřejnění také, pokud</a:t>
            </a:r>
          </a:p>
          <a:p>
            <a:r>
              <a:rPr lang="cs-CZ" dirty="0"/>
              <a:t>a) je dodávané zboží </a:t>
            </a:r>
            <a:r>
              <a:rPr lang="cs-CZ" b="1" dirty="0"/>
              <a:t>vyráběno pouze pro účely výzkumu, pokusu, studia nebo vývoje</a:t>
            </a:r>
            <a:r>
              <a:rPr lang="cs-CZ" dirty="0"/>
              <a:t>; taková veřejná zakázka však nesmí zahrnovat dodávku určenou pro výrobu ve velkém rozsahu prováděnou za účelem dosažení hospodářské rentability nebo za účelem pokrytí nákladů zadavatele spojených s výzkumem nebo vývojem,</a:t>
            </a:r>
          </a:p>
          <a:p>
            <a:r>
              <a:rPr lang="cs-CZ" dirty="0"/>
              <a:t>b) jde o </a:t>
            </a:r>
            <a:r>
              <a:rPr lang="cs-CZ" b="1" dirty="0"/>
              <a:t>dodatečné dodávky od téhož dodavatele</a:t>
            </a:r>
            <a:r>
              <a:rPr lang="cs-CZ" dirty="0"/>
              <a:t>, které jsou určeny jako částečná náhrada předchozí dodávky nebo k rozšíření stávajícího rozsahu dodávky, a to za předpokladu, že </a:t>
            </a:r>
            <a:r>
              <a:rPr lang="cs-CZ" b="1" dirty="0"/>
              <a:t>by změna dodavatele nutila zadavatele pořizovat dodávky s odlišnými technickými vlastnostmi</a:t>
            </a:r>
            <a:r>
              <a:rPr lang="cs-CZ" dirty="0"/>
              <a:t>, což by mělo za následek neslučitelnost s původním plněním nebo by znamenaly nepřiměřené technické obtíže při provozu a údržbě; dodatečné dodávky podle tohoto písmene mohou být pořizovány nejdéle </a:t>
            </a:r>
            <a:r>
              <a:rPr lang="cs-CZ" b="1" dirty="0"/>
              <a:t>3 roky od uzavření původní smlouvy</a:t>
            </a:r>
            <a:r>
              <a:rPr lang="cs-CZ" dirty="0"/>
              <a:t>, pokud delší doba není odůvodněna zvláštními okolnostmi,</a:t>
            </a:r>
          </a:p>
          <a:p>
            <a:endParaRPr lang="cs-CZ" dirty="0"/>
          </a:p>
        </p:txBody>
      </p:sp>
      <p:sp>
        <p:nvSpPr>
          <p:cNvPr id="4" name="Zástupný symbol pro číslo snímku 3">
            <a:extLst>
              <a:ext uri="{FF2B5EF4-FFF2-40B4-BE49-F238E27FC236}">
                <a16:creationId xmlns:a16="http://schemas.microsoft.com/office/drawing/2014/main" id="{E5290C0D-A2CA-FFEC-22C4-6C4CB7D412D4}"/>
              </a:ext>
            </a:extLst>
          </p:cNvPr>
          <p:cNvSpPr>
            <a:spLocks noGrp="1"/>
          </p:cNvSpPr>
          <p:nvPr>
            <p:ph type="sldNum" sz="quarter" idx="12"/>
          </p:nvPr>
        </p:nvSpPr>
        <p:spPr/>
        <p:txBody>
          <a:bodyPr/>
          <a:lstStyle/>
          <a:p>
            <a:fld id="{1CF5A12E-3DFE-4C3E-9036-7893F29C52C1}" type="slidenum">
              <a:rPr lang="cs-CZ" smtClean="0"/>
              <a:t>125</a:t>
            </a:fld>
            <a:endParaRPr lang="cs-CZ"/>
          </a:p>
        </p:txBody>
      </p:sp>
    </p:spTree>
    <p:extLst>
      <p:ext uri="{BB962C8B-B14F-4D97-AF65-F5344CB8AC3E}">
        <p14:creationId xmlns:p14="http://schemas.microsoft.com/office/powerpoint/2010/main" val="269853303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BB1BAC-769F-A8EF-6708-6DEA5200FB5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516D907-BC43-3E5D-F5CA-075CD7C1CA70}"/>
              </a:ext>
            </a:extLst>
          </p:cNvPr>
          <p:cNvSpPr>
            <a:spLocks noGrp="1"/>
          </p:cNvSpPr>
          <p:nvPr>
            <p:ph idx="1"/>
          </p:nvPr>
        </p:nvSpPr>
        <p:spPr/>
        <p:txBody>
          <a:bodyPr/>
          <a:lstStyle/>
          <a:p>
            <a:r>
              <a:rPr lang="cs-CZ" dirty="0"/>
              <a:t>c) jde o dodávky </a:t>
            </a:r>
            <a:r>
              <a:rPr lang="cs-CZ" b="1" dirty="0"/>
              <a:t>kupované na komoditních burzách</a:t>
            </a:r>
            <a:r>
              <a:rPr lang="cs-CZ" dirty="0"/>
              <a:t>, nebo</a:t>
            </a:r>
          </a:p>
          <a:p>
            <a:r>
              <a:rPr lang="cs-CZ" dirty="0"/>
              <a:t>d) jde o dodávky pořizované za </a:t>
            </a:r>
            <a:r>
              <a:rPr lang="cs-CZ" b="1" dirty="0"/>
              <a:t>zvláště výhodných podmínek </a:t>
            </a:r>
            <a:r>
              <a:rPr lang="cs-CZ" dirty="0"/>
              <a:t>od dodavatele, který je v </a:t>
            </a:r>
            <a:r>
              <a:rPr lang="cs-CZ" b="1" dirty="0"/>
              <a:t>likvidaci</a:t>
            </a:r>
            <a:r>
              <a:rPr lang="cs-CZ" dirty="0"/>
              <a:t>, nebo v případě, že je vůči dodavateli vedeno </a:t>
            </a:r>
            <a:r>
              <a:rPr lang="cs-CZ" b="1" dirty="0"/>
              <a:t>insolvenční řízení</a:t>
            </a:r>
            <a:r>
              <a:rPr lang="cs-CZ" dirty="0"/>
              <a:t>, od osoby oprávněné disponovat s majetkovou podstatou.</a:t>
            </a:r>
          </a:p>
          <a:p>
            <a:endParaRPr lang="cs-CZ" dirty="0"/>
          </a:p>
        </p:txBody>
      </p:sp>
      <p:sp>
        <p:nvSpPr>
          <p:cNvPr id="4" name="Zástupný symbol pro číslo snímku 3">
            <a:extLst>
              <a:ext uri="{FF2B5EF4-FFF2-40B4-BE49-F238E27FC236}">
                <a16:creationId xmlns:a16="http://schemas.microsoft.com/office/drawing/2014/main" id="{0A93ACC9-C9B2-F9ED-F216-1E76A09620B8}"/>
              </a:ext>
            </a:extLst>
          </p:cNvPr>
          <p:cNvSpPr>
            <a:spLocks noGrp="1"/>
          </p:cNvSpPr>
          <p:nvPr>
            <p:ph type="sldNum" sz="quarter" idx="12"/>
          </p:nvPr>
        </p:nvSpPr>
        <p:spPr/>
        <p:txBody>
          <a:bodyPr/>
          <a:lstStyle/>
          <a:p>
            <a:fld id="{1CF5A12E-3DFE-4C3E-9036-7893F29C52C1}" type="slidenum">
              <a:rPr lang="cs-CZ" smtClean="0"/>
              <a:t>126</a:t>
            </a:fld>
            <a:endParaRPr lang="cs-CZ"/>
          </a:p>
        </p:txBody>
      </p:sp>
    </p:spTree>
    <p:extLst>
      <p:ext uri="{BB962C8B-B14F-4D97-AF65-F5344CB8AC3E}">
        <p14:creationId xmlns:p14="http://schemas.microsoft.com/office/powerpoint/2010/main" val="146314028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573D3C-7CC6-CAEB-493E-93C6A512FDA1}"/>
              </a:ext>
            </a:extLst>
          </p:cNvPr>
          <p:cNvSpPr>
            <a:spLocks noGrp="1"/>
          </p:cNvSpPr>
          <p:nvPr>
            <p:ph type="title"/>
          </p:nvPr>
        </p:nvSpPr>
        <p:spPr/>
        <p:txBody>
          <a:bodyPr/>
          <a:lstStyle/>
          <a:p>
            <a:r>
              <a:rPr lang="cs-CZ" dirty="0"/>
              <a:t>§ 65 Podmínky použití pro veřejné zakázky na služby</a:t>
            </a:r>
          </a:p>
        </p:txBody>
      </p:sp>
      <p:sp>
        <p:nvSpPr>
          <p:cNvPr id="3" name="Zástupný obsah 2">
            <a:extLst>
              <a:ext uri="{FF2B5EF4-FFF2-40B4-BE49-F238E27FC236}">
                <a16:creationId xmlns:a16="http://schemas.microsoft.com/office/drawing/2014/main" id="{B08CC19C-CF49-E96C-5FD7-4E667B06361D}"/>
              </a:ext>
            </a:extLst>
          </p:cNvPr>
          <p:cNvSpPr>
            <a:spLocks noGrp="1"/>
          </p:cNvSpPr>
          <p:nvPr>
            <p:ph idx="1"/>
          </p:nvPr>
        </p:nvSpPr>
        <p:spPr/>
        <p:txBody>
          <a:bodyPr/>
          <a:lstStyle/>
          <a:p>
            <a:r>
              <a:rPr lang="cs-CZ" dirty="0"/>
              <a:t>(1) V případě veřejné zakázky na služby může zadavatel použít jednací řízení bez uveřejnění rovněž, pokud je veřejná zakázka zadávána </a:t>
            </a:r>
            <a:r>
              <a:rPr lang="cs-CZ" b="1" dirty="0"/>
              <a:t>v návaznosti na soutěž o návrh </a:t>
            </a:r>
            <a:r>
              <a:rPr lang="cs-CZ" dirty="0"/>
              <a:t>podle § 143, podle jejíchž pravidel má zadavatel v úmyslu veřejnou zakázku zadat účastníkovi soutěže o návrh, jehož návrh bude vybrán. V případě více vybraných návrhů zadavatel vyzve k jednání v jednacím řízení bez uveřejnění všechny účastníky soutěže o návrh, jejichž návrhy byly vybrány.</a:t>
            </a:r>
          </a:p>
          <a:p>
            <a:r>
              <a:rPr lang="cs-CZ" dirty="0"/>
              <a:t>(2) Do předpokládané hodnoty veřejné zakázky zadávané podle odstavce 1 se zahrne i předpokládaná výše cen, odměn nebo jiných plateb, které zadavatel poskytne účastníkům soutěže o návrh.</a:t>
            </a:r>
          </a:p>
          <a:p>
            <a:r>
              <a:rPr lang="cs-CZ" dirty="0"/>
              <a:t>(3) </a:t>
            </a:r>
            <a:r>
              <a:rPr lang="cs-CZ" b="1" dirty="0"/>
              <a:t>Předmětem veřejné zakázky </a:t>
            </a:r>
            <a:r>
              <a:rPr lang="cs-CZ" dirty="0"/>
              <a:t>zadávané podle odstavce 1 </a:t>
            </a:r>
            <a:r>
              <a:rPr lang="cs-CZ" b="1" dirty="0"/>
              <a:t>nesmí být vlastní realizace návrhu</a:t>
            </a:r>
            <a:r>
              <a:rPr lang="cs-CZ" dirty="0"/>
              <a:t>. To neplatí v případech, kdy to odůvodňuje povaha předmětu soutěže o návrh.</a:t>
            </a:r>
          </a:p>
        </p:txBody>
      </p:sp>
      <p:sp>
        <p:nvSpPr>
          <p:cNvPr id="4" name="Zástupný symbol pro číslo snímku 3">
            <a:extLst>
              <a:ext uri="{FF2B5EF4-FFF2-40B4-BE49-F238E27FC236}">
                <a16:creationId xmlns:a16="http://schemas.microsoft.com/office/drawing/2014/main" id="{5214A99C-5CA6-B1FE-3272-6B905D31D5A5}"/>
              </a:ext>
            </a:extLst>
          </p:cNvPr>
          <p:cNvSpPr>
            <a:spLocks noGrp="1"/>
          </p:cNvSpPr>
          <p:nvPr>
            <p:ph type="sldNum" sz="quarter" idx="12"/>
          </p:nvPr>
        </p:nvSpPr>
        <p:spPr/>
        <p:txBody>
          <a:bodyPr/>
          <a:lstStyle/>
          <a:p>
            <a:fld id="{1CF5A12E-3DFE-4C3E-9036-7893F29C52C1}" type="slidenum">
              <a:rPr lang="cs-CZ" smtClean="0"/>
              <a:t>127</a:t>
            </a:fld>
            <a:endParaRPr lang="cs-CZ"/>
          </a:p>
        </p:txBody>
      </p:sp>
    </p:spTree>
    <p:extLst>
      <p:ext uri="{BB962C8B-B14F-4D97-AF65-F5344CB8AC3E}">
        <p14:creationId xmlns:p14="http://schemas.microsoft.com/office/powerpoint/2010/main" val="336447171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96FB91-1610-77BD-E985-C858986FAC79}"/>
              </a:ext>
            </a:extLst>
          </p:cNvPr>
          <p:cNvSpPr>
            <a:spLocks noGrp="1"/>
          </p:cNvSpPr>
          <p:nvPr>
            <p:ph type="title"/>
          </p:nvPr>
        </p:nvSpPr>
        <p:spPr/>
        <p:txBody>
          <a:bodyPr/>
          <a:lstStyle/>
          <a:p>
            <a:r>
              <a:rPr lang="cs-CZ" dirty="0"/>
              <a:t>§ 66 Podmínky použití pro veřejné zakázky na služby nebo stavební práce</a:t>
            </a:r>
          </a:p>
        </p:txBody>
      </p:sp>
      <p:sp>
        <p:nvSpPr>
          <p:cNvPr id="3" name="Zástupný obsah 2">
            <a:extLst>
              <a:ext uri="{FF2B5EF4-FFF2-40B4-BE49-F238E27FC236}">
                <a16:creationId xmlns:a16="http://schemas.microsoft.com/office/drawing/2014/main" id="{BB1FE8C4-301E-F5BE-A975-F9D15BB84C97}"/>
              </a:ext>
            </a:extLst>
          </p:cNvPr>
          <p:cNvSpPr>
            <a:spLocks noGrp="1"/>
          </p:cNvSpPr>
          <p:nvPr>
            <p:ph idx="1"/>
          </p:nvPr>
        </p:nvSpPr>
        <p:spPr/>
        <p:txBody>
          <a:bodyPr/>
          <a:lstStyle/>
          <a:p>
            <a:r>
              <a:rPr lang="cs-CZ" dirty="0"/>
              <a:t>V případě veřejné zakázky na služby nebo stavební práce může zadavatel použít jednací řízení bez uveřejnění rovněž, pokud jde o nové služby nebo nové stavební práce spočívající v </a:t>
            </a:r>
            <a:r>
              <a:rPr lang="cs-CZ" b="1" dirty="0"/>
              <a:t>opakování obdobných služeb nebo stavebních prací jako v původní veřejné zakázce </a:t>
            </a:r>
            <a:r>
              <a:rPr lang="cs-CZ" dirty="0"/>
              <a:t>a odpovídající původní veřejné zakázce, a to za předpokladu, že</a:t>
            </a:r>
          </a:p>
          <a:p>
            <a:r>
              <a:rPr lang="cs-CZ" dirty="0"/>
              <a:t>a) nové služby nebo nové stavební práce budou zadány </a:t>
            </a:r>
            <a:r>
              <a:rPr lang="cs-CZ" b="1" dirty="0"/>
              <a:t>témuž dodavateli</a:t>
            </a:r>
            <a:r>
              <a:rPr lang="cs-CZ" dirty="0"/>
              <a:t>,</a:t>
            </a:r>
          </a:p>
          <a:p>
            <a:r>
              <a:rPr lang="cs-CZ" dirty="0"/>
              <a:t>b) </a:t>
            </a:r>
            <a:r>
              <a:rPr lang="cs-CZ" b="1" dirty="0"/>
              <a:t>v zadávací dokumentaci původního zadávacího řízení</a:t>
            </a:r>
            <a:r>
              <a:rPr lang="cs-CZ" dirty="0"/>
              <a:t>, jehož zahájení bylo uveřejněno způsobem podle § 212 nebo § 53 odst. 1, byla podle § 100 odst. 3 </a:t>
            </a:r>
            <a:r>
              <a:rPr lang="cs-CZ" b="1" dirty="0"/>
              <a:t>uvedena možnost </a:t>
            </a:r>
            <a:r>
              <a:rPr lang="cs-CZ" dirty="0"/>
              <a:t>zadat veřejnou zakázku na nové služby nebo nové stavební práce v jednacím řízení bez uveřejnění a zároveň byl </a:t>
            </a:r>
            <a:r>
              <a:rPr lang="cs-CZ" b="1" dirty="0"/>
              <a:t>uveden rozsah </a:t>
            </a:r>
            <a:r>
              <a:rPr lang="cs-CZ" dirty="0"/>
              <a:t>nových služeb nebo nových stavebních prací,</a:t>
            </a:r>
          </a:p>
        </p:txBody>
      </p:sp>
      <p:sp>
        <p:nvSpPr>
          <p:cNvPr id="4" name="Zástupný symbol pro číslo snímku 3">
            <a:extLst>
              <a:ext uri="{FF2B5EF4-FFF2-40B4-BE49-F238E27FC236}">
                <a16:creationId xmlns:a16="http://schemas.microsoft.com/office/drawing/2014/main" id="{D95A41FD-0607-B62C-A6DD-DDF748DBE43A}"/>
              </a:ext>
            </a:extLst>
          </p:cNvPr>
          <p:cNvSpPr>
            <a:spLocks noGrp="1"/>
          </p:cNvSpPr>
          <p:nvPr>
            <p:ph type="sldNum" sz="quarter" idx="12"/>
          </p:nvPr>
        </p:nvSpPr>
        <p:spPr/>
        <p:txBody>
          <a:bodyPr/>
          <a:lstStyle/>
          <a:p>
            <a:fld id="{1CF5A12E-3DFE-4C3E-9036-7893F29C52C1}" type="slidenum">
              <a:rPr lang="cs-CZ" smtClean="0"/>
              <a:t>128</a:t>
            </a:fld>
            <a:endParaRPr lang="cs-CZ"/>
          </a:p>
        </p:txBody>
      </p:sp>
    </p:spTree>
    <p:extLst>
      <p:ext uri="{BB962C8B-B14F-4D97-AF65-F5344CB8AC3E}">
        <p14:creationId xmlns:p14="http://schemas.microsoft.com/office/powerpoint/2010/main" val="355652883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699E41-36EF-A87F-1AE1-48F916002CCC}"/>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241CF8E-72FF-67EB-FB53-994BF67FBE80}"/>
              </a:ext>
            </a:extLst>
          </p:cNvPr>
          <p:cNvSpPr>
            <a:spLocks noGrp="1"/>
          </p:cNvSpPr>
          <p:nvPr>
            <p:ph idx="1"/>
          </p:nvPr>
        </p:nvSpPr>
        <p:spPr/>
        <p:txBody>
          <a:bodyPr/>
          <a:lstStyle/>
          <a:p>
            <a:r>
              <a:rPr lang="cs-CZ" dirty="0"/>
              <a:t>c) </a:t>
            </a:r>
            <a:r>
              <a:rPr lang="cs-CZ" b="1" dirty="0"/>
              <a:t>předpokládaná hodnota </a:t>
            </a:r>
            <a:r>
              <a:rPr lang="cs-CZ" dirty="0"/>
              <a:t>veřejné zakázky na nové služby nebo nové stavební práce byla </a:t>
            </a:r>
            <a:r>
              <a:rPr lang="cs-CZ" b="1" dirty="0"/>
              <a:t>zahrnuta</a:t>
            </a:r>
            <a:r>
              <a:rPr lang="cs-CZ" dirty="0"/>
              <a:t> podle § 16 odst. 3 do předpokládané hodnoty původní veřejné zakázky,</a:t>
            </a:r>
          </a:p>
          <a:p>
            <a:r>
              <a:rPr lang="cs-CZ" dirty="0"/>
              <a:t>d) jednací řízení bez uveřejnění bude </a:t>
            </a:r>
            <a:r>
              <a:rPr lang="cs-CZ" b="1" dirty="0"/>
              <a:t>zahájeno do 3 let </a:t>
            </a:r>
            <a:r>
              <a:rPr lang="cs-CZ" dirty="0"/>
              <a:t>ode dne uzavření smlouvy na původní veřejnou zakázku a</a:t>
            </a:r>
          </a:p>
          <a:p>
            <a:r>
              <a:rPr lang="cs-CZ" dirty="0"/>
              <a:t>e) skutečná cena bez daně z přidané hodnoty veřejné zakázky za nové služby nebo nové stavební práce </a:t>
            </a:r>
            <a:r>
              <a:rPr lang="cs-CZ" b="1" dirty="0"/>
              <a:t>nepřesáhne o více než 30 % </a:t>
            </a:r>
            <a:r>
              <a:rPr lang="cs-CZ" dirty="0"/>
              <a:t>jejich předpokládanou hodnotu podle písmene c) ani nepřesahuje 30 % ceny původní veřejné zakázky.</a:t>
            </a:r>
          </a:p>
        </p:txBody>
      </p:sp>
      <p:sp>
        <p:nvSpPr>
          <p:cNvPr id="4" name="Zástupný symbol pro číslo snímku 3">
            <a:extLst>
              <a:ext uri="{FF2B5EF4-FFF2-40B4-BE49-F238E27FC236}">
                <a16:creationId xmlns:a16="http://schemas.microsoft.com/office/drawing/2014/main" id="{DAD4E630-5B22-F6AC-9E4E-A82DCA031682}"/>
              </a:ext>
            </a:extLst>
          </p:cNvPr>
          <p:cNvSpPr>
            <a:spLocks noGrp="1"/>
          </p:cNvSpPr>
          <p:nvPr>
            <p:ph type="sldNum" sz="quarter" idx="12"/>
          </p:nvPr>
        </p:nvSpPr>
        <p:spPr/>
        <p:txBody>
          <a:bodyPr/>
          <a:lstStyle/>
          <a:p>
            <a:fld id="{1CF5A12E-3DFE-4C3E-9036-7893F29C52C1}" type="slidenum">
              <a:rPr lang="cs-CZ" smtClean="0"/>
              <a:t>129</a:t>
            </a:fld>
            <a:endParaRPr lang="cs-CZ"/>
          </a:p>
        </p:txBody>
      </p:sp>
    </p:spTree>
    <p:extLst>
      <p:ext uri="{BB962C8B-B14F-4D97-AF65-F5344CB8AC3E}">
        <p14:creationId xmlns:p14="http://schemas.microsoft.com/office/powerpoint/2010/main" val="2462935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D7674D-AE35-4EB9-0CF2-F71D8FCCEBA7}"/>
              </a:ext>
            </a:extLst>
          </p:cNvPr>
          <p:cNvSpPr>
            <a:spLocks noGrp="1"/>
          </p:cNvSpPr>
          <p:nvPr>
            <p:ph type="title"/>
          </p:nvPr>
        </p:nvSpPr>
        <p:spPr/>
        <p:txBody>
          <a:bodyPr/>
          <a:lstStyle/>
          <a:p>
            <a:r>
              <a:rPr lang="cs-CZ" dirty="0"/>
              <a:t>§ 2 Zadání veřejné zakázky</a:t>
            </a:r>
          </a:p>
        </p:txBody>
      </p:sp>
      <p:sp>
        <p:nvSpPr>
          <p:cNvPr id="3" name="Zástupný obsah 2">
            <a:extLst>
              <a:ext uri="{FF2B5EF4-FFF2-40B4-BE49-F238E27FC236}">
                <a16:creationId xmlns:a16="http://schemas.microsoft.com/office/drawing/2014/main" id="{55A0926F-7640-1A78-A60B-FA102410DE38}"/>
              </a:ext>
            </a:extLst>
          </p:cNvPr>
          <p:cNvSpPr>
            <a:spLocks noGrp="1"/>
          </p:cNvSpPr>
          <p:nvPr>
            <p:ph idx="1"/>
          </p:nvPr>
        </p:nvSpPr>
        <p:spPr/>
        <p:txBody>
          <a:bodyPr/>
          <a:lstStyle/>
          <a:p>
            <a:r>
              <a:rPr lang="cs-CZ" dirty="0"/>
              <a:t>(2) Veřejnou zakázkou je </a:t>
            </a:r>
            <a:r>
              <a:rPr lang="cs-CZ" b="1" dirty="0"/>
              <a:t>veřejná zakázka na dodávky</a:t>
            </a:r>
            <a:r>
              <a:rPr lang="cs-CZ" dirty="0"/>
              <a:t> podle § 14 odst. 1, </a:t>
            </a:r>
            <a:r>
              <a:rPr lang="cs-CZ" b="1" dirty="0"/>
              <a:t>veřejná zakázka na služby</a:t>
            </a:r>
            <a:r>
              <a:rPr lang="cs-CZ" dirty="0"/>
              <a:t> podle § 14 odst. 2, </a:t>
            </a:r>
            <a:r>
              <a:rPr lang="cs-CZ" b="1" dirty="0"/>
              <a:t>veřejná zakázka na stavební práce </a:t>
            </a:r>
            <a:r>
              <a:rPr lang="cs-CZ" dirty="0"/>
              <a:t>podle § 14 odst. 3, koncese na služby podle § 174 odst. 3 nebo koncese na stavební práce podle § 174 odst. 2.</a:t>
            </a:r>
          </a:p>
          <a:p>
            <a:endParaRPr lang="cs-CZ" dirty="0"/>
          </a:p>
        </p:txBody>
      </p:sp>
      <p:sp>
        <p:nvSpPr>
          <p:cNvPr id="4" name="Zástupný symbol pro číslo snímku 3">
            <a:extLst>
              <a:ext uri="{FF2B5EF4-FFF2-40B4-BE49-F238E27FC236}">
                <a16:creationId xmlns:a16="http://schemas.microsoft.com/office/drawing/2014/main" id="{F25D26D7-7915-1564-0525-6C394325694A}"/>
              </a:ext>
            </a:extLst>
          </p:cNvPr>
          <p:cNvSpPr>
            <a:spLocks noGrp="1"/>
          </p:cNvSpPr>
          <p:nvPr>
            <p:ph type="sldNum" sz="quarter" idx="12"/>
          </p:nvPr>
        </p:nvSpPr>
        <p:spPr/>
        <p:txBody>
          <a:bodyPr/>
          <a:lstStyle/>
          <a:p>
            <a:fld id="{1CF5A12E-3DFE-4C3E-9036-7893F29C52C1}" type="slidenum">
              <a:rPr lang="cs-CZ" smtClean="0"/>
              <a:t>13</a:t>
            </a:fld>
            <a:endParaRPr lang="cs-CZ"/>
          </a:p>
        </p:txBody>
      </p:sp>
    </p:spTree>
    <p:extLst>
      <p:ext uri="{BB962C8B-B14F-4D97-AF65-F5344CB8AC3E}">
        <p14:creationId xmlns:p14="http://schemas.microsoft.com/office/powerpoint/2010/main" val="27123658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2B1F0C-E5C6-0BD8-E76F-BE9708BAEC87}"/>
              </a:ext>
            </a:extLst>
          </p:cNvPr>
          <p:cNvSpPr>
            <a:spLocks noGrp="1"/>
          </p:cNvSpPr>
          <p:nvPr>
            <p:ph type="title"/>
          </p:nvPr>
        </p:nvSpPr>
        <p:spPr/>
        <p:txBody>
          <a:bodyPr/>
          <a:lstStyle/>
          <a:p>
            <a:r>
              <a:rPr lang="cs-CZ" dirty="0"/>
              <a:t>§ 67 Postup v řízení</a:t>
            </a:r>
            <a:br>
              <a:rPr lang="cs-CZ" dirty="0"/>
            </a:br>
            <a:endParaRPr lang="cs-CZ" dirty="0"/>
          </a:p>
        </p:txBody>
      </p:sp>
      <p:sp>
        <p:nvSpPr>
          <p:cNvPr id="3" name="Zástupný obsah 2">
            <a:extLst>
              <a:ext uri="{FF2B5EF4-FFF2-40B4-BE49-F238E27FC236}">
                <a16:creationId xmlns:a16="http://schemas.microsoft.com/office/drawing/2014/main" id="{8131D955-C52B-3E69-E844-2E9503F81D69}"/>
              </a:ext>
            </a:extLst>
          </p:cNvPr>
          <p:cNvSpPr>
            <a:spLocks noGrp="1"/>
          </p:cNvSpPr>
          <p:nvPr>
            <p:ph idx="1"/>
          </p:nvPr>
        </p:nvSpPr>
        <p:spPr/>
        <p:txBody>
          <a:bodyPr/>
          <a:lstStyle/>
          <a:p>
            <a:r>
              <a:rPr lang="cs-CZ" dirty="0"/>
              <a:t>(1) Zadavatel zahajuje jednací řízení bez uveřejnění odesláním výzvy k jednání, výzvy k podání nabídek nebo zahájením jednání s dodavatelem.</a:t>
            </a:r>
          </a:p>
          <a:p>
            <a:r>
              <a:rPr lang="cs-CZ" dirty="0"/>
              <a:t>(2) V jednacím řízení bez uveřejnění jedná zadavatel o uzavření smlouvy. Zadavatel může v průběhu jednání měnit nebo doplnit zadávací podmínky. Změněné nebo doplněné zadávací podmínky však musí nadále splňovat podmínky pro použití jednacího řízení bez uveřejnění.</a:t>
            </a:r>
          </a:p>
        </p:txBody>
      </p:sp>
      <p:sp>
        <p:nvSpPr>
          <p:cNvPr id="4" name="Zástupný symbol pro číslo snímku 3">
            <a:extLst>
              <a:ext uri="{FF2B5EF4-FFF2-40B4-BE49-F238E27FC236}">
                <a16:creationId xmlns:a16="http://schemas.microsoft.com/office/drawing/2014/main" id="{D57B8607-0E9C-1775-AA13-4F7EB27ED8CA}"/>
              </a:ext>
            </a:extLst>
          </p:cNvPr>
          <p:cNvSpPr>
            <a:spLocks noGrp="1"/>
          </p:cNvSpPr>
          <p:nvPr>
            <p:ph type="sldNum" sz="quarter" idx="12"/>
          </p:nvPr>
        </p:nvSpPr>
        <p:spPr/>
        <p:txBody>
          <a:bodyPr/>
          <a:lstStyle/>
          <a:p>
            <a:fld id="{1CF5A12E-3DFE-4C3E-9036-7893F29C52C1}" type="slidenum">
              <a:rPr lang="cs-CZ" smtClean="0"/>
              <a:t>130</a:t>
            </a:fld>
            <a:endParaRPr lang="cs-CZ"/>
          </a:p>
        </p:txBody>
      </p:sp>
    </p:spTree>
    <p:extLst>
      <p:ext uri="{BB962C8B-B14F-4D97-AF65-F5344CB8AC3E}">
        <p14:creationId xmlns:p14="http://schemas.microsoft.com/office/powerpoint/2010/main" val="312036368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90D029-F57C-47FB-68C9-2D70DCBC888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0AF0929-00AB-1796-99C5-699DF0FF006D}"/>
              </a:ext>
            </a:extLst>
          </p:cNvPr>
          <p:cNvSpPr>
            <a:spLocks noGrp="1"/>
          </p:cNvSpPr>
          <p:nvPr>
            <p:ph idx="1"/>
          </p:nvPr>
        </p:nvSpPr>
        <p:spPr>
          <a:xfrm>
            <a:off x="1620000" y="1996440"/>
            <a:ext cx="9878400" cy="4089581"/>
          </a:xfrm>
        </p:spPr>
        <p:txBody>
          <a:bodyPr/>
          <a:lstStyle/>
          <a:p>
            <a:r>
              <a:rPr lang="cs-CZ" dirty="0"/>
              <a:t>(3) V případě jednacího řízení bez uveřejnění na dodávky kupované na komoditní burze podle § 64 písm. c) se § 42 odst. 2, § 50, § 122 odst. 1 až 4, 7 a 8, § 123 a § 217 odst. 2 písm. c) a d) nepoužijí; zadavatel nemusí postupovat podle § 48 odst. 9, § 73, § 86 nebo § 122 odst. 5 a 6, pokud komoditní burza získá před zahájením burzovního shromáždění </a:t>
            </a:r>
          </a:p>
          <a:p>
            <a:r>
              <a:rPr lang="cs-CZ" dirty="0"/>
              <a:t>a) údaje o zaknihování akcií nebo čestné prohlášení o vlastnících akcií v rozsahu podle § 48 odst. 9, je-li akciovou společností nebo má formu obdobnou akciové společnosti, </a:t>
            </a:r>
          </a:p>
          <a:p>
            <a:r>
              <a:rPr lang="cs-CZ" dirty="0"/>
              <a:t>b) údaje nebo doklady o kvalifikaci účastníků zadávacího řízení v rozsahu podle § 73 a 86, a </a:t>
            </a:r>
          </a:p>
          <a:p>
            <a:r>
              <a:rPr lang="cs-CZ" dirty="0"/>
              <a:t>c) údaje nebo doklady o skutečném majiteli v rozsahu podle § 122 odst. 5, je-li českou právnickou osobou, nebo v rozsahu podle § 122 odst. 6, je-li zahraniční právnickou osobou.</a:t>
            </a:r>
          </a:p>
          <a:p>
            <a:endParaRPr lang="cs-CZ" dirty="0"/>
          </a:p>
        </p:txBody>
      </p:sp>
      <p:sp>
        <p:nvSpPr>
          <p:cNvPr id="4" name="Zástupný symbol pro číslo snímku 3">
            <a:extLst>
              <a:ext uri="{FF2B5EF4-FFF2-40B4-BE49-F238E27FC236}">
                <a16:creationId xmlns:a16="http://schemas.microsoft.com/office/drawing/2014/main" id="{ABF9868B-8AA2-1D10-690F-31948B4EB047}"/>
              </a:ext>
            </a:extLst>
          </p:cNvPr>
          <p:cNvSpPr>
            <a:spLocks noGrp="1"/>
          </p:cNvSpPr>
          <p:nvPr>
            <p:ph type="sldNum" sz="quarter" idx="12"/>
          </p:nvPr>
        </p:nvSpPr>
        <p:spPr/>
        <p:txBody>
          <a:bodyPr/>
          <a:lstStyle/>
          <a:p>
            <a:fld id="{1CF5A12E-3DFE-4C3E-9036-7893F29C52C1}" type="slidenum">
              <a:rPr lang="cs-CZ" smtClean="0"/>
              <a:t>131</a:t>
            </a:fld>
            <a:endParaRPr lang="cs-CZ"/>
          </a:p>
        </p:txBody>
      </p:sp>
    </p:spTree>
    <p:extLst>
      <p:ext uri="{BB962C8B-B14F-4D97-AF65-F5344CB8AC3E}">
        <p14:creationId xmlns:p14="http://schemas.microsoft.com/office/powerpoint/2010/main" val="282999172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D24461-A6FF-9807-D9A5-6DB03F19C47A}"/>
              </a:ext>
            </a:extLst>
          </p:cNvPr>
          <p:cNvSpPr>
            <a:spLocks noGrp="1"/>
          </p:cNvSpPr>
          <p:nvPr>
            <p:ph type="title"/>
          </p:nvPr>
        </p:nvSpPr>
        <p:spPr/>
        <p:txBody>
          <a:bodyPr/>
          <a:lstStyle/>
          <a:p>
            <a:r>
              <a:rPr lang="cs-CZ" dirty="0"/>
              <a:t>13.</a:t>
            </a:r>
            <a:br>
              <a:rPr lang="cs-CZ" dirty="0"/>
            </a:br>
            <a:r>
              <a:rPr lang="cs-CZ" dirty="0"/>
              <a:t>Řízení se soutěžním dialogem</a:t>
            </a:r>
          </a:p>
        </p:txBody>
      </p:sp>
      <p:sp>
        <p:nvSpPr>
          <p:cNvPr id="3" name="Zástupný text 2">
            <a:extLst>
              <a:ext uri="{FF2B5EF4-FFF2-40B4-BE49-F238E27FC236}">
                <a16:creationId xmlns:a16="http://schemas.microsoft.com/office/drawing/2014/main" id="{E8940C7E-5A92-E666-BA52-07C2AB1F931F}"/>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21064190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564446-25FA-8E55-FC33-5232AB51905C}"/>
              </a:ext>
            </a:extLst>
          </p:cNvPr>
          <p:cNvSpPr>
            <a:spLocks noGrp="1"/>
          </p:cNvSpPr>
          <p:nvPr>
            <p:ph type="title"/>
          </p:nvPr>
        </p:nvSpPr>
        <p:spPr/>
        <p:txBody>
          <a:bodyPr/>
          <a:lstStyle/>
          <a:p>
            <a:r>
              <a:rPr lang="cs-CZ" dirty="0"/>
              <a:t>§ 68 Řízení se soutěžním dialogem</a:t>
            </a:r>
          </a:p>
        </p:txBody>
      </p:sp>
      <p:sp>
        <p:nvSpPr>
          <p:cNvPr id="3" name="Zástupný obsah 2">
            <a:extLst>
              <a:ext uri="{FF2B5EF4-FFF2-40B4-BE49-F238E27FC236}">
                <a16:creationId xmlns:a16="http://schemas.microsoft.com/office/drawing/2014/main" id="{00DB5F15-FA19-28DC-B1EE-CC89FDB0399A}"/>
              </a:ext>
            </a:extLst>
          </p:cNvPr>
          <p:cNvSpPr>
            <a:spLocks noGrp="1"/>
          </p:cNvSpPr>
          <p:nvPr>
            <p:ph idx="1"/>
          </p:nvPr>
        </p:nvSpPr>
        <p:spPr/>
        <p:txBody>
          <a:bodyPr/>
          <a:lstStyle/>
          <a:p>
            <a:r>
              <a:rPr lang="cs-CZ" dirty="0"/>
              <a:t>(1) Zadavatel je oprávněn použít řízení se soutěžním dialogem za </a:t>
            </a:r>
            <a:r>
              <a:rPr lang="cs-CZ" b="1" dirty="0"/>
              <a:t>splnění podmínek uvedených v § 60</a:t>
            </a:r>
            <a:r>
              <a:rPr lang="cs-CZ" dirty="0"/>
              <a:t>.</a:t>
            </a:r>
          </a:p>
        </p:txBody>
      </p:sp>
      <p:sp>
        <p:nvSpPr>
          <p:cNvPr id="4" name="Zástupný symbol pro číslo snímku 3">
            <a:extLst>
              <a:ext uri="{FF2B5EF4-FFF2-40B4-BE49-F238E27FC236}">
                <a16:creationId xmlns:a16="http://schemas.microsoft.com/office/drawing/2014/main" id="{2A861E08-1715-C0BC-4B95-CEF5B3987C6C}"/>
              </a:ext>
            </a:extLst>
          </p:cNvPr>
          <p:cNvSpPr>
            <a:spLocks noGrp="1"/>
          </p:cNvSpPr>
          <p:nvPr>
            <p:ph type="sldNum" sz="quarter" idx="12"/>
          </p:nvPr>
        </p:nvSpPr>
        <p:spPr/>
        <p:txBody>
          <a:bodyPr/>
          <a:lstStyle/>
          <a:p>
            <a:fld id="{1CF5A12E-3DFE-4C3E-9036-7893F29C52C1}" type="slidenum">
              <a:rPr lang="cs-CZ" smtClean="0"/>
              <a:t>133</a:t>
            </a:fld>
            <a:endParaRPr lang="cs-CZ"/>
          </a:p>
        </p:txBody>
      </p:sp>
    </p:spTree>
    <p:extLst>
      <p:ext uri="{BB962C8B-B14F-4D97-AF65-F5344CB8AC3E}">
        <p14:creationId xmlns:p14="http://schemas.microsoft.com/office/powerpoint/2010/main" val="309897333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DE9606-90D1-E73C-9432-025F64F7B779}"/>
              </a:ext>
            </a:extLst>
          </p:cNvPr>
          <p:cNvSpPr>
            <a:spLocks noGrp="1"/>
          </p:cNvSpPr>
          <p:nvPr>
            <p:ph type="title"/>
          </p:nvPr>
        </p:nvSpPr>
        <p:spPr/>
        <p:txBody>
          <a:bodyPr/>
          <a:lstStyle/>
          <a:p>
            <a:r>
              <a:rPr lang="cs-CZ" dirty="0"/>
              <a:t>§ 60 Podmínky použití</a:t>
            </a:r>
          </a:p>
        </p:txBody>
      </p:sp>
      <p:sp>
        <p:nvSpPr>
          <p:cNvPr id="3" name="Zástupný obsah 2">
            <a:extLst>
              <a:ext uri="{FF2B5EF4-FFF2-40B4-BE49-F238E27FC236}">
                <a16:creationId xmlns:a16="http://schemas.microsoft.com/office/drawing/2014/main" id="{5B558E90-A32B-C420-4C66-37E677B3FF66}"/>
              </a:ext>
            </a:extLst>
          </p:cNvPr>
          <p:cNvSpPr>
            <a:spLocks noGrp="1"/>
          </p:cNvSpPr>
          <p:nvPr>
            <p:ph idx="1"/>
          </p:nvPr>
        </p:nvSpPr>
        <p:spPr>
          <a:xfrm>
            <a:off x="1620000" y="2160000"/>
            <a:ext cx="9703320" cy="3926021"/>
          </a:xfrm>
        </p:spPr>
        <p:txBody>
          <a:bodyPr/>
          <a:lstStyle/>
          <a:p>
            <a:r>
              <a:rPr lang="cs-CZ" dirty="0"/>
              <a:t>(1) Zadavatel může použít jednací řízení s uveřejněním, pokud</a:t>
            </a:r>
          </a:p>
          <a:p>
            <a:r>
              <a:rPr lang="cs-CZ" dirty="0"/>
              <a:t>a) potřeby zadavatele </a:t>
            </a:r>
            <a:r>
              <a:rPr lang="cs-CZ" b="1" dirty="0"/>
              <a:t>nelze uspokojit bez úpravy na trhu dostupných plnění</a:t>
            </a:r>
            <a:r>
              <a:rPr lang="cs-CZ" dirty="0"/>
              <a:t>,</a:t>
            </a:r>
          </a:p>
          <a:p>
            <a:r>
              <a:rPr lang="cs-CZ" dirty="0"/>
              <a:t>b) součástí plnění veřejné zakázky je </a:t>
            </a:r>
            <a:r>
              <a:rPr lang="cs-CZ" b="1" dirty="0"/>
              <a:t>návrh řešení </a:t>
            </a:r>
            <a:r>
              <a:rPr lang="cs-CZ" dirty="0"/>
              <a:t>nebo </a:t>
            </a:r>
            <a:r>
              <a:rPr lang="cs-CZ" b="1" dirty="0"/>
              <a:t>inovativní řešení</a:t>
            </a:r>
            <a:r>
              <a:rPr lang="cs-CZ" dirty="0"/>
              <a:t>,</a:t>
            </a:r>
          </a:p>
          <a:p>
            <a:r>
              <a:rPr lang="cs-CZ" dirty="0"/>
              <a:t>c) veřejná zakázka nemůže být zadána bez předchozího jednání z důvodu </a:t>
            </a:r>
            <a:r>
              <a:rPr lang="cs-CZ" b="1" dirty="0"/>
              <a:t>zvláštních okolností vyplývajících z povahy, složitosti nebo právních a finančních podmínek</a:t>
            </a:r>
            <a:r>
              <a:rPr lang="cs-CZ" dirty="0"/>
              <a:t> spojených s předmětem veřejné zakázky, nebo</a:t>
            </a:r>
          </a:p>
          <a:p>
            <a:r>
              <a:rPr lang="cs-CZ" dirty="0"/>
              <a:t>d) </a:t>
            </a:r>
            <a:r>
              <a:rPr lang="cs-CZ" b="1" dirty="0"/>
              <a:t>nelze stanovit technické podmínky odkazem na technické dokumenty</a:t>
            </a:r>
            <a:r>
              <a:rPr lang="cs-CZ" dirty="0"/>
              <a:t> podle § 90 odst. 1 a 2.</a:t>
            </a:r>
          </a:p>
          <a:p>
            <a:r>
              <a:rPr lang="cs-CZ" dirty="0"/>
              <a:t>(2) Zadavatel může použít jednací řízení s uveřejněním také tehdy, jestliže </a:t>
            </a:r>
            <a:r>
              <a:rPr lang="cs-CZ" b="1" dirty="0"/>
              <a:t>předchozí otevřené řízení nebo užší řízení bylo zrušeno</a:t>
            </a:r>
            <a:r>
              <a:rPr lang="cs-CZ" dirty="0"/>
              <a:t> podle § 127 odst. 1.</a:t>
            </a:r>
          </a:p>
          <a:p>
            <a:endParaRPr lang="cs-CZ" dirty="0"/>
          </a:p>
        </p:txBody>
      </p:sp>
      <p:sp>
        <p:nvSpPr>
          <p:cNvPr id="4" name="Zástupný symbol pro číslo snímku 3">
            <a:extLst>
              <a:ext uri="{FF2B5EF4-FFF2-40B4-BE49-F238E27FC236}">
                <a16:creationId xmlns:a16="http://schemas.microsoft.com/office/drawing/2014/main" id="{E52604CE-1B41-BD85-A26F-E03E61D6755F}"/>
              </a:ext>
            </a:extLst>
          </p:cNvPr>
          <p:cNvSpPr>
            <a:spLocks noGrp="1"/>
          </p:cNvSpPr>
          <p:nvPr>
            <p:ph type="sldNum" sz="quarter" idx="12"/>
          </p:nvPr>
        </p:nvSpPr>
        <p:spPr/>
        <p:txBody>
          <a:bodyPr/>
          <a:lstStyle/>
          <a:p>
            <a:fld id="{1CF5A12E-3DFE-4C3E-9036-7893F29C52C1}" type="slidenum">
              <a:rPr lang="cs-CZ" smtClean="0"/>
              <a:t>134</a:t>
            </a:fld>
            <a:endParaRPr lang="cs-CZ"/>
          </a:p>
        </p:txBody>
      </p:sp>
    </p:spTree>
    <p:extLst>
      <p:ext uri="{BB962C8B-B14F-4D97-AF65-F5344CB8AC3E}">
        <p14:creationId xmlns:p14="http://schemas.microsoft.com/office/powerpoint/2010/main" val="17044605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11BD19-D9E4-A681-E55D-023959DF2A26}"/>
              </a:ext>
            </a:extLst>
          </p:cNvPr>
          <p:cNvSpPr>
            <a:spLocks noGrp="1"/>
          </p:cNvSpPr>
          <p:nvPr>
            <p:ph type="title"/>
          </p:nvPr>
        </p:nvSpPr>
        <p:spPr/>
        <p:txBody>
          <a:bodyPr/>
          <a:lstStyle/>
          <a:p>
            <a:r>
              <a:rPr lang="cs-CZ" dirty="0"/>
              <a:t>§ 68 Řízení se soutěžním dialogem</a:t>
            </a:r>
          </a:p>
        </p:txBody>
      </p:sp>
      <p:sp>
        <p:nvSpPr>
          <p:cNvPr id="3" name="Zástupný obsah 2">
            <a:extLst>
              <a:ext uri="{FF2B5EF4-FFF2-40B4-BE49-F238E27FC236}">
                <a16:creationId xmlns:a16="http://schemas.microsoft.com/office/drawing/2014/main" id="{2FA0DB6A-986A-2B99-AF7D-8725362B7FEC}"/>
              </a:ext>
            </a:extLst>
          </p:cNvPr>
          <p:cNvSpPr>
            <a:spLocks noGrp="1"/>
          </p:cNvSpPr>
          <p:nvPr>
            <p:ph idx="1"/>
          </p:nvPr>
        </p:nvSpPr>
        <p:spPr>
          <a:xfrm>
            <a:off x="1620000" y="1874520"/>
            <a:ext cx="9900000" cy="4211501"/>
          </a:xfrm>
        </p:spPr>
        <p:txBody>
          <a:bodyPr/>
          <a:lstStyle/>
          <a:p>
            <a:r>
              <a:rPr lang="cs-CZ" dirty="0"/>
              <a:t>(2) Zadavatel zahajuje řízení se soutěžním dialogem </a:t>
            </a:r>
            <a:r>
              <a:rPr lang="cs-CZ" b="1" dirty="0"/>
              <a:t>odesláním oznámení o zahájení zadávacího řízení </a:t>
            </a:r>
            <a:r>
              <a:rPr lang="cs-CZ" dirty="0"/>
              <a:t>k uveřejnění způsobem podle § 212, kterým vyzývá </a:t>
            </a:r>
            <a:r>
              <a:rPr lang="cs-CZ" b="1" dirty="0"/>
              <a:t>neomezený počet dodavatelů k podání žádosti o účast</a:t>
            </a:r>
            <a:r>
              <a:rPr lang="cs-CZ" dirty="0"/>
              <a:t>.</a:t>
            </a:r>
          </a:p>
          <a:p>
            <a:r>
              <a:rPr lang="cs-CZ" dirty="0"/>
              <a:t>(3) Zadavatel stanoví </a:t>
            </a:r>
            <a:r>
              <a:rPr lang="cs-CZ" b="1" dirty="0"/>
              <a:t>lhůtu pro podání žádostí </a:t>
            </a:r>
            <a:r>
              <a:rPr lang="cs-CZ" dirty="0"/>
              <a:t>o účast na nejméně </a:t>
            </a:r>
            <a:r>
              <a:rPr lang="cs-CZ" b="1" dirty="0"/>
              <a:t>30 dnů </a:t>
            </a:r>
            <a:r>
              <a:rPr lang="cs-CZ" dirty="0"/>
              <a:t>od zahájení zadávacího řízení. Zadavatel </a:t>
            </a:r>
            <a:r>
              <a:rPr lang="cs-CZ" b="1" dirty="0"/>
              <a:t>v zadávací dokumentaci stanoví předpokládaný časový rozvrh soutěžního dialogu</a:t>
            </a:r>
            <a:r>
              <a:rPr lang="cs-CZ" dirty="0"/>
              <a:t>.</a:t>
            </a:r>
          </a:p>
          <a:p>
            <a:r>
              <a:rPr lang="cs-CZ" dirty="0"/>
              <a:t>(4) Zadavatel posoudí </a:t>
            </a:r>
            <a:r>
              <a:rPr lang="cs-CZ" b="1" dirty="0"/>
              <a:t>soulad žádosti o účast se zadávacími podmínkami</a:t>
            </a:r>
            <a:r>
              <a:rPr lang="cs-CZ" dirty="0"/>
              <a:t> a provede </a:t>
            </a:r>
            <a:r>
              <a:rPr lang="cs-CZ" b="1" dirty="0"/>
              <a:t>snížení počtu účastníků </a:t>
            </a:r>
            <a:r>
              <a:rPr lang="cs-CZ" dirty="0"/>
              <a:t>zadávacího řízení podle § 111, pokud si tak vyhradil v oznámení o zahájení zadávacího řízení. Zadavatel </a:t>
            </a:r>
            <a:r>
              <a:rPr lang="cs-CZ" b="1" dirty="0"/>
              <a:t>vyloučí</a:t>
            </a:r>
            <a:r>
              <a:rPr lang="cs-CZ" dirty="0"/>
              <a:t> z účasti v zadávacím řízení účastníky, jejichž žádost o účast nesplňuje zadávací podmínky nebo nebyli vybráni při snížení počtu účastníků zadávacího řízení. Nevyloučené účastníky zadávacího řízení </a:t>
            </a:r>
            <a:r>
              <a:rPr lang="cs-CZ" b="1" dirty="0"/>
              <a:t>vyzve k účasti v soutěžním dialogu</a:t>
            </a:r>
            <a:r>
              <a:rPr lang="cs-CZ" dirty="0"/>
              <a:t>. Výzva k účasti v soutěžním dialogu musí obsahovat náležitosti stanovené v příloze č. 6 k tomuto zákonu.</a:t>
            </a:r>
          </a:p>
          <a:p>
            <a:endParaRPr lang="cs-CZ" dirty="0"/>
          </a:p>
        </p:txBody>
      </p:sp>
      <p:sp>
        <p:nvSpPr>
          <p:cNvPr id="4" name="Zástupný symbol pro číslo snímku 3">
            <a:extLst>
              <a:ext uri="{FF2B5EF4-FFF2-40B4-BE49-F238E27FC236}">
                <a16:creationId xmlns:a16="http://schemas.microsoft.com/office/drawing/2014/main" id="{F2931B9C-222F-07F4-E37F-917ECBDC2C91}"/>
              </a:ext>
            </a:extLst>
          </p:cNvPr>
          <p:cNvSpPr>
            <a:spLocks noGrp="1"/>
          </p:cNvSpPr>
          <p:nvPr>
            <p:ph type="sldNum" sz="quarter" idx="12"/>
          </p:nvPr>
        </p:nvSpPr>
        <p:spPr/>
        <p:txBody>
          <a:bodyPr/>
          <a:lstStyle/>
          <a:p>
            <a:fld id="{1CF5A12E-3DFE-4C3E-9036-7893F29C52C1}" type="slidenum">
              <a:rPr lang="cs-CZ" smtClean="0"/>
              <a:t>135</a:t>
            </a:fld>
            <a:endParaRPr lang="cs-CZ"/>
          </a:p>
        </p:txBody>
      </p:sp>
    </p:spTree>
    <p:extLst>
      <p:ext uri="{BB962C8B-B14F-4D97-AF65-F5344CB8AC3E}">
        <p14:creationId xmlns:p14="http://schemas.microsoft.com/office/powerpoint/2010/main" val="229262064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5A3176-6477-F7A9-BC50-F4E0BF9166CF}"/>
              </a:ext>
            </a:extLst>
          </p:cNvPr>
          <p:cNvSpPr>
            <a:spLocks noGrp="1"/>
          </p:cNvSpPr>
          <p:nvPr>
            <p:ph type="title"/>
          </p:nvPr>
        </p:nvSpPr>
        <p:spPr/>
        <p:txBody>
          <a:bodyPr/>
          <a:lstStyle/>
          <a:p>
            <a:r>
              <a:rPr lang="cs-CZ" dirty="0"/>
              <a:t>§ 69 Průběh soutěžního dialogu</a:t>
            </a:r>
          </a:p>
        </p:txBody>
      </p:sp>
      <p:sp>
        <p:nvSpPr>
          <p:cNvPr id="3" name="Zástupný obsah 2">
            <a:extLst>
              <a:ext uri="{FF2B5EF4-FFF2-40B4-BE49-F238E27FC236}">
                <a16:creationId xmlns:a16="http://schemas.microsoft.com/office/drawing/2014/main" id="{40C499B7-B14A-4F40-0ECB-7485A1E05B4E}"/>
              </a:ext>
            </a:extLst>
          </p:cNvPr>
          <p:cNvSpPr>
            <a:spLocks noGrp="1"/>
          </p:cNvSpPr>
          <p:nvPr>
            <p:ph idx="1"/>
          </p:nvPr>
        </p:nvSpPr>
        <p:spPr/>
        <p:txBody>
          <a:bodyPr/>
          <a:lstStyle/>
          <a:p>
            <a:r>
              <a:rPr lang="cs-CZ" dirty="0"/>
              <a:t>(1) Zadavatel s účastníky zadávacího řízení vede </a:t>
            </a:r>
            <a:r>
              <a:rPr lang="cs-CZ" b="1" dirty="0"/>
              <a:t>soutěžní dialog s cílem nalézt řešení způsobilá splnit potřeby zadavatele</a:t>
            </a:r>
            <a:r>
              <a:rPr lang="cs-CZ" dirty="0"/>
              <a:t>.</a:t>
            </a:r>
          </a:p>
          <a:p>
            <a:r>
              <a:rPr lang="cs-CZ" dirty="0"/>
              <a:t>(2) Zadavatel může během soutěžního dialogu projednat veřejnou zakázku </a:t>
            </a:r>
            <a:r>
              <a:rPr lang="cs-CZ" b="1" dirty="0"/>
              <a:t>ze všech hledisek</a:t>
            </a:r>
            <a:r>
              <a:rPr lang="cs-CZ" dirty="0"/>
              <a:t>.</a:t>
            </a:r>
          </a:p>
          <a:p>
            <a:r>
              <a:rPr lang="cs-CZ" dirty="0"/>
              <a:t>(3) </a:t>
            </a:r>
            <a:r>
              <a:rPr lang="cs-CZ" b="1" dirty="0"/>
              <a:t>Informace o řešení a důvěrné informace </a:t>
            </a:r>
            <a:r>
              <a:rPr lang="cs-CZ" dirty="0"/>
              <a:t>podle § 218 odst. 1 je zadavatel v průběhu soutěžního dialogu oprávněn sdělit ostatním účastníkům zadávacího řízení </a:t>
            </a:r>
            <a:r>
              <a:rPr lang="cs-CZ" b="1" dirty="0"/>
              <a:t>pouze na základě písemného souhlasu účastníka </a:t>
            </a:r>
            <a:r>
              <a:rPr lang="cs-CZ" dirty="0"/>
              <a:t>zadávacího řízení uděleného ve vztahu ke konkrétní informaci.</a:t>
            </a:r>
          </a:p>
          <a:p>
            <a:r>
              <a:rPr lang="cs-CZ" dirty="0"/>
              <a:t>(4) Soutěžní dialog může probíhat v postupných </a:t>
            </a:r>
            <a:r>
              <a:rPr lang="cs-CZ" b="1" dirty="0"/>
              <a:t>fázích</a:t>
            </a:r>
            <a:r>
              <a:rPr lang="cs-CZ" dirty="0"/>
              <a:t> s cílem </a:t>
            </a:r>
            <a:r>
              <a:rPr lang="cs-CZ" b="1" dirty="0"/>
              <a:t>snížit počet řešení</a:t>
            </a:r>
            <a:r>
              <a:rPr lang="cs-CZ" dirty="0"/>
              <a:t>, o nichž se bude jednat, podle § 112, pokud si tak zadavatel vyhradil v oznámení o zahájení zadávacího řízení.</a:t>
            </a:r>
          </a:p>
        </p:txBody>
      </p:sp>
      <p:sp>
        <p:nvSpPr>
          <p:cNvPr id="4" name="Zástupný symbol pro číslo snímku 3">
            <a:extLst>
              <a:ext uri="{FF2B5EF4-FFF2-40B4-BE49-F238E27FC236}">
                <a16:creationId xmlns:a16="http://schemas.microsoft.com/office/drawing/2014/main" id="{BC867A81-57E6-F787-25EF-5E0ADFBE7051}"/>
              </a:ext>
            </a:extLst>
          </p:cNvPr>
          <p:cNvSpPr>
            <a:spLocks noGrp="1"/>
          </p:cNvSpPr>
          <p:nvPr>
            <p:ph type="sldNum" sz="quarter" idx="12"/>
          </p:nvPr>
        </p:nvSpPr>
        <p:spPr/>
        <p:txBody>
          <a:bodyPr/>
          <a:lstStyle/>
          <a:p>
            <a:fld id="{1CF5A12E-3DFE-4C3E-9036-7893F29C52C1}" type="slidenum">
              <a:rPr lang="cs-CZ" smtClean="0"/>
              <a:t>136</a:t>
            </a:fld>
            <a:endParaRPr lang="cs-CZ"/>
          </a:p>
        </p:txBody>
      </p:sp>
    </p:spTree>
    <p:extLst>
      <p:ext uri="{BB962C8B-B14F-4D97-AF65-F5344CB8AC3E}">
        <p14:creationId xmlns:p14="http://schemas.microsoft.com/office/powerpoint/2010/main" val="186280360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14A08A-AF1F-AAE0-C535-11602B17FAF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DE8EBD9-32D4-01D0-9350-C8A3FA771D1A}"/>
              </a:ext>
            </a:extLst>
          </p:cNvPr>
          <p:cNvSpPr>
            <a:spLocks noGrp="1"/>
          </p:cNvSpPr>
          <p:nvPr>
            <p:ph idx="1"/>
          </p:nvPr>
        </p:nvSpPr>
        <p:spPr/>
        <p:txBody>
          <a:bodyPr/>
          <a:lstStyle/>
          <a:p>
            <a:r>
              <a:rPr lang="cs-CZ" dirty="0"/>
              <a:t>(5) Zadavatel pokračuje v soutěžním dialogu do doby, než </a:t>
            </a:r>
            <a:r>
              <a:rPr lang="cs-CZ" b="1" dirty="0"/>
              <a:t>rozhodne, zda předložená řešení jsou vhodná</a:t>
            </a:r>
            <a:r>
              <a:rPr lang="cs-CZ" dirty="0"/>
              <a:t>. Účastníka zadávacího řízení, jehož řešení </a:t>
            </a:r>
            <a:r>
              <a:rPr lang="cs-CZ" b="1" dirty="0"/>
              <a:t>není vhodné</a:t>
            </a:r>
            <a:r>
              <a:rPr lang="cs-CZ" dirty="0"/>
              <a:t>, ze zadávacího řízení </a:t>
            </a:r>
            <a:r>
              <a:rPr lang="cs-CZ" b="1" dirty="0"/>
              <a:t>vyloučí</a:t>
            </a:r>
            <a:r>
              <a:rPr lang="cs-CZ" dirty="0"/>
              <a:t>.</a:t>
            </a:r>
          </a:p>
          <a:p>
            <a:r>
              <a:rPr lang="cs-CZ" dirty="0"/>
              <a:t>(6) </a:t>
            </a:r>
            <a:r>
              <a:rPr lang="cs-CZ" b="1" dirty="0"/>
              <a:t>O ukončení soutěžního dialogu </a:t>
            </a:r>
            <a:r>
              <a:rPr lang="cs-CZ" dirty="0"/>
              <a:t>zadavatel neprodleně </a:t>
            </a:r>
            <a:r>
              <a:rPr lang="cs-CZ" b="1" dirty="0"/>
              <a:t>informuje</a:t>
            </a:r>
            <a:r>
              <a:rPr lang="cs-CZ" dirty="0"/>
              <a:t> účastníky zadávacího řízení. Účastníkům zadávacího řízení zašle písemnou </a:t>
            </a:r>
            <a:r>
              <a:rPr lang="cs-CZ" b="1" dirty="0"/>
              <a:t>výzvu k podání nabídek na nalezená řešení</a:t>
            </a:r>
            <a:r>
              <a:rPr lang="cs-CZ" dirty="0"/>
              <a:t>, a to všem současně. Výzva k podání nabídek musí obsahovat náležitosti stanovené v příloze č. 6 k tomuto zákonu. Nabídka musí obsahovat všechny aspekty řešení.</a:t>
            </a:r>
          </a:p>
        </p:txBody>
      </p:sp>
      <p:sp>
        <p:nvSpPr>
          <p:cNvPr id="4" name="Zástupný symbol pro číslo snímku 3">
            <a:extLst>
              <a:ext uri="{FF2B5EF4-FFF2-40B4-BE49-F238E27FC236}">
                <a16:creationId xmlns:a16="http://schemas.microsoft.com/office/drawing/2014/main" id="{1D59A2CE-ED67-C6D2-1EDE-8E0513332796}"/>
              </a:ext>
            </a:extLst>
          </p:cNvPr>
          <p:cNvSpPr>
            <a:spLocks noGrp="1"/>
          </p:cNvSpPr>
          <p:nvPr>
            <p:ph type="sldNum" sz="quarter" idx="12"/>
          </p:nvPr>
        </p:nvSpPr>
        <p:spPr/>
        <p:txBody>
          <a:bodyPr/>
          <a:lstStyle/>
          <a:p>
            <a:fld id="{1CF5A12E-3DFE-4C3E-9036-7893F29C52C1}" type="slidenum">
              <a:rPr lang="cs-CZ" smtClean="0"/>
              <a:t>137</a:t>
            </a:fld>
            <a:endParaRPr lang="cs-CZ"/>
          </a:p>
        </p:txBody>
      </p:sp>
    </p:spTree>
    <p:extLst>
      <p:ext uri="{BB962C8B-B14F-4D97-AF65-F5344CB8AC3E}">
        <p14:creationId xmlns:p14="http://schemas.microsoft.com/office/powerpoint/2010/main" val="288914994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910F6D-1F03-2E8D-3472-2B6781554E1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ED36451E-E9BF-76BC-B3EC-6A0E21D81A3A}"/>
              </a:ext>
            </a:extLst>
          </p:cNvPr>
          <p:cNvSpPr>
            <a:spLocks noGrp="1"/>
          </p:cNvSpPr>
          <p:nvPr>
            <p:ph idx="1"/>
          </p:nvPr>
        </p:nvSpPr>
        <p:spPr/>
        <p:txBody>
          <a:bodyPr/>
          <a:lstStyle/>
          <a:p>
            <a:r>
              <a:rPr lang="cs-CZ" dirty="0"/>
              <a:t>(7) Zadavatel může vyzvat účastníka zadávacího řízení k </a:t>
            </a:r>
            <a:r>
              <a:rPr lang="cs-CZ" b="1" dirty="0"/>
              <a:t>objasnění, upřesnění nebo úpravě jeho nabídky</a:t>
            </a:r>
            <a:r>
              <a:rPr lang="cs-CZ" dirty="0"/>
              <a:t>, pokud to nepovede k takové změně nabídky nebo zadávacích podmínek, která by ohrozila hospodářskou soutěž nebo měla diskriminační účinky.</a:t>
            </a:r>
          </a:p>
          <a:p>
            <a:r>
              <a:rPr lang="cs-CZ" dirty="0"/>
              <a:t>(8) Zadavatel může s vybraným dodavatelem vést </a:t>
            </a:r>
            <a:r>
              <a:rPr lang="cs-CZ" b="1" dirty="0"/>
              <a:t>jednání za účelem potvrzení jeho nabídky </a:t>
            </a:r>
            <a:r>
              <a:rPr lang="cs-CZ" dirty="0"/>
              <a:t>a </a:t>
            </a:r>
            <a:r>
              <a:rPr lang="cs-CZ" b="1" dirty="0"/>
              <a:t>upřesnění smluvních podmínek</a:t>
            </a:r>
            <a:r>
              <a:rPr lang="cs-CZ" dirty="0"/>
              <a:t>, pokud to nepovede ke změně základních parametrů nabídky nebo zadávacích podmínek a tyto změny by neohrozily hospodářskou soutěž nebo by neměly diskriminační účinky.</a:t>
            </a:r>
          </a:p>
        </p:txBody>
      </p:sp>
      <p:sp>
        <p:nvSpPr>
          <p:cNvPr id="4" name="Zástupný symbol pro číslo snímku 3">
            <a:extLst>
              <a:ext uri="{FF2B5EF4-FFF2-40B4-BE49-F238E27FC236}">
                <a16:creationId xmlns:a16="http://schemas.microsoft.com/office/drawing/2014/main" id="{420B7706-4D2B-A6CD-7DB7-508C2B2B9B5B}"/>
              </a:ext>
            </a:extLst>
          </p:cNvPr>
          <p:cNvSpPr>
            <a:spLocks noGrp="1"/>
          </p:cNvSpPr>
          <p:nvPr>
            <p:ph type="sldNum" sz="quarter" idx="12"/>
          </p:nvPr>
        </p:nvSpPr>
        <p:spPr/>
        <p:txBody>
          <a:bodyPr/>
          <a:lstStyle/>
          <a:p>
            <a:fld id="{1CF5A12E-3DFE-4C3E-9036-7893F29C52C1}" type="slidenum">
              <a:rPr lang="cs-CZ" smtClean="0"/>
              <a:t>138</a:t>
            </a:fld>
            <a:endParaRPr lang="cs-CZ"/>
          </a:p>
        </p:txBody>
      </p:sp>
    </p:spTree>
    <p:extLst>
      <p:ext uri="{BB962C8B-B14F-4D97-AF65-F5344CB8AC3E}">
        <p14:creationId xmlns:p14="http://schemas.microsoft.com/office/powerpoint/2010/main" val="29178637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DBA328-21A5-3E1A-AD4A-B5BB9E29B0CE}"/>
              </a:ext>
            </a:extLst>
          </p:cNvPr>
          <p:cNvSpPr>
            <a:spLocks noGrp="1"/>
          </p:cNvSpPr>
          <p:nvPr>
            <p:ph type="title"/>
          </p:nvPr>
        </p:nvSpPr>
        <p:spPr/>
        <p:txBody>
          <a:bodyPr/>
          <a:lstStyle/>
          <a:p>
            <a:br>
              <a:rPr lang="cs-CZ" dirty="0"/>
            </a:br>
            <a:r>
              <a:rPr lang="cs-CZ" dirty="0"/>
              <a:t>14.</a:t>
            </a:r>
            <a:br>
              <a:rPr lang="cs-CZ" dirty="0"/>
            </a:br>
            <a:r>
              <a:rPr lang="cs-CZ" dirty="0"/>
              <a:t>Řízení pro zadání veřejné zakázky ve zjednodušeném režimu</a:t>
            </a:r>
          </a:p>
        </p:txBody>
      </p:sp>
      <p:sp>
        <p:nvSpPr>
          <p:cNvPr id="3" name="Zástupný text 2">
            <a:extLst>
              <a:ext uri="{FF2B5EF4-FFF2-40B4-BE49-F238E27FC236}">
                <a16:creationId xmlns:a16="http://schemas.microsoft.com/office/drawing/2014/main" id="{A8FA2BFA-A0D3-2675-3FAA-E632C40DA22E}"/>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490591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F5636D-6C41-2198-2D70-6299FA23B581}"/>
              </a:ext>
            </a:extLst>
          </p:cNvPr>
          <p:cNvSpPr>
            <a:spLocks noGrp="1"/>
          </p:cNvSpPr>
          <p:nvPr>
            <p:ph type="title"/>
          </p:nvPr>
        </p:nvSpPr>
        <p:spPr/>
        <p:txBody>
          <a:bodyPr/>
          <a:lstStyle/>
          <a:p>
            <a:r>
              <a:rPr lang="cs-CZ" dirty="0"/>
              <a:t>§ 14 Druhy veřejných zakázek</a:t>
            </a:r>
          </a:p>
        </p:txBody>
      </p:sp>
      <p:sp>
        <p:nvSpPr>
          <p:cNvPr id="3" name="Zástupný obsah 2">
            <a:extLst>
              <a:ext uri="{FF2B5EF4-FFF2-40B4-BE49-F238E27FC236}">
                <a16:creationId xmlns:a16="http://schemas.microsoft.com/office/drawing/2014/main" id="{81BDDD33-E625-C4EC-9BB5-F9A187550154}"/>
              </a:ext>
            </a:extLst>
          </p:cNvPr>
          <p:cNvSpPr>
            <a:spLocks noGrp="1"/>
          </p:cNvSpPr>
          <p:nvPr>
            <p:ph idx="1"/>
          </p:nvPr>
        </p:nvSpPr>
        <p:spPr/>
        <p:txBody>
          <a:bodyPr/>
          <a:lstStyle/>
          <a:p>
            <a:r>
              <a:rPr lang="cs-CZ" dirty="0"/>
              <a:t>(1) </a:t>
            </a:r>
            <a:r>
              <a:rPr lang="cs-CZ" b="1" dirty="0"/>
              <a:t>Veřejnou zakázkou na dodávky </a:t>
            </a:r>
            <a:r>
              <a:rPr lang="cs-CZ" dirty="0"/>
              <a:t>je veřejná zakázka, jejímž předmětem je </a:t>
            </a:r>
            <a:r>
              <a:rPr lang="cs-CZ" b="1" dirty="0"/>
              <a:t>pořízení věcí, zvířat nebo ovladatelných přírodních sil</a:t>
            </a:r>
            <a:r>
              <a:rPr lang="cs-CZ" dirty="0"/>
              <a:t>, pokud nejsou součástí veřejné zakázky na stavební práce podle odstavce 3. Pořízením se rozumí zejména koupě, nájem nebo pacht. Pro účely věty první se za pořízení věci nepovažuje pořízení cenného papíru nebo jiného investičního nástroje, obchodního závodu, jeho samostatné organizační složky nebo podílu v obchodní korporaci.</a:t>
            </a:r>
          </a:p>
          <a:p>
            <a:r>
              <a:rPr lang="cs-CZ" dirty="0"/>
              <a:t>(2) </a:t>
            </a:r>
            <a:r>
              <a:rPr lang="cs-CZ" b="1" dirty="0"/>
              <a:t>Veřejnou zakázkou na služby </a:t>
            </a:r>
            <a:r>
              <a:rPr lang="cs-CZ" dirty="0"/>
              <a:t>je veřejná zakázka, jejímž předmětem je poskytování jiných činností, než uvedených v odstavci 3.</a:t>
            </a:r>
          </a:p>
          <a:p>
            <a:endParaRPr lang="cs-CZ" dirty="0"/>
          </a:p>
          <a:p>
            <a:endParaRPr lang="cs-CZ" dirty="0"/>
          </a:p>
        </p:txBody>
      </p:sp>
      <p:sp>
        <p:nvSpPr>
          <p:cNvPr id="4" name="Zástupný symbol pro číslo snímku 3">
            <a:extLst>
              <a:ext uri="{FF2B5EF4-FFF2-40B4-BE49-F238E27FC236}">
                <a16:creationId xmlns:a16="http://schemas.microsoft.com/office/drawing/2014/main" id="{100DAA73-81C4-8B7B-2208-2718FBEA88EE}"/>
              </a:ext>
            </a:extLst>
          </p:cNvPr>
          <p:cNvSpPr>
            <a:spLocks noGrp="1"/>
          </p:cNvSpPr>
          <p:nvPr>
            <p:ph type="sldNum" sz="quarter" idx="12"/>
          </p:nvPr>
        </p:nvSpPr>
        <p:spPr/>
        <p:txBody>
          <a:bodyPr/>
          <a:lstStyle/>
          <a:p>
            <a:fld id="{1CF5A12E-3DFE-4C3E-9036-7893F29C52C1}" type="slidenum">
              <a:rPr lang="cs-CZ" smtClean="0"/>
              <a:t>14</a:t>
            </a:fld>
            <a:endParaRPr lang="cs-CZ"/>
          </a:p>
        </p:txBody>
      </p:sp>
    </p:spTree>
    <p:extLst>
      <p:ext uri="{BB962C8B-B14F-4D97-AF65-F5344CB8AC3E}">
        <p14:creationId xmlns:p14="http://schemas.microsoft.com/office/powerpoint/2010/main" val="149578797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6E590D-694A-FD94-9231-89AB7FD6EB15}"/>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69AE4A12-B1A8-D3AB-4307-F20C6B4FFF1E}"/>
              </a:ext>
            </a:extLst>
          </p:cNvPr>
          <p:cNvSpPr>
            <a:spLocks noGrp="1"/>
          </p:cNvSpPr>
          <p:nvPr>
            <p:ph idx="1"/>
          </p:nvPr>
        </p:nvSpPr>
        <p:spPr/>
        <p:txBody>
          <a:bodyPr/>
          <a:lstStyle/>
          <a:p>
            <a:r>
              <a:rPr lang="cs-CZ" dirty="0"/>
              <a:t>(1)    Ve zjednodušeném režimu zadává zadavatel </a:t>
            </a:r>
            <a:r>
              <a:rPr lang="cs-CZ" b="1" dirty="0"/>
              <a:t>veřejné zakázky</a:t>
            </a:r>
            <a:r>
              <a:rPr lang="cs-CZ" dirty="0"/>
              <a:t>, včetně koncesí podle § 174, </a:t>
            </a:r>
            <a:r>
              <a:rPr lang="cs-CZ" b="1" dirty="0"/>
              <a:t>na sociální a jiné zvláštní služby uvedené v příloze č. 4</a:t>
            </a:r>
            <a:r>
              <a:rPr lang="cs-CZ" dirty="0"/>
              <a:t> k tomuto zákonu. To platí i v případě, že součástí předmětu veřejné zakázky jsou i služby v této příloze neuvedené, pokud jejich předpokládaná hodnota je nižší, než je předpokládaná hodnota služeb uvedených v příloze č. 4 k tomuto zákonu.</a:t>
            </a:r>
          </a:p>
          <a:p>
            <a:endParaRPr lang="cs-CZ" dirty="0"/>
          </a:p>
        </p:txBody>
      </p:sp>
      <p:sp>
        <p:nvSpPr>
          <p:cNvPr id="4" name="Zástupný symbol pro číslo snímku 3">
            <a:extLst>
              <a:ext uri="{FF2B5EF4-FFF2-40B4-BE49-F238E27FC236}">
                <a16:creationId xmlns:a16="http://schemas.microsoft.com/office/drawing/2014/main" id="{907E3309-183B-B6D3-327F-8A86D68035D8}"/>
              </a:ext>
            </a:extLst>
          </p:cNvPr>
          <p:cNvSpPr>
            <a:spLocks noGrp="1"/>
          </p:cNvSpPr>
          <p:nvPr>
            <p:ph type="sldNum" sz="quarter" idx="12"/>
          </p:nvPr>
        </p:nvSpPr>
        <p:spPr/>
        <p:txBody>
          <a:bodyPr/>
          <a:lstStyle/>
          <a:p>
            <a:fld id="{1CF5A12E-3DFE-4C3E-9036-7893F29C52C1}" type="slidenum">
              <a:rPr lang="cs-CZ" smtClean="0"/>
              <a:t>140</a:t>
            </a:fld>
            <a:endParaRPr lang="cs-CZ"/>
          </a:p>
        </p:txBody>
      </p:sp>
    </p:spTree>
    <p:extLst>
      <p:ext uri="{BB962C8B-B14F-4D97-AF65-F5344CB8AC3E}">
        <p14:creationId xmlns:p14="http://schemas.microsoft.com/office/powerpoint/2010/main" val="382246352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32AC49-465C-FA9B-B8E6-F20364863497}"/>
              </a:ext>
            </a:extLst>
          </p:cNvPr>
          <p:cNvSpPr>
            <a:spLocks noGrp="1"/>
          </p:cNvSpPr>
          <p:nvPr>
            <p:ph type="title"/>
          </p:nvPr>
        </p:nvSpPr>
        <p:spPr/>
        <p:txBody>
          <a:bodyPr/>
          <a:lstStyle/>
          <a:p>
            <a:r>
              <a:rPr lang="cs-CZ" dirty="0"/>
              <a:t>Příloha č. 4 Seznam služeb, které se zadávají ve zjednodušeném režimu podle § 129</a:t>
            </a:r>
          </a:p>
        </p:txBody>
      </p:sp>
      <p:sp>
        <p:nvSpPr>
          <p:cNvPr id="3" name="Zástupný obsah 2">
            <a:extLst>
              <a:ext uri="{FF2B5EF4-FFF2-40B4-BE49-F238E27FC236}">
                <a16:creationId xmlns:a16="http://schemas.microsoft.com/office/drawing/2014/main" id="{25D5A79B-0945-B458-1544-4D5825A18319}"/>
              </a:ext>
            </a:extLst>
          </p:cNvPr>
          <p:cNvSpPr>
            <a:spLocks noGrp="1"/>
          </p:cNvSpPr>
          <p:nvPr>
            <p:ph idx="1"/>
          </p:nvPr>
        </p:nvSpPr>
        <p:spPr/>
        <p:txBody>
          <a:bodyPr/>
          <a:lstStyle/>
          <a:p>
            <a:endParaRPr lang="cs-CZ"/>
          </a:p>
        </p:txBody>
      </p:sp>
      <p:sp>
        <p:nvSpPr>
          <p:cNvPr id="4" name="Zástupný symbol pro číslo snímku 3">
            <a:extLst>
              <a:ext uri="{FF2B5EF4-FFF2-40B4-BE49-F238E27FC236}">
                <a16:creationId xmlns:a16="http://schemas.microsoft.com/office/drawing/2014/main" id="{4ECBE9C2-75A2-420A-1E97-37F764CAE7A0}"/>
              </a:ext>
            </a:extLst>
          </p:cNvPr>
          <p:cNvSpPr>
            <a:spLocks noGrp="1"/>
          </p:cNvSpPr>
          <p:nvPr>
            <p:ph type="sldNum" sz="quarter" idx="12"/>
          </p:nvPr>
        </p:nvSpPr>
        <p:spPr/>
        <p:txBody>
          <a:bodyPr/>
          <a:lstStyle/>
          <a:p>
            <a:fld id="{1CF5A12E-3DFE-4C3E-9036-7893F29C52C1}" type="slidenum">
              <a:rPr lang="cs-CZ" smtClean="0"/>
              <a:t>141</a:t>
            </a:fld>
            <a:endParaRPr lang="cs-CZ"/>
          </a:p>
        </p:txBody>
      </p:sp>
      <p:pic>
        <p:nvPicPr>
          <p:cNvPr id="5" name="Zástupný obsah 4">
            <a:extLst>
              <a:ext uri="{FF2B5EF4-FFF2-40B4-BE49-F238E27FC236}">
                <a16:creationId xmlns:a16="http://schemas.microsoft.com/office/drawing/2014/main" id="{A832EE37-BE3E-C54C-66DE-9CC6E5FA13C1}"/>
              </a:ext>
            </a:extLst>
          </p:cNvPr>
          <p:cNvPicPr>
            <a:picLocks noChangeAspect="1"/>
          </p:cNvPicPr>
          <p:nvPr/>
        </p:nvPicPr>
        <p:blipFill>
          <a:blip r:embed="rId3"/>
          <a:stretch>
            <a:fillRect/>
          </a:stretch>
        </p:blipFill>
        <p:spPr>
          <a:xfrm>
            <a:off x="2797344" y="1730496"/>
            <a:ext cx="7596336" cy="4934629"/>
          </a:xfrm>
          <a:prstGeom prst="rect">
            <a:avLst/>
          </a:prstGeom>
        </p:spPr>
      </p:pic>
    </p:spTree>
    <p:extLst>
      <p:ext uri="{BB962C8B-B14F-4D97-AF65-F5344CB8AC3E}">
        <p14:creationId xmlns:p14="http://schemas.microsoft.com/office/powerpoint/2010/main" val="74576075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2E478E-CB9D-B659-3FB1-ECCF9C64C2B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507A795-68B9-F8F5-1819-885E16DEE78B}"/>
              </a:ext>
            </a:extLst>
          </p:cNvPr>
          <p:cNvSpPr>
            <a:spLocks noGrp="1"/>
          </p:cNvSpPr>
          <p:nvPr>
            <p:ph idx="1"/>
          </p:nvPr>
        </p:nvSpPr>
        <p:spPr>
          <a:xfrm>
            <a:off x="1620000" y="619932"/>
            <a:ext cx="9185160" cy="5466089"/>
          </a:xfrm>
        </p:spPr>
        <p:txBody>
          <a:bodyPr/>
          <a:lstStyle/>
          <a:p>
            <a:pPr>
              <a:spcBef>
                <a:spcPts val="0"/>
              </a:spcBef>
              <a:spcAft>
                <a:spcPts val="0"/>
              </a:spcAft>
            </a:pPr>
            <a:r>
              <a:rPr lang="cs-CZ" dirty="0"/>
              <a:t>1. Zdravotní péče, sociální péče a související služby;</a:t>
            </a:r>
          </a:p>
          <a:p>
            <a:pPr>
              <a:spcBef>
                <a:spcPts val="0"/>
              </a:spcBef>
              <a:spcAft>
                <a:spcPts val="0"/>
              </a:spcAft>
            </a:pPr>
            <a:r>
              <a:rPr lang="cs-CZ" dirty="0"/>
              <a:t>2. Administrativa sociálních a vzdělávacích služeb, služeb zdravotní péče a  kulturních služeb;</a:t>
            </a:r>
          </a:p>
          <a:p>
            <a:pPr>
              <a:spcBef>
                <a:spcPts val="0"/>
              </a:spcBef>
              <a:spcAft>
                <a:spcPts val="0"/>
              </a:spcAft>
            </a:pPr>
            <a:r>
              <a:rPr lang="cs-CZ" dirty="0"/>
              <a:t>3. Povinné sociální zabezpečení;</a:t>
            </a:r>
          </a:p>
          <a:p>
            <a:pPr>
              <a:spcBef>
                <a:spcPts val="0"/>
              </a:spcBef>
              <a:spcAft>
                <a:spcPts val="0"/>
              </a:spcAft>
            </a:pPr>
            <a:r>
              <a:rPr lang="cs-CZ" dirty="0"/>
              <a:t>4. Poskytování dávek;</a:t>
            </a:r>
          </a:p>
          <a:p>
            <a:pPr>
              <a:spcBef>
                <a:spcPts val="0"/>
              </a:spcBef>
              <a:spcAft>
                <a:spcPts val="0"/>
              </a:spcAft>
            </a:pPr>
            <a:r>
              <a:rPr lang="cs-CZ" dirty="0"/>
              <a:t>5. Jiné služby pro veřejnost, sociální služby a služby jednotlivcům včetně služeb poskytovaných odbory, politickými organizacemi, sdruženími mládeže a jinými službami organizovanými na základě členství;</a:t>
            </a:r>
          </a:p>
          <a:p>
            <a:pPr>
              <a:spcBef>
                <a:spcPts val="0"/>
              </a:spcBef>
              <a:spcAft>
                <a:spcPts val="0"/>
              </a:spcAft>
            </a:pPr>
            <a:r>
              <a:rPr lang="cs-CZ" dirty="0"/>
              <a:t>6. Služby náboženských organizací;</a:t>
            </a:r>
          </a:p>
          <a:p>
            <a:pPr>
              <a:spcBef>
                <a:spcPts val="0"/>
              </a:spcBef>
              <a:spcAft>
                <a:spcPts val="0"/>
              </a:spcAft>
            </a:pPr>
            <a:r>
              <a:rPr lang="cs-CZ" dirty="0"/>
              <a:t>7. Hotelové a restaurační služby;</a:t>
            </a:r>
          </a:p>
          <a:p>
            <a:pPr>
              <a:spcBef>
                <a:spcPts val="0"/>
              </a:spcBef>
              <a:spcAft>
                <a:spcPts val="0"/>
              </a:spcAft>
            </a:pPr>
            <a:r>
              <a:rPr lang="cs-CZ" dirty="0"/>
              <a:t>8. Právní služby nevyloučené podle § 29 odst. 1 písm. k) ZZVZ;</a:t>
            </a:r>
          </a:p>
          <a:p>
            <a:pPr>
              <a:spcBef>
                <a:spcPts val="0"/>
              </a:spcBef>
              <a:spcAft>
                <a:spcPts val="0"/>
              </a:spcAft>
            </a:pPr>
            <a:r>
              <a:rPr lang="cs-CZ" dirty="0"/>
              <a:t>9. Jiné administrativní služby a služby pro vládní instituce;</a:t>
            </a:r>
          </a:p>
          <a:p>
            <a:pPr>
              <a:spcBef>
                <a:spcPts val="0"/>
              </a:spcBef>
              <a:spcAft>
                <a:spcPts val="0"/>
              </a:spcAft>
            </a:pPr>
            <a:r>
              <a:rPr lang="cs-CZ" dirty="0"/>
              <a:t>10. Zajišťování služeb pro veřejnost;</a:t>
            </a:r>
          </a:p>
          <a:p>
            <a:pPr>
              <a:spcBef>
                <a:spcPts val="0"/>
              </a:spcBef>
              <a:spcAft>
                <a:spcPts val="0"/>
              </a:spcAft>
            </a:pPr>
            <a:r>
              <a:rPr lang="cs-CZ" dirty="0"/>
              <a:t>11. Služby související s vězením, služby v oblasti veřejné bezpečnosti a záchranné služby nevyloučené podle § 29 odst. 1 písm. n) ZZVZ;</a:t>
            </a:r>
          </a:p>
          <a:p>
            <a:pPr>
              <a:spcBef>
                <a:spcPts val="0"/>
              </a:spcBef>
              <a:spcAft>
                <a:spcPts val="0"/>
              </a:spcAft>
            </a:pPr>
            <a:r>
              <a:rPr lang="cs-CZ" dirty="0"/>
              <a:t>12. Vyhledávací a bezpečnostní služby;</a:t>
            </a:r>
          </a:p>
          <a:p>
            <a:pPr>
              <a:spcBef>
                <a:spcPts val="0"/>
              </a:spcBef>
              <a:spcAft>
                <a:spcPts val="0"/>
              </a:spcAft>
            </a:pPr>
            <a:r>
              <a:rPr lang="cs-CZ" dirty="0"/>
              <a:t>13. Mezinárodní služby;</a:t>
            </a:r>
          </a:p>
          <a:p>
            <a:pPr>
              <a:spcBef>
                <a:spcPts val="0"/>
              </a:spcBef>
              <a:spcAft>
                <a:spcPts val="0"/>
              </a:spcAft>
            </a:pPr>
            <a:r>
              <a:rPr lang="cs-CZ" dirty="0"/>
              <a:t>14. Poštovní služby;</a:t>
            </a:r>
          </a:p>
          <a:p>
            <a:pPr>
              <a:spcBef>
                <a:spcPts val="0"/>
              </a:spcBef>
              <a:spcAft>
                <a:spcPts val="0"/>
              </a:spcAft>
            </a:pPr>
            <a:r>
              <a:rPr lang="cs-CZ" dirty="0"/>
              <a:t>15. Různé služby</a:t>
            </a:r>
          </a:p>
          <a:p>
            <a:endParaRPr lang="cs-CZ" dirty="0"/>
          </a:p>
        </p:txBody>
      </p:sp>
      <p:sp>
        <p:nvSpPr>
          <p:cNvPr id="4" name="Zástupný symbol pro číslo snímku 3">
            <a:extLst>
              <a:ext uri="{FF2B5EF4-FFF2-40B4-BE49-F238E27FC236}">
                <a16:creationId xmlns:a16="http://schemas.microsoft.com/office/drawing/2014/main" id="{3910AD21-AE6E-7996-2E69-D6D23B688F65}"/>
              </a:ext>
            </a:extLst>
          </p:cNvPr>
          <p:cNvSpPr>
            <a:spLocks noGrp="1"/>
          </p:cNvSpPr>
          <p:nvPr>
            <p:ph type="sldNum" sz="quarter" idx="12"/>
          </p:nvPr>
        </p:nvSpPr>
        <p:spPr/>
        <p:txBody>
          <a:bodyPr/>
          <a:lstStyle/>
          <a:p>
            <a:fld id="{1CF5A12E-3DFE-4C3E-9036-7893F29C52C1}" type="slidenum">
              <a:rPr lang="cs-CZ" smtClean="0"/>
              <a:t>142</a:t>
            </a:fld>
            <a:endParaRPr lang="cs-CZ"/>
          </a:p>
        </p:txBody>
      </p:sp>
    </p:spTree>
    <p:extLst>
      <p:ext uri="{BB962C8B-B14F-4D97-AF65-F5344CB8AC3E}">
        <p14:creationId xmlns:p14="http://schemas.microsoft.com/office/powerpoint/2010/main" val="22620363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FF62AB-4FE4-DA0D-0DEC-C157BAC0B70C}"/>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AC0EC14D-73D7-D91A-B1EF-A584AD7EC0ED}"/>
              </a:ext>
            </a:extLst>
          </p:cNvPr>
          <p:cNvSpPr>
            <a:spLocks noGrp="1"/>
          </p:cNvSpPr>
          <p:nvPr>
            <p:ph idx="1"/>
          </p:nvPr>
        </p:nvSpPr>
        <p:spPr/>
        <p:txBody>
          <a:bodyPr/>
          <a:lstStyle/>
          <a:p>
            <a:r>
              <a:rPr lang="cs-CZ" dirty="0"/>
              <a:t>(2) Zadavatel při zadávání veřejné zakázky ve zjednodušeném režimu postupuje podle této části a </a:t>
            </a:r>
            <a:r>
              <a:rPr lang="cs-CZ" b="1" dirty="0"/>
              <a:t>použije také části první, druhou, desátou až třináctou</a:t>
            </a:r>
            <a:r>
              <a:rPr lang="cs-CZ" dirty="0"/>
              <a:t>. Pro zadání veřejné zakázky ve zjednodušeném režimu může zadavatel použít</a:t>
            </a:r>
          </a:p>
          <a:p>
            <a:r>
              <a:rPr lang="cs-CZ" dirty="0"/>
              <a:t>a) </a:t>
            </a:r>
            <a:r>
              <a:rPr lang="cs-CZ" b="1" dirty="0"/>
              <a:t>řízení pro zadání veřejné zakázky ve zjednodušeném režimu</a:t>
            </a:r>
            <a:r>
              <a:rPr lang="cs-CZ" dirty="0"/>
              <a:t>, nejde-li o koncesi, nebo</a:t>
            </a:r>
          </a:p>
          <a:p>
            <a:r>
              <a:rPr lang="cs-CZ" dirty="0"/>
              <a:t>b) koncesní řízení, v němž se postupuje podle § 129a, jde-li o koncesi.</a:t>
            </a:r>
          </a:p>
        </p:txBody>
      </p:sp>
      <p:sp>
        <p:nvSpPr>
          <p:cNvPr id="4" name="Zástupný symbol pro číslo snímku 3">
            <a:extLst>
              <a:ext uri="{FF2B5EF4-FFF2-40B4-BE49-F238E27FC236}">
                <a16:creationId xmlns:a16="http://schemas.microsoft.com/office/drawing/2014/main" id="{9A2E27A1-288E-1446-AF09-EA5E91E2A911}"/>
              </a:ext>
            </a:extLst>
          </p:cNvPr>
          <p:cNvSpPr>
            <a:spLocks noGrp="1"/>
          </p:cNvSpPr>
          <p:nvPr>
            <p:ph type="sldNum" sz="quarter" idx="12"/>
          </p:nvPr>
        </p:nvSpPr>
        <p:spPr/>
        <p:txBody>
          <a:bodyPr/>
          <a:lstStyle/>
          <a:p>
            <a:fld id="{1CF5A12E-3DFE-4C3E-9036-7893F29C52C1}" type="slidenum">
              <a:rPr lang="cs-CZ" smtClean="0"/>
              <a:t>143</a:t>
            </a:fld>
            <a:endParaRPr lang="cs-CZ"/>
          </a:p>
        </p:txBody>
      </p:sp>
    </p:spTree>
    <p:extLst>
      <p:ext uri="{BB962C8B-B14F-4D97-AF65-F5344CB8AC3E}">
        <p14:creationId xmlns:p14="http://schemas.microsoft.com/office/powerpoint/2010/main" val="111446563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FF5B62-FF65-9A42-BF2A-8CD8D30734B3}"/>
              </a:ext>
            </a:extLst>
          </p:cNvPr>
          <p:cNvSpPr>
            <a:spLocks noGrp="1"/>
          </p:cNvSpPr>
          <p:nvPr>
            <p:ph type="title"/>
          </p:nvPr>
        </p:nvSpPr>
        <p:spPr/>
        <p:txBody>
          <a:bodyPr/>
          <a:lstStyle/>
          <a:p>
            <a:r>
              <a:rPr lang="cs-CZ" dirty="0"/>
              <a:t>§ 3 nařízení vlády č. 172/2016 Sb.</a:t>
            </a:r>
          </a:p>
        </p:txBody>
      </p:sp>
      <p:sp>
        <p:nvSpPr>
          <p:cNvPr id="3" name="Zástupný obsah 2">
            <a:extLst>
              <a:ext uri="{FF2B5EF4-FFF2-40B4-BE49-F238E27FC236}">
                <a16:creationId xmlns:a16="http://schemas.microsoft.com/office/drawing/2014/main" id="{961D4FC2-40E1-4ABF-2BFE-733532DFE196}"/>
              </a:ext>
            </a:extLst>
          </p:cNvPr>
          <p:cNvSpPr>
            <a:spLocks noGrp="1"/>
          </p:cNvSpPr>
          <p:nvPr>
            <p:ph idx="1"/>
          </p:nvPr>
        </p:nvSpPr>
        <p:spPr/>
        <p:txBody>
          <a:bodyPr/>
          <a:lstStyle/>
          <a:p>
            <a:r>
              <a:rPr lang="cs-CZ" dirty="0"/>
              <a:t>(4) Finanční limit pro určení nadlimitní veřejné zakázky na služby, u které více než 50 % předpokládané hodnoty tvoří sociální a jiné zvláštní služby podle přílohy č. 4 zákona, činí </a:t>
            </a:r>
            <a:r>
              <a:rPr lang="cs-CZ" b="1" dirty="0"/>
              <a:t>18 703 000 Kč</a:t>
            </a:r>
            <a:r>
              <a:rPr lang="cs-CZ" dirty="0"/>
              <a:t>, s výjimkou</a:t>
            </a:r>
          </a:p>
          <a:p>
            <a:r>
              <a:rPr lang="cs-CZ" dirty="0"/>
              <a:t> a) sektorové veřejné zakázky na služby, u které činí </a:t>
            </a:r>
            <a:r>
              <a:rPr lang="cs-CZ" b="1" dirty="0"/>
              <a:t>24 938 000 Kč</a:t>
            </a:r>
            <a:r>
              <a:rPr lang="cs-CZ" dirty="0"/>
              <a:t>,</a:t>
            </a:r>
          </a:p>
          <a:p>
            <a:r>
              <a:rPr lang="cs-CZ" dirty="0"/>
              <a:t> b) koncese na služby, u které činí </a:t>
            </a:r>
            <a:r>
              <a:rPr lang="cs-CZ" b="1" dirty="0"/>
              <a:t>134 764 000 Kč</a:t>
            </a:r>
            <a:r>
              <a:rPr lang="cs-CZ" dirty="0"/>
              <a:t>.</a:t>
            </a:r>
          </a:p>
        </p:txBody>
      </p:sp>
      <p:sp>
        <p:nvSpPr>
          <p:cNvPr id="4" name="Zástupný symbol pro číslo snímku 3">
            <a:extLst>
              <a:ext uri="{FF2B5EF4-FFF2-40B4-BE49-F238E27FC236}">
                <a16:creationId xmlns:a16="http://schemas.microsoft.com/office/drawing/2014/main" id="{53478FE3-D99E-8110-D8B1-CC92FFB9BDD7}"/>
              </a:ext>
            </a:extLst>
          </p:cNvPr>
          <p:cNvSpPr>
            <a:spLocks noGrp="1"/>
          </p:cNvSpPr>
          <p:nvPr>
            <p:ph type="sldNum" sz="quarter" idx="12"/>
          </p:nvPr>
        </p:nvSpPr>
        <p:spPr/>
        <p:txBody>
          <a:bodyPr/>
          <a:lstStyle/>
          <a:p>
            <a:fld id="{1CF5A12E-3DFE-4C3E-9036-7893F29C52C1}" type="slidenum">
              <a:rPr lang="cs-CZ" smtClean="0"/>
              <a:t>144</a:t>
            </a:fld>
            <a:endParaRPr lang="cs-CZ"/>
          </a:p>
        </p:txBody>
      </p:sp>
    </p:spTree>
    <p:extLst>
      <p:ext uri="{BB962C8B-B14F-4D97-AF65-F5344CB8AC3E}">
        <p14:creationId xmlns:p14="http://schemas.microsoft.com/office/powerpoint/2010/main" val="36514407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23D4A1-58E8-0484-426B-8B0FB502F6B8}"/>
              </a:ext>
            </a:extLst>
          </p:cNvPr>
          <p:cNvSpPr>
            <a:spLocks noGrp="1"/>
          </p:cNvSpPr>
          <p:nvPr>
            <p:ph type="title"/>
          </p:nvPr>
        </p:nvSpPr>
        <p:spPr/>
        <p:txBody>
          <a:bodyPr/>
          <a:lstStyle/>
          <a:p>
            <a:r>
              <a:rPr lang="cs-CZ" dirty="0"/>
              <a:t>§ 129a Řízení pro zadání veřejné zakázky ve zjednodušeném režimu a koncesní řízení ve zjednodušeném režimu</a:t>
            </a:r>
          </a:p>
        </p:txBody>
      </p:sp>
      <p:sp>
        <p:nvSpPr>
          <p:cNvPr id="3" name="Zástupný obsah 2">
            <a:extLst>
              <a:ext uri="{FF2B5EF4-FFF2-40B4-BE49-F238E27FC236}">
                <a16:creationId xmlns:a16="http://schemas.microsoft.com/office/drawing/2014/main" id="{F5522CC4-8579-6832-7F29-5A287E55843C}"/>
              </a:ext>
            </a:extLst>
          </p:cNvPr>
          <p:cNvSpPr>
            <a:spLocks noGrp="1"/>
          </p:cNvSpPr>
          <p:nvPr>
            <p:ph idx="1"/>
          </p:nvPr>
        </p:nvSpPr>
        <p:spPr>
          <a:xfrm>
            <a:off x="1620000" y="2160000"/>
            <a:ext cx="9878400" cy="3926021"/>
          </a:xfrm>
        </p:spPr>
        <p:txBody>
          <a:bodyPr/>
          <a:lstStyle/>
          <a:p>
            <a:r>
              <a:rPr lang="cs-CZ" dirty="0"/>
              <a:t>(1) Řízení pro zadání veřejné zakázky ve zjednodušeném režimu </a:t>
            </a:r>
            <a:r>
              <a:rPr lang="cs-CZ" b="1" dirty="0"/>
              <a:t>zahajuje</a:t>
            </a:r>
            <a:r>
              <a:rPr lang="cs-CZ" dirty="0"/>
              <a:t> zadavatel odesláním </a:t>
            </a:r>
            <a:r>
              <a:rPr lang="cs-CZ" b="1" dirty="0"/>
              <a:t>předběžného oznámení </a:t>
            </a:r>
            <a:r>
              <a:rPr lang="cs-CZ" dirty="0"/>
              <a:t>k uveřejnění způsobem podle § 212, pokud jím vyzývá k vyjádření předběžného zájmu, nebo odesláním </a:t>
            </a:r>
            <a:r>
              <a:rPr lang="cs-CZ" b="1" dirty="0"/>
              <a:t>oznámení o zahájení zadávacího řízení </a:t>
            </a:r>
            <a:r>
              <a:rPr lang="cs-CZ" dirty="0"/>
              <a:t>k uveřejnění způsobem podle § 212.</a:t>
            </a:r>
          </a:p>
          <a:p>
            <a:r>
              <a:rPr lang="cs-CZ" dirty="0"/>
              <a:t>(3) V řízení pro zadání veřejné zakázky ve zjednodušeném režimu vyjadřují dodavatelé svůj </a:t>
            </a:r>
            <a:r>
              <a:rPr lang="cs-CZ" b="1" dirty="0"/>
              <a:t>předběžný zájem písemně</a:t>
            </a:r>
            <a:r>
              <a:rPr lang="cs-CZ" dirty="0"/>
              <a:t>.</a:t>
            </a:r>
          </a:p>
          <a:p>
            <a:r>
              <a:rPr lang="cs-CZ" dirty="0"/>
              <a:t>(4) </a:t>
            </a:r>
            <a:r>
              <a:rPr lang="cs-CZ" b="1" dirty="0"/>
              <a:t>Průběh zadávacího řízení určuje zadavatel s ohledem na specifika zadávaných služeb</a:t>
            </a:r>
            <a:r>
              <a:rPr lang="cs-CZ" dirty="0"/>
              <a:t>. Zadavatel může s účastníky zadávacího řízení </a:t>
            </a:r>
            <a:r>
              <a:rPr lang="cs-CZ" b="1" dirty="0"/>
              <a:t>jednat</a:t>
            </a:r>
            <a:r>
              <a:rPr lang="cs-CZ" dirty="0"/>
              <a:t>. Zadavatel může </a:t>
            </a:r>
            <a:r>
              <a:rPr lang="cs-CZ" b="1" dirty="0"/>
              <a:t>snížit počet</a:t>
            </a:r>
            <a:r>
              <a:rPr lang="cs-CZ" dirty="0"/>
              <a:t> účastníků zadávacího řízení nebo snížit počet předběžných nabídek nebo řešení. Zadavatel může v průběhu zadávacího řízení</a:t>
            </a:r>
            <a:r>
              <a:rPr lang="cs-CZ" b="1" dirty="0"/>
              <a:t> měnit nebo doplnit zadávací podmínky</a:t>
            </a:r>
            <a:r>
              <a:rPr lang="cs-CZ" dirty="0"/>
              <a:t>, pokud tím nejsou narušeny zásady podle § 6. Změněné nebo doplněné zadávací podmínky však musí nadále splňovat podmínky pro zjednodušený režim.</a:t>
            </a:r>
          </a:p>
          <a:p>
            <a:endParaRPr lang="cs-CZ" dirty="0"/>
          </a:p>
        </p:txBody>
      </p:sp>
      <p:sp>
        <p:nvSpPr>
          <p:cNvPr id="4" name="Zástupný symbol pro číslo snímku 3">
            <a:extLst>
              <a:ext uri="{FF2B5EF4-FFF2-40B4-BE49-F238E27FC236}">
                <a16:creationId xmlns:a16="http://schemas.microsoft.com/office/drawing/2014/main" id="{436AFFBB-4DF6-B198-5906-E4799EF46802}"/>
              </a:ext>
            </a:extLst>
          </p:cNvPr>
          <p:cNvSpPr>
            <a:spLocks noGrp="1"/>
          </p:cNvSpPr>
          <p:nvPr>
            <p:ph type="sldNum" sz="quarter" idx="12"/>
          </p:nvPr>
        </p:nvSpPr>
        <p:spPr/>
        <p:txBody>
          <a:bodyPr/>
          <a:lstStyle/>
          <a:p>
            <a:fld id="{1CF5A12E-3DFE-4C3E-9036-7893F29C52C1}" type="slidenum">
              <a:rPr lang="cs-CZ" smtClean="0"/>
              <a:t>145</a:t>
            </a:fld>
            <a:endParaRPr lang="cs-CZ"/>
          </a:p>
        </p:txBody>
      </p:sp>
    </p:spTree>
    <p:extLst>
      <p:ext uri="{BB962C8B-B14F-4D97-AF65-F5344CB8AC3E}">
        <p14:creationId xmlns:p14="http://schemas.microsoft.com/office/powerpoint/2010/main" val="60463966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8226F7-3C05-AE9D-EB68-55A8C0EF343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C3B7A7C-39B9-B003-6BFE-E279A2460456}"/>
              </a:ext>
            </a:extLst>
          </p:cNvPr>
          <p:cNvSpPr>
            <a:spLocks noGrp="1"/>
          </p:cNvSpPr>
          <p:nvPr>
            <p:ph idx="1"/>
          </p:nvPr>
        </p:nvSpPr>
        <p:spPr/>
        <p:txBody>
          <a:bodyPr/>
          <a:lstStyle/>
          <a:p>
            <a:pPr>
              <a:spcBef>
                <a:spcPts val="0"/>
              </a:spcBef>
              <a:spcAft>
                <a:spcPts val="600"/>
              </a:spcAft>
            </a:pPr>
            <a:r>
              <a:rPr lang="cs-CZ" dirty="0"/>
              <a:t>(5) Při výběru dodavatele zadavatel v rámci kritérií kvality může zohlednit například potřeby </a:t>
            </a:r>
            <a:r>
              <a:rPr lang="cs-CZ" b="1" dirty="0"/>
              <a:t>zajištění kvality, návaznosti, dostupnosti a komplexnosti služeb, inovativnosti řešení, přínosu pro uživatele nebo kritéria udržitelnosti sociálních služeb</a:t>
            </a:r>
            <a:r>
              <a:rPr lang="cs-CZ" dirty="0"/>
              <a:t>.</a:t>
            </a:r>
          </a:p>
          <a:p>
            <a:pPr>
              <a:spcBef>
                <a:spcPts val="0"/>
              </a:spcBef>
              <a:spcAft>
                <a:spcPts val="600"/>
              </a:spcAft>
            </a:pPr>
            <a:r>
              <a:rPr lang="cs-CZ" dirty="0"/>
              <a:t>(6) Zadavatel odešle </a:t>
            </a:r>
            <a:r>
              <a:rPr lang="cs-CZ" b="1" dirty="0"/>
              <a:t>oznámení o výsledku zadávacího řízení</a:t>
            </a:r>
            <a:r>
              <a:rPr lang="cs-CZ" dirty="0"/>
              <a:t> k uveřejnění způsobem podle § 212 do </a:t>
            </a:r>
            <a:r>
              <a:rPr lang="cs-CZ" b="1" dirty="0"/>
              <a:t>30 dnů </a:t>
            </a:r>
            <a:r>
              <a:rPr lang="cs-CZ" dirty="0"/>
              <a:t>a v případě koncesí do 48 dnů od</a:t>
            </a:r>
          </a:p>
          <a:p>
            <a:pPr>
              <a:spcBef>
                <a:spcPts val="0"/>
              </a:spcBef>
              <a:spcAft>
                <a:spcPts val="600"/>
              </a:spcAft>
            </a:pPr>
            <a:r>
              <a:rPr lang="cs-CZ" dirty="0"/>
              <a:t>a) ukončení zadávacího řízení, nebo</a:t>
            </a:r>
          </a:p>
          <a:p>
            <a:pPr>
              <a:spcBef>
                <a:spcPts val="0"/>
              </a:spcBef>
              <a:spcAft>
                <a:spcPts val="600"/>
              </a:spcAft>
            </a:pPr>
            <a:r>
              <a:rPr lang="cs-CZ" dirty="0"/>
              <a:t>b) konce každého čtvrtletí, pokud zadavatel výsledek zadávacího řízení uveřejňuje souhrnně.</a:t>
            </a:r>
          </a:p>
        </p:txBody>
      </p:sp>
      <p:sp>
        <p:nvSpPr>
          <p:cNvPr id="4" name="Zástupný symbol pro číslo snímku 3">
            <a:extLst>
              <a:ext uri="{FF2B5EF4-FFF2-40B4-BE49-F238E27FC236}">
                <a16:creationId xmlns:a16="http://schemas.microsoft.com/office/drawing/2014/main" id="{0011A749-631B-04DB-BF41-CC222EF80242}"/>
              </a:ext>
            </a:extLst>
          </p:cNvPr>
          <p:cNvSpPr>
            <a:spLocks noGrp="1"/>
          </p:cNvSpPr>
          <p:nvPr>
            <p:ph type="sldNum" sz="quarter" idx="12"/>
          </p:nvPr>
        </p:nvSpPr>
        <p:spPr/>
        <p:txBody>
          <a:bodyPr/>
          <a:lstStyle/>
          <a:p>
            <a:fld id="{1CF5A12E-3DFE-4C3E-9036-7893F29C52C1}" type="slidenum">
              <a:rPr lang="cs-CZ" smtClean="0"/>
              <a:t>146</a:t>
            </a:fld>
            <a:endParaRPr lang="cs-CZ"/>
          </a:p>
        </p:txBody>
      </p:sp>
    </p:spTree>
    <p:extLst>
      <p:ext uri="{BB962C8B-B14F-4D97-AF65-F5344CB8AC3E}">
        <p14:creationId xmlns:p14="http://schemas.microsoft.com/office/powerpoint/2010/main" val="13272525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416B4D-C9E0-CCA7-D304-C446537E0BAC}"/>
              </a:ext>
            </a:extLst>
          </p:cNvPr>
          <p:cNvSpPr>
            <a:spLocks noGrp="1"/>
          </p:cNvSpPr>
          <p:nvPr>
            <p:ph type="title"/>
          </p:nvPr>
        </p:nvSpPr>
        <p:spPr/>
        <p:txBody>
          <a:bodyPr/>
          <a:lstStyle/>
          <a:p>
            <a:r>
              <a:rPr lang="cs-CZ" dirty="0"/>
              <a:t>15.</a:t>
            </a:r>
            <a:br>
              <a:rPr lang="cs-CZ" dirty="0"/>
            </a:br>
            <a:r>
              <a:rPr lang="cs-CZ" dirty="0"/>
              <a:t>Rámcová dohoda, dynamický nákupní systém</a:t>
            </a:r>
          </a:p>
        </p:txBody>
      </p:sp>
      <p:sp>
        <p:nvSpPr>
          <p:cNvPr id="3" name="Zástupný text 2">
            <a:extLst>
              <a:ext uri="{FF2B5EF4-FFF2-40B4-BE49-F238E27FC236}">
                <a16:creationId xmlns:a16="http://schemas.microsoft.com/office/drawing/2014/main" id="{3EB5AF7C-5D8C-2C57-0A1E-746B45064EE5}"/>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58557552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0C1B4B-8D9A-3550-1BF9-F80552F89DED}"/>
              </a:ext>
            </a:extLst>
          </p:cNvPr>
          <p:cNvSpPr>
            <a:spLocks noGrp="1"/>
          </p:cNvSpPr>
          <p:nvPr>
            <p:ph type="title"/>
          </p:nvPr>
        </p:nvSpPr>
        <p:spPr/>
        <p:txBody>
          <a:bodyPr/>
          <a:lstStyle/>
          <a:p>
            <a:r>
              <a:rPr lang="cs-CZ" dirty="0"/>
              <a:t>§ 2 Zadání veřejné zakázky</a:t>
            </a:r>
          </a:p>
        </p:txBody>
      </p:sp>
      <p:sp>
        <p:nvSpPr>
          <p:cNvPr id="3" name="Zástupný obsah 2">
            <a:extLst>
              <a:ext uri="{FF2B5EF4-FFF2-40B4-BE49-F238E27FC236}">
                <a16:creationId xmlns:a16="http://schemas.microsoft.com/office/drawing/2014/main" id="{3FBE62A9-19DB-0A90-62A4-7669046975BB}"/>
              </a:ext>
            </a:extLst>
          </p:cNvPr>
          <p:cNvSpPr>
            <a:spLocks noGrp="1"/>
          </p:cNvSpPr>
          <p:nvPr>
            <p:ph idx="1"/>
          </p:nvPr>
        </p:nvSpPr>
        <p:spPr/>
        <p:txBody>
          <a:bodyPr/>
          <a:lstStyle/>
          <a:p>
            <a:r>
              <a:rPr lang="cs-CZ" dirty="0"/>
              <a:t>(3) </a:t>
            </a:r>
            <a:r>
              <a:rPr lang="cs-CZ" b="1" dirty="0"/>
              <a:t>Zadavatel je povinen zadat veřejnou zakázku v zadávacím řízení</a:t>
            </a:r>
            <a:r>
              <a:rPr lang="cs-CZ" dirty="0"/>
              <a:t>, není-li dále stanoveno jinak. </a:t>
            </a:r>
            <a:r>
              <a:rPr lang="cs-CZ" b="1" dirty="0"/>
              <a:t>Tato povinnost se považuje za splněnou, pokud je veřejná zakázka zadána na základě rámcové dohody</a:t>
            </a:r>
            <a:r>
              <a:rPr lang="cs-CZ" dirty="0"/>
              <a:t> postupem podle části šesté hlavy II, </a:t>
            </a:r>
            <a:r>
              <a:rPr lang="cs-CZ" b="1" dirty="0"/>
              <a:t>v dynamickém nákupním systému </a:t>
            </a:r>
            <a:r>
              <a:rPr lang="cs-CZ" dirty="0"/>
              <a:t>podle části šesté hlavy III nebo pořizována od centrálního zadavatele nebo jeho prostřednictvím podle § 9.</a:t>
            </a:r>
          </a:p>
          <a:p>
            <a:endParaRPr lang="cs-CZ" dirty="0"/>
          </a:p>
        </p:txBody>
      </p:sp>
      <p:sp>
        <p:nvSpPr>
          <p:cNvPr id="4" name="Zástupný symbol pro číslo snímku 3">
            <a:extLst>
              <a:ext uri="{FF2B5EF4-FFF2-40B4-BE49-F238E27FC236}">
                <a16:creationId xmlns:a16="http://schemas.microsoft.com/office/drawing/2014/main" id="{158B598F-B96B-B41F-027B-29812576B07A}"/>
              </a:ext>
            </a:extLst>
          </p:cNvPr>
          <p:cNvSpPr>
            <a:spLocks noGrp="1"/>
          </p:cNvSpPr>
          <p:nvPr>
            <p:ph type="sldNum" sz="quarter" idx="12"/>
          </p:nvPr>
        </p:nvSpPr>
        <p:spPr/>
        <p:txBody>
          <a:bodyPr/>
          <a:lstStyle/>
          <a:p>
            <a:fld id="{1CF5A12E-3DFE-4C3E-9036-7893F29C52C1}" type="slidenum">
              <a:rPr lang="cs-CZ" smtClean="0"/>
              <a:t>148</a:t>
            </a:fld>
            <a:endParaRPr lang="cs-CZ"/>
          </a:p>
        </p:txBody>
      </p:sp>
    </p:spTree>
    <p:extLst>
      <p:ext uri="{BB962C8B-B14F-4D97-AF65-F5344CB8AC3E}">
        <p14:creationId xmlns:p14="http://schemas.microsoft.com/office/powerpoint/2010/main" val="377503280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9590D2-43A2-D3F2-10D1-589FFF9B1460}"/>
              </a:ext>
            </a:extLst>
          </p:cNvPr>
          <p:cNvSpPr>
            <a:spLocks noGrp="1"/>
          </p:cNvSpPr>
          <p:nvPr>
            <p:ph type="title"/>
          </p:nvPr>
        </p:nvSpPr>
        <p:spPr/>
        <p:txBody>
          <a:bodyPr/>
          <a:lstStyle/>
          <a:p>
            <a:r>
              <a:rPr lang="cs-CZ" dirty="0"/>
              <a:t>§ 131 Obecná ustanovení o rámcových dohodách</a:t>
            </a:r>
          </a:p>
        </p:txBody>
      </p:sp>
      <p:sp>
        <p:nvSpPr>
          <p:cNvPr id="3" name="Zástupný obsah 2">
            <a:extLst>
              <a:ext uri="{FF2B5EF4-FFF2-40B4-BE49-F238E27FC236}">
                <a16:creationId xmlns:a16="http://schemas.microsoft.com/office/drawing/2014/main" id="{96F8295C-72D9-2511-AB5E-BBB93091CE7C}"/>
              </a:ext>
            </a:extLst>
          </p:cNvPr>
          <p:cNvSpPr>
            <a:spLocks noGrp="1"/>
          </p:cNvSpPr>
          <p:nvPr>
            <p:ph idx="1"/>
          </p:nvPr>
        </p:nvSpPr>
        <p:spPr/>
        <p:txBody>
          <a:bodyPr/>
          <a:lstStyle/>
          <a:p>
            <a:r>
              <a:rPr lang="cs-CZ" dirty="0"/>
              <a:t>(1) Rámcovou dohodou mezi sebou jeden nebo více zadavatelů a jeden nebo více dodavatelů </a:t>
            </a:r>
            <a:r>
              <a:rPr lang="cs-CZ" b="1" dirty="0"/>
              <a:t>ujednávají rámcové podmínky týkající se zejména ceny nebo jiných podmínek plnění veřejné zakázky, které jsou závazné po dobu trvání rámcové dohody</a:t>
            </a:r>
            <a:r>
              <a:rPr lang="cs-CZ" dirty="0"/>
              <a:t>.</a:t>
            </a:r>
          </a:p>
          <a:p>
            <a:r>
              <a:rPr lang="cs-CZ" dirty="0"/>
              <a:t>(2) Zadavatel může uzavřít rámcovou dohodu pouze </a:t>
            </a:r>
            <a:r>
              <a:rPr lang="cs-CZ" b="1" dirty="0"/>
              <a:t>na základě zadávacího řízení, které by byl oprávněn použít na veřejnou zakázku obdobného předmětu a předpokládané hodnoty</a:t>
            </a:r>
            <a:r>
              <a:rPr lang="cs-CZ" dirty="0"/>
              <a:t>.</a:t>
            </a:r>
          </a:p>
          <a:p>
            <a:r>
              <a:rPr lang="cs-CZ" dirty="0"/>
              <a:t>(3) Trvání vztahu z rámcové dohody nesmí být kromě výjimečných a řádně odůvodněných případů vztahujících se k předmětu rámcové dohody delší než </a:t>
            </a:r>
            <a:r>
              <a:rPr lang="cs-CZ" b="1" dirty="0"/>
              <a:t>4 roky</a:t>
            </a:r>
            <a:r>
              <a:rPr lang="cs-CZ" dirty="0"/>
              <a:t>.</a:t>
            </a:r>
          </a:p>
          <a:p>
            <a:endParaRPr lang="cs-CZ" dirty="0"/>
          </a:p>
          <a:p>
            <a:endParaRPr lang="cs-CZ" dirty="0"/>
          </a:p>
        </p:txBody>
      </p:sp>
      <p:sp>
        <p:nvSpPr>
          <p:cNvPr id="4" name="Zástupný symbol pro číslo snímku 3">
            <a:extLst>
              <a:ext uri="{FF2B5EF4-FFF2-40B4-BE49-F238E27FC236}">
                <a16:creationId xmlns:a16="http://schemas.microsoft.com/office/drawing/2014/main" id="{63002FEA-C0EE-D5AC-6B40-1C40C2197289}"/>
              </a:ext>
            </a:extLst>
          </p:cNvPr>
          <p:cNvSpPr>
            <a:spLocks noGrp="1"/>
          </p:cNvSpPr>
          <p:nvPr>
            <p:ph type="sldNum" sz="quarter" idx="12"/>
          </p:nvPr>
        </p:nvSpPr>
        <p:spPr/>
        <p:txBody>
          <a:bodyPr/>
          <a:lstStyle/>
          <a:p>
            <a:fld id="{1CF5A12E-3DFE-4C3E-9036-7893F29C52C1}" type="slidenum">
              <a:rPr lang="cs-CZ" smtClean="0"/>
              <a:t>149</a:t>
            </a:fld>
            <a:endParaRPr lang="cs-CZ"/>
          </a:p>
        </p:txBody>
      </p:sp>
    </p:spTree>
    <p:extLst>
      <p:ext uri="{BB962C8B-B14F-4D97-AF65-F5344CB8AC3E}">
        <p14:creationId xmlns:p14="http://schemas.microsoft.com/office/powerpoint/2010/main" val="150893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6BB93C-F567-0B2E-859C-82981DAFBF3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9B9DEDBD-40C0-876A-D645-409BFE74CEA7}"/>
              </a:ext>
            </a:extLst>
          </p:cNvPr>
          <p:cNvSpPr>
            <a:spLocks noGrp="1"/>
          </p:cNvSpPr>
          <p:nvPr>
            <p:ph idx="1"/>
          </p:nvPr>
        </p:nvSpPr>
        <p:spPr/>
        <p:txBody>
          <a:bodyPr/>
          <a:lstStyle/>
          <a:p>
            <a:r>
              <a:rPr lang="cs-CZ" dirty="0"/>
              <a:t>(3) </a:t>
            </a:r>
            <a:r>
              <a:rPr lang="cs-CZ" b="1" dirty="0"/>
              <a:t>Veřejnou zakázkou na stavební práce </a:t>
            </a:r>
            <a:r>
              <a:rPr lang="cs-CZ" dirty="0"/>
              <a:t>je veřejná zakázka, jejímž předmětem je</a:t>
            </a:r>
          </a:p>
          <a:p>
            <a:r>
              <a:rPr lang="cs-CZ" dirty="0"/>
              <a:t>a) poskytnutí činnosti uvedené v </a:t>
            </a:r>
            <a:r>
              <a:rPr lang="cs-CZ" b="1" dirty="0"/>
              <a:t>oddílu 45 hlavního slovníku jednotného klasifikačního systému pro účely veřejných zakázek </a:t>
            </a:r>
            <a:r>
              <a:rPr lang="cs-CZ" dirty="0"/>
              <a:t>podle přímo použitelného předpisu Evropské unie (dále jen "hlavní slovník jednotného klasifikačního systému"),</a:t>
            </a:r>
          </a:p>
          <a:p>
            <a:r>
              <a:rPr lang="cs-CZ" dirty="0"/>
              <a:t>b) </a:t>
            </a:r>
            <a:r>
              <a:rPr lang="cs-CZ" b="1" dirty="0"/>
              <a:t>zhotovení stavby</a:t>
            </a:r>
            <a:r>
              <a:rPr lang="cs-CZ" dirty="0"/>
              <a:t>, nebo</a:t>
            </a:r>
          </a:p>
          <a:p>
            <a:r>
              <a:rPr lang="cs-CZ" dirty="0"/>
              <a:t>c) poskytnutí </a:t>
            </a:r>
            <a:r>
              <a:rPr lang="cs-CZ" b="1" dirty="0"/>
              <a:t>souvisejících projektových činností, pokud jsou zadávány společně se stavebními pracemi </a:t>
            </a:r>
            <a:r>
              <a:rPr lang="cs-CZ" dirty="0"/>
              <a:t>podle písmene a) nebo b).</a:t>
            </a:r>
          </a:p>
          <a:p>
            <a:endParaRPr lang="cs-CZ" dirty="0"/>
          </a:p>
        </p:txBody>
      </p:sp>
      <p:sp>
        <p:nvSpPr>
          <p:cNvPr id="4" name="Zástupný symbol pro číslo snímku 3">
            <a:extLst>
              <a:ext uri="{FF2B5EF4-FFF2-40B4-BE49-F238E27FC236}">
                <a16:creationId xmlns:a16="http://schemas.microsoft.com/office/drawing/2014/main" id="{82CF4519-BE78-6D8F-F370-31A257AE37AF}"/>
              </a:ext>
            </a:extLst>
          </p:cNvPr>
          <p:cNvSpPr>
            <a:spLocks noGrp="1"/>
          </p:cNvSpPr>
          <p:nvPr>
            <p:ph type="sldNum" sz="quarter" idx="12"/>
          </p:nvPr>
        </p:nvSpPr>
        <p:spPr/>
        <p:txBody>
          <a:bodyPr/>
          <a:lstStyle/>
          <a:p>
            <a:fld id="{1CF5A12E-3DFE-4C3E-9036-7893F29C52C1}" type="slidenum">
              <a:rPr lang="cs-CZ" smtClean="0"/>
              <a:t>15</a:t>
            </a:fld>
            <a:endParaRPr lang="cs-CZ"/>
          </a:p>
        </p:txBody>
      </p:sp>
    </p:spTree>
    <p:extLst>
      <p:ext uri="{BB962C8B-B14F-4D97-AF65-F5344CB8AC3E}">
        <p14:creationId xmlns:p14="http://schemas.microsoft.com/office/powerpoint/2010/main" val="331875842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C73248-67D3-F44E-680C-6DFB5739F3EB}"/>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47C4541-DB04-49BB-7772-3F795CA0A322}"/>
              </a:ext>
            </a:extLst>
          </p:cNvPr>
          <p:cNvSpPr>
            <a:spLocks noGrp="1"/>
          </p:cNvSpPr>
          <p:nvPr>
            <p:ph idx="1"/>
          </p:nvPr>
        </p:nvSpPr>
        <p:spPr/>
        <p:txBody>
          <a:bodyPr/>
          <a:lstStyle/>
          <a:p>
            <a:pPr>
              <a:spcBef>
                <a:spcPts val="0"/>
              </a:spcBef>
              <a:spcAft>
                <a:spcPts val="600"/>
              </a:spcAft>
            </a:pPr>
            <a:r>
              <a:rPr lang="cs-CZ" dirty="0"/>
              <a:t>(4) </a:t>
            </a:r>
            <a:r>
              <a:rPr lang="cs-CZ" b="1" dirty="0"/>
              <a:t>Nabídku na veřejnou zakázku </a:t>
            </a:r>
            <a:r>
              <a:rPr lang="cs-CZ" dirty="0"/>
              <a:t>zadávanou na základě rámcové dohody </a:t>
            </a:r>
            <a:r>
              <a:rPr lang="cs-CZ" b="1" dirty="0"/>
              <a:t>může podat pouze účastník rámcové dohody</a:t>
            </a:r>
            <a:r>
              <a:rPr lang="cs-CZ" dirty="0"/>
              <a:t>, který byl vyzván k podání nabídky.</a:t>
            </a:r>
          </a:p>
          <a:p>
            <a:pPr>
              <a:spcBef>
                <a:spcPts val="0"/>
              </a:spcBef>
              <a:spcAft>
                <a:spcPts val="600"/>
              </a:spcAft>
            </a:pPr>
            <a:r>
              <a:rPr lang="cs-CZ" dirty="0"/>
              <a:t>(5) Není-li dále stanoveno jinak, nesmí zadavatel umožnit </a:t>
            </a:r>
            <a:r>
              <a:rPr lang="cs-CZ" b="1" dirty="0"/>
              <a:t>podstatnou změnu podmínek rámcové dohody </a:t>
            </a:r>
            <a:r>
              <a:rPr lang="cs-CZ" dirty="0"/>
              <a:t>po dobu jejího trvání bez provedení nového zadávacího řízení podle tohoto zákona; § 222 se použije přiměřeně. Zadavatel nesmí umožnit podstatnou změnu podmínek uvedených v rámcové dohodě ani při zadávání veřejných zakázek na základě rámcové dohody.</a:t>
            </a:r>
          </a:p>
          <a:p>
            <a:pPr>
              <a:spcBef>
                <a:spcPts val="0"/>
              </a:spcBef>
              <a:spcAft>
                <a:spcPts val="600"/>
              </a:spcAft>
            </a:pPr>
            <a:endParaRPr lang="cs-CZ" dirty="0"/>
          </a:p>
        </p:txBody>
      </p:sp>
      <p:sp>
        <p:nvSpPr>
          <p:cNvPr id="4" name="Zástupný symbol pro číslo snímku 3">
            <a:extLst>
              <a:ext uri="{FF2B5EF4-FFF2-40B4-BE49-F238E27FC236}">
                <a16:creationId xmlns:a16="http://schemas.microsoft.com/office/drawing/2014/main" id="{C2A6EA12-56EA-74A1-5544-61B1B9618B92}"/>
              </a:ext>
            </a:extLst>
          </p:cNvPr>
          <p:cNvSpPr>
            <a:spLocks noGrp="1"/>
          </p:cNvSpPr>
          <p:nvPr>
            <p:ph type="sldNum" sz="quarter" idx="12"/>
          </p:nvPr>
        </p:nvSpPr>
        <p:spPr/>
        <p:txBody>
          <a:bodyPr/>
          <a:lstStyle/>
          <a:p>
            <a:fld id="{1CF5A12E-3DFE-4C3E-9036-7893F29C52C1}" type="slidenum">
              <a:rPr lang="cs-CZ" smtClean="0"/>
              <a:t>150</a:t>
            </a:fld>
            <a:endParaRPr lang="cs-CZ"/>
          </a:p>
        </p:txBody>
      </p:sp>
    </p:spTree>
    <p:extLst>
      <p:ext uri="{BB962C8B-B14F-4D97-AF65-F5344CB8AC3E}">
        <p14:creationId xmlns:p14="http://schemas.microsoft.com/office/powerpoint/2010/main" val="252052224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751451-5692-05ED-9907-2ADFC663BD6D}"/>
              </a:ext>
            </a:extLst>
          </p:cNvPr>
          <p:cNvSpPr>
            <a:spLocks noGrp="1"/>
          </p:cNvSpPr>
          <p:nvPr>
            <p:ph type="title"/>
          </p:nvPr>
        </p:nvSpPr>
        <p:spPr/>
        <p:txBody>
          <a:bodyPr/>
          <a:lstStyle/>
          <a:p>
            <a:r>
              <a:rPr lang="cs-CZ" dirty="0"/>
              <a:t>§ 132 Zadávací řízení na uzavření rámcové dohody</a:t>
            </a:r>
          </a:p>
        </p:txBody>
      </p:sp>
      <p:sp>
        <p:nvSpPr>
          <p:cNvPr id="3" name="Zástupný obsah 2">
            <a:extLst>
              <a:ext uri="{FF2B5EF4-FFF2-40B4-BE49-F238E27FC236}">
                <a16:creationId xmlns:a16="http://schemas.microsoft.com/office/drawing/2014/main" id="{53D1AC62-44C9-571B-2C6F-C84571AB020D}"/>
              </a:ext>
            </a:extLst>
          </p:cNvPr>
          <p:cNvSpPr>
            <a:spLocks noGrp="1"/>
          </p:cNvSpPr>
          <p:nvPr>
            <p:ph idx="1"/>
          </p:nvPr>
        </p:nvSpPr>
        <p:spPr>
          <a:xfrm>
            <a:off x="1620000" y="2160000"/>
            <a:ext cx="10251960" cy="3926021"/>
          </a:xfrm>
        </p:spPr>
        <p:txBody>
          <a:bodyPr/>
          <a:lstStyle/>
          <a:p>
            <a:r>
              <a:rPr lang="cs-CZ" dirty="0"/>
              <a:t>(1) Pro postup v zadávacím řízení, jehož cílem je uzavření rámcové dohody, se </a:t>
            </a:r>
            <a:r>
              <a:rPr lang="cs-CZ" b="1" dirty="0"/>
              <a:t>použijí pravidla pro podlimitní, nadlimitní nebo zjednodušený režim</a:t>
            </a:r>
            <a:r>
              <a:rPr lang="cs-CZ" dirty="0"/>
              <a:t>, není-li stanoveno v této části jinak.</a:t>
            </a:r>
          </a:p>
          <a:p>
            <a:r>
              <a:rPr lang="cs-CZ" dirty="0"/>
              <a:t>(2) V zadávací dokumentaci musí být jednoznačně definován zadavatel nebo okruh zadavatelů, kteří budou smluvní stranou rámcové dohody. Po dobu účinnosti rámcové dohody </a:t>
            </a:r>
            <a:r>
              <a:rPr lang="cs-CZ" b="1" dirty="0"/>
              <a:t>nesmí být rozšířen okruh zadavatelů či dodavatelů</a:t>
            </a:r>
            <a:r>
              <a:rPr lang="cs-CZ" dirty="0"/>
              <a:t>, jež jsou účastníky rámcové dohody. V zadávací dokumentaci je zadavatel </a:t>
            </a:r>
            <a:r>
              <a:rPr lang="cs-CZ" b="1" dirty="0"/>
              <a:t>povinen uvést, zda bude rámcová dohoda uzavřena s jedním nebo více účastníky zadávacího řízení</a:t>
            </a:r>
            <a:r>
              <a:rPr lang="cs-CZ" dirty="0"/>
              <a:t>.</a:t>
            </a:r>
          </a:p>
          <a:p>
            <a:pPr>
              <a:spcBef>
                <a:spcPts val="0"/>
              </a:spcBef>
              <a:spcAft>
                <a:spcPts val="600"/>
              </a:spcAft>
            </a:pPr>
            <a:r>
              <a:rPr lang="cs-CZ" dirty="0"/>
              <a:t>(3) V zadávací dokumentaci zadavatel uvede, zda veřejné zakázky na základě rámcové dohody uzavřené s více dodavateli budou zadány postupem</a:t>
            </a:r>
          </a:p>
          <a:p>
            <a:pPr>
              <a:spcBef>
                <a:spcPts val="0"/>
              </a:spcBef>
              <a:spcAft>
                <a:spcPts val="600"/>
              </a:spcAft>
            </a:pPr>
            <a:r>
              <a:rPr lang="cs-CZ" dirty="0"/>
              <a:t>a) </a:t>
            </a:r>
            <a:r>
              <a:rPr lang="cs-CZ" b="1" dirty="0"/>
              <a:t>s obnovením soutěže </a:t>
            </a:r>
            <a:r>
              <a:rPr lang="cs-CZ" dirty="0"/>
              <a:t>mezi účastníky rámcové dohody,</a:t>
            </a:r>
          </a:p>
          <a:p>
            <a:pPr>
              <a:spcBef>
                <a:spcPts val="0"/>
              </a:spcBef>
              <a:spcAft>
                <a:spcPts val="600"/>
              </a:spcAft>
            </a:pPr>
            <a:r>
              <a:rPr lang="cs-CZ" dirty="0"/>
              <a:t>b) </a:t>
            </a:r>
            <a:r>
              <a:rPr lang="cs-CZ" b="1" dirty="0"/>
              <a:t>bez obnovení soutěže </a:t>
            </a:r>
            <a:r>
              <a:rPr lang="cs-CZ" dirty="0"/>
              <a:t>mezi účastníky rámcové dohody, nebo</a:t>
            </a:r>
          </a:p>
          <a:p>
            <a:pPr>
              <a:spcBef>
                <a:spcPts val="0"/>
              </a:spcBef>
              <a:spcAft>
                <a:spcPts val="600"/>
              </a:spcAft>
            </a:pPr>
            <a:r>
              <a:rPr lang="cs-CZ" dirty="0"/>
              <a:t>c) </a:t>
            </a:r>
            <a:r>
              <a:rPr lang="cs-CZ" b="1" dirty="0"/>
              <a:t>kombinací postupů </a:t>
            </a:r>
            <a:r>
              <a:rPr lang="cs-CZ" dirty="0"/>
              <a:t>podle písmen a) a b).</a:t>
            </a:r>
          </a:p>
          <a:p>
            <a:endParaRPr lang="cs-CZ" dirty="0"/>
          </a:p>
        </p:txBody>
      </p:sp>
      <p:sp>
        <p:nvSpPr>
          <p:cNvPr id="4" name="Zástupný symbol pro číslo snímku 3">
            <a:extLst>
              <a:ext uri="{FF2B5EF4-FFF2-40B4-BE49-F238E27FC236}">
                <a16:creationId xmlns:a16="http://schemas.microsoft.com/office/drawing/2014/main" id="{462E646E-1803-950E-8F6D-25422DB14732}"/>
              </a:ext>
            </a:extLst>
          </p:cNvPr>
          <p:cNvSpPr>
            <a:spLocks noGrp="1"/>
          </p:cNvSpPr>
          <p:nvPr>
            <p:ph type="sldNum" sz="quarter" idx="12"/>
          </p:nvPr>
        </p:nvSpPr>
        <p:spPr/>
        <p:txBody>
          <a:bodyPr/>
          <a:lstStyle/>
          <a:p>
            <a:fld id="{1CF5A12E-3DFE-4C3E-9036-7893F29C52C1}" type="slidenum">
              <a:rPr lang="cs-CZ" smtClean="0"/>
              <a:t>151</a:t>
            </a:fld>
            <a:endParaRPr lang="cs-CZ"/>
          </a:p>
        </p:txBody>
      </p:sp>
    </p:spTree>
    <p:extLst>
      <p:ext uri="{BB962C8B-B14F-4D97-AF65-F5344CB8AC3E}">
        <p14:creationId xmlns:p14="http://schemas.microsoft.com/office/powerpoint/2010/main" val="65663169"/>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6C42F6-19A0-B3D4-BFED-4DEFD5F2001A}"/>
              </a:ext>
            </a:extLst>
          </p:cNvPr>
          <p:cNvSpPr>
            <a:spLocks noGrp="1"/>
          </p:cNvSpPr>
          <p:nvPr>
            <p:ph type="title"/>
          </p:nvPr>
        </p:nvSpPr>
        <p:spPr/>
        <p:txBody>
          <a:bodyPr/>
          <a:lstStyle/>
          <a:p>
            <a:r>
              <a:rPr lang="cs-CZ" dirty="0"/>
              <a:t>§ 134 Postup bez obnovení soutěže mezi účastníky rámcové dohody</a:t>
            </a:r>
          </a:p>
        </p:txBody>
      </p:sp>
      <p:sp>
        <p:nvSpPr>
          <p:cNvPr id="3" name="Zástupný obsah 2">
            <a:extLst>
              <a:ext uri="{FF2B5EF4-FFF2-40B4-BE49-F238E27FC236}">
                <a16:creationId xmlns:a16="http://schemas.microsoft.com/office/drawing/2014/main" id="{2E9B9291-B46E-B1DB-F6A1-6DF8EB9BE2D8}"/>
              </a:ext>
            </a:extLst>
          </p:cNvPr>
          <p:cNvSpPr>
            <a:spLocks noGrp="1"/>
          </p:cNvSpPr>
          <p:nvPr>
            <p:ph idx="1"/>
          </p:nvPr>
        </p:nvSpPr>
        <p:spPr/>
        <p:txBody>
          <a:bodyPr/>
          <a:lstStyle/>
          <a:p>
            <a:r>
              <a:rPr lang="cs-CZ" dirty="0"/>
              <a:t>(1) Při zadávání veřejné zakázky na základě rámcové dohody postupem bez obnovení soutěže mezi účastníky rámcové dohody </a:t>
            </a:r>
            <a:r>
              <a:rPr lang="cs-CZ" b="1" dirty="0"/>
              <a:t>postupuje zadavatel podle podmínek stanovených v rámcové dohodě</a:t>
            </a:r>
            <a:r>
              <a:rPr lang="cs-CZ" dirty="0"/>
              <a:t>.</a:t>
            </a:r>
          </a:p>
          <a:p>
            <a:r>
              <a:rPr lang="cs-CZ" dirty="0"/>
              <a:t>(2) Při postupu podle odstavce 1 může zadavatel požádat účastníka rámcové dohody o doplnění nabídky, je-li to pro plnění veřejné zakázky nezbytné.</a:t>
            </a:r>
          </a:p>
          <a:p>
            <a:endParaRPr lang="cs-CZ" dirty="0"/>
          </a:p>
        </p:txBody>
      </p:sp>
      <p:sp>
        <p:nvSpPr>
          <p:cNvPr id="4" name="Zástupný symbol pro číslo snímku 3">
            <a:extLst>
              <a:ext uri="{FF2B5EF4-FFF2-40B4-BE49-F238E27FC236}">
                <a16:creationId xmlns:a16="http://schemas.microsoft.com/office/drawing/2014/main" id="{097BD204-D7B3-185B-BEEA-74E9DF030FF9}"/>
              </a:ext>
            </a:extLst>
          </p:cNvPr>
          <p:cNvSpPr>
            <a:spLocks noGrp="1"/>
          </p:cNvSpPr>
          <p:nvPr>
            <p:ph type="sldNum" sz="quarter" idx="12"/>
          </p:nvPr>
        </p:nvSpPr>
        <p:spPr/>
        <p:txBody>
          <a:bodyPr/>
          <a:lstStyle/>
          <a:p>
            <a:fld id="{1CF5A12E-3DFE-4C3E-9036-7893F29C52C1}" type="slidenum">
              <a:rPr lang="cs-CZ" smtClean="0"/>
              <a:t>152</a:t>
            </a:fld>
            <a:endParaRPr lang="cs-CZ"/>
          </a:p>
        </p:txBody>
      </p:sp>
    </p:spTree>
    <p:extLst>
      <p:ext uri="{BB962C8B-B14F-4D97-AF65-F5344CB8AC3E}">
        <p14:creationId xmlns:p14="http://schemas.microsoft.com/office/powerpoint/2010/main" val="10123572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09E5FC-6F47-22C5-8D58-A559354C393E}"/>
              </a:ext>
            </a:extLst>
          </p:cNvPr>
          <p:cNvSpPr>
            <a:spLocks noGrp="1"/>
          </p:cNvSpPr>
          <p:nvPr>
            <p:ph type="title"/>
          </p:nvPr>
        </p:nvSpPr>
        <p:spPr/>
        <p:txBody>
          <a:bodyPr/>
          <a:lstStyle/>
          <a:p>
            <a:r>
              <a:rPr lang="cs-CZ" dirty="0"/>
              <a:t>§ 135 Postup s obnovením soutěže mezi účastníky rámcové dohody</a:t>
            </a:r>
          </a:p>
        </p:txBody>
      </p:sp>
      <p:sp>
        <p:nvSpPr>
          <p:cNvPr id="3" name="Zástupný obsah 2">
            <a:extLst>
              <a:ext uri="{FF2B5EF4-FFF2-40B4-BE49-F238E27FC236}">
                <a16:creationId xmlns:a16="http://schemas.microsoft.com/office/drawing/2014/main" id="{D519B0DC-4B0C-6F1F-947A-3FB88EB93D63}"/>
              </a:ext>
            </a:extLst>
          </p:cNvPr>
          <p:cNvSpPr>
            <a:spLocks noGrp="1"/>
          </p:cNvSpPr>
          <p:nvPr>
            <p:ph idx="1"/>
          </p:nvPr>
        </p:nvSpPr>
        <p:spPr>
          <a:xfrm>
            <a:off x="684000" y="2160000"/>
            <a:ext cx="11233680" cy="3926021"/>
          </a:xfrm>
        </p:spPr>
        <p:txBody>
          <a:bodyPr/>
          <a:lstStyle/>
          <a:p>
            <a:pPr>
              <a:spcBef>
                <a:spcPts val="0"/>
              </a:spcBef>
              <a:spcAft>
                <a:spcPts val="600"/>
              </a:spcAft>
            </a:pPr>
            <a:r>
              <a:rPr lang="cs-CZ" dirty="0"/>
              <a:t>(1) Při zadávání veřejné zakázky na základě rámcové dohody postupem s obnovením soutěže mezi účastníky rámcové dohody postupuje zadavatel tak, že</a:t>
            </a:r>
          </a:p>
          <a:p>
            <a:pPr>
              <a:spcBef>
                <a:spcPts val="0"/>
              </a:spcBef>
              <a:spcAft>
                <a:spcPts val="600"/>
              </a:spcAft>
            </a:pPr>
            <a:r>
              <a:rPr lang="cs-CZ" dirty="0"/>
              <a:t>a) </a:t>
            </a:r>
            <a:r>
              <a:rPr lang="cs-CZ" b="1" dirty="0"/>
              <a:t>písemně vyzve účastníky rámcové dohody k podání nabídek </a:t>
            </a:r>
            <a:r>
              <a:rPr lang="cs-CZ" dirty="0"/>
              <a:t>na základě podmínek uvedených v zadávací dokumentaci zadávacího řízení na uzavření rámcové dohody; tyto podmínky mohou být konkrétněji formulovány, je-li to pro plnění veřejné zakázky nezbytné,</a:t>
            </a:r>
          </a:p>
          <a:p>
            <a:pPr>
              <a:spcBef>
                <a:spcPts val="0"/>
              </a:spcBef>
              <a:spcAft>
                <a:spcPts val="600"/>
              </a:spcAft>
            </a:pPr>
            <a:r>
              <a:rPr lang="cs-CZ" dirty="0"/>
              <a:t>b) stanoví přiměřenou </a:t>
            </a:r>
            <a:r>
              <a:rPr lang="cs-CZ" b="1" dirty="0"/>
              <a:t>lhůtu pro podání nabídek</a:t>
            </a:r>
            <a:r>
              <a:rPr lang="cs-CZ" dirty="0"/>
              <a:t>,</a:t>
            </a:r>
          </a:p>
          <a:p>
            <a:pPr>
              <a:spcBef>
                <a:spcPts val="0"/>
              </a:spcBef>
              <a:spcAft>
                <a:spcPts val="600"/>
              </a:spcAft>
            </a:pPr>
            <a:r>
              <a:rPr lang="cs-CZ" dirty="0"/>
              <a:t>c) pro podání a otevírání nabídek použije ustanovení § 107 až 110 obdobně,</a:t>
            </a:r>
          </a:p>
          <a:p>
            <a:pPr>
              <a:spcBef>
                <a:spcPts val="0"/>
              </a:spcBef>
              <a:spcAft>
                <a:spcPts val="600"/>
              </a:spcAft>
            </a:pPr>
            <a:r>
              <a:rPr lang="cs-CZ" dirty="0"/>
              <a:t>d) </a:t>
            </a:r>
            <a:r>
              <a:rPr lang="cs-CZ" b="1" dirty="0"/>
              <a:t>oznámí výběr dodavatele </a:t>
            </a:r>
            <a:r>
              <a:rPr lang="cs-CZ" dirty="0"/>
              <a:t>s odůvodněním všem účastníkům rámcové dohody, kteří podali nabídku,</a:t>
            </a:r>
          </a:p>
          <a:p>
            <a:pPr>
              <a:spcBef>
                <a:spcPts val="0"/>
              </a:spcBef>
              <a:spcAft>
                <a:spcPts val="600"/>
              </a:spcAft>
            </a:pPr>
            <a:r>
              <a:rPr lang="cs-CZ" dirty="0"/>
              <a:t>e) si může od účastníka rámcové dohody vybraného k uzavření smlouvy vyžádat doklady nebo čestné prohlášení podle § 122 odst. 4,</a:t>
            </a:r>
          </a:p>
          <a:p>
            <a:pPr>
              <a:spcBef>
                <a:spcPts val="0"/>
              </a:spcBef>
              <a:spcAft>
                <a:spcPts val="600"/>
              </a:spcAft>
            </a:pPr>
            <a:r>
              <a:rPr lang="cs-CZ" dirty="0"/>
              <a:t>f) </a:t>
            </a:r>
            <a:r>
              <a:rPr lang="cs-CZ" b="1" dirty="0"/>
              <a:t>zadá veřejnou zakázku </a:t>
            </a:r>
            <a:r>
              <a:rPr lang="cs-CZ" dirty="0"/>
              <a:t>na základě rámcové dohody účastníku rámcové dohody vybranému na základě kritérií stanovených v zadávací dokumentaci zadávacího řízení na uzavření rámcové dohody.</a:t>
            </a:r>
          </a:p>
        </p:txBody>
      </p:sp>
      <p:sp>
        <p:nvSpPr>
          <p:cNvPr id="4" name="Zástupný symbol pro číslo snímku 3">
            <a:extLst>
              <a:ext uri="{FF2B5EF4-FFF2-40B4-BE49-F238E27FC236}">
                <a16:creationId xmlns:a16="http://schemas.microsoft.com/office/drawing/2014/main" id="{639B5780-123F-5053-A8F7-BD9DE9844937}"/>
              </a:ext>
            </a:extLst>
          </p:cNvPr>
          <p:cNvSpPr>
            <a:spLocks noGrp="1"/>
          </p:cNvSpPr>
          <p:nvPr>
            <p:ph type="sldNum" sz="quarter" idx="12"/>
          </p:nvPr>
        </p:nvSpPr>
        <p:spPr/>
        <p:txBody>
          <a:bodyPr/>
          <a:lstStyle/>
          <a:p>
            <a:fld id="{1CF5A12E-3DFE-4C3E-9036-7893F29C52C1}" type="slidenum">
              <a:rPr lang="cs-CZ" smtClean="0"/>
              <a:t>153</a:t>
            </a:fld>
            <a:endParaRPr lang="cs-CZ"/>
          </a:p>
        </p:txBody>
      </p:sp>
    </p:spTree>
    <p:extLst>
      <p:ext uri="{BB962C8B-B14F-4D97-AF65-F5344CB8AC3E}">
        <p14:creationId xmlns:p14="http://schemas.microsoft.com/office/powerpoint/2010/main" val="17963572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A84FAF-63AA-B413-5B60-73FDFF07F793}"/>
              </a:ext>
            </a:extLst>
          </p:cNvPr>
          <p:cNvSpPr>
            <a:spLocks noGrp="1"/>
          </p:cNvSpPr>
          <p:nvPr>
            <p:ph type="title"/>
          </p:nvPr>
        </p:nvSpPr>
        <p:spPr/>
        <p:txBody>
          <a:bodyPr/>
          <a:lstStyle/>
          <a:p>
            <a:r>
              <a:rPr lang="cs-CZ" dirty="0"/>
              <a:t>§ 135 Postup s obnovením soutěže mezi účastníky rámcové dohody</a:t>
            </a:r>
          </a:p>
        </p:txBody>
      </p:sp>
      <p:sp>
        <p:nvSpPr>
          <p:cNvPr id="3" name="Zástupný obsah 2">
            <a:extLst>
              <a:ext uri="{FF2B5EF4-FFF2-40B4-BE49-F238E27FC236}">
                <a16:creationId xmlns:a16="http://schemas.microsoft.com/office/drawing/2014/main" id="{73654EA0-D16C-1B14-6B82-E537C9ACC768}"/>
              </a:ext>
            </a:extLst>
          </p:cNvPr>
          <p:cNvSpPr>
            <a:spLocks noGrp="1"/>
          </p:cNvSpPr>
          <p:nvPr>
            <p:ph idx="1"/>
          </p:nvPr>
        </p:nvSpPr>
        <p:spPr/>
        <p:txBody>
          <a:bodyPr/>
          <a:lstStyle/>
          <a:p>
            <a:r>
              <a:rPr lang="cs-CZ" dirty="0"/>
              <a:t>(4) Zadavatel </a:t>
            </a:r>
            <a:r>
              <a:rPr lang="cs-CZ" b="1" dirty="0"/>
              <a:t>může uzavřít smlouvu v době podle § 246 odst. 1 písm. a) až c)</a:t>
            </a:r>
            <a:r>
              <a:rPr lang="cs-CZ" dirty="0"/>
              <a:t>.</a:t>
            </a:r>
          </a:p>
          <a:p>
            <a:endParaRPr lang="cs-CZ" dirty="0"/>
          </a:p>
        </p:txBody>
      </p:sp>
      <p:sp>
        <p:nvSpPr>
          <p:cNvPr id="4" name="Zástupný symbol pro číslo snímku 3">
            <a:extLst>
              <a:ext uri="{FF2B5EF4-FFF2-40B4-BE49-F238E27FC236}">
                <a16:creationId xmlns:a16="http://schemas.microsoft.com/office/drawing/2014/main" id="{A09DE914-7611-B573-A2AC-C8335ECC80B8}"/>
              </a:ext>
            </a:extLst>
          </p:cNvPr>
          <p:cNvSpPr>
            <a:spLocks noGrp="1"/>
          </p:cNvSpPr>
          <p:nvPr>
            <p:ph type="sldNum" sz="quarter" idx="12"/>
          </p:nvPr>
        </p:nvSpPr>
        <p:spPr/>
        <p:txBody>
          <a:bodyPr/>
          <a:lstStyle/>
          <a:p>
            <a:fld id="{1CF5A12E-3DFE-4C3E-9036-7893F29C52C1}" type="slidenum">
              <a:rPr lang="cs-CZ" smtClean="0"/>
              <a:t>154</a:t>
            </a:fld>
            <a:endParaRPr lang="cs-CZ"/>
          </a:p>
        </p:txBody>
      </p:sp>
    </p:spTree>
    <p:extLst>
      <p:ext uri="{BB962C8B-B14F-4D97-AF65-F5344CB8AC3E}">
        <p14:creationId xmlns:p14="http://schemas.microsoft.com/office/powerpoint/2010/main" val="348190595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15D8A4-CAEB-9271-EEED-EB8F33C02C3D}"/>
              </a:ext>
            </a:extLst>
          </p:cNvPr>
          <p:cNvSpPr>
            <a:spLocks noGrp="1"/>
          </p:cNvSpPr>
          <p:nvPr>
            <p:ph type="title"/>
          </p:nvPr>
        </p:nvSpPr>
        <p:spPr/>
        <p:txBody>
          <a:bodyPr/>
          <a:lstStyle/>
          <a:p>
            <a:r>
              <a:rPr lang="pt-BR" dirty="0"/>
              <a:t>§ 137</a:t>
            </a:r>
            <a:r>
              <a:rPr lang="cs-CZ" dirty="0"/>
              <a:t> </a:t>
            </a:r>
            <a:r>
              <a:rPr lang="pt-BR" dirty="0"/>
              <a:t>Oznámení o uzavření smlouvy</a:t>
            </a:r>
            <a:endParaRPr lang="cs-CZ" dirty="0"/>
          </a:p>
        </p:txBody>
      </p:sp>
      <p:sp>
        <p:nvSpPr>
          <p:cNvPr id="3" name="Zástupný obsah 2">
            <a:extLst>
              <a:ext uri="{FF2B5EF4-FFF2-40B4-BE49-F238E27FC236}">
                <a16:creationId xmlns:a16="http://schemas.microsoft.com/office/drawing/2014/main" id="{D9BA8A8F-63F2-7E0A-5BAF-0A832DC1E89F}"/>
              </a:ext>
            </a:extLst>
          </p:cNvPr>
          <p:cNvSpPr>
            <a:spLocks noGrp="1"/>
          </p:cNvSpPr>
          <p:nvPr>
            <p:ph idx="1"/>
          </p:nvPr>
        </p:nvSpPr>
        <p:spPr/>
        <p:txBody>
          <a:bodyPr/>
          <a:lstStyle/>
          <a:p>
            <a:r>
              <a:rPr lang="cs-CZ" dirty="0"/>
              <a:t>Zadavatel odešle oznámení o uzavření smlouvy na základě rámcové dohody k uveřejnění způsobem podle § 212 do </a:t>
            </a:r>
            <a:r>
              <a:rPr lang="cs-CZ" b="1" dirty="0"/>
              <a:t>30 dnů </a:t>
            </a:r>
            <a:r>
              <a:rPr lang="cs-CZ" dirty="0"/>
              <a:t>od</a:t>
            </a:r>
          </a:p>
          <a:p>
            <a:r>
              <a:rPr lang="cs-CZ" dirty="0"/>
              <a:t>a)    </a:t>
            </a:r>
            <a:r>
              <a:rPr lang="cs-CZ" b="1" dirty="0"/>
              <a:t>uzavření smlouvy</a:t>
            </a:r>
            <a:r>
              <a:rPr lang="cs-CZ" dirty="0"/>
              <a:t>, nebo</a:t>
            </a:r>
          </a:p>
          <a:p>
            <a:r>
              <a:rPr lang="cs-CZ" dirty="0"/>
              <a:t>b)    </a:t>
            </a:r>
            <a:r>
              <a:rPr lang="cs-CZ" b="1" dirty="0"/>
              <a:t>konce každého čtvrtletí</a:t>
            </a:r>
            <a:r>
              <a:rPr lang="cs-CZ" dirty="0"/>
              <a:t>, pokud zadavatel výsledek uveřejňuje souhrnně.</a:t>
            </a:r>
          </a:p>
          <a:p>
            <a:endParaRPr lang="cs-CZ" dirty="0"/>
          </a:p>
        </p:txBody>
      </p:sp>
      <p:sp>
        <p:nvSpPr>
          <p:cNvPr id="4" name="Zástupný symbol pro číslo snímku 3">
            <a:extLst>
              <a:ext uri="{FF2B5EF4-FFF2-40B4-BE49-F238E27FC236}">
                <a16:creationId xmlns:a16="http://schemas.microsoft.com/office/drawing/2014/main" id="{1B991265-5CE8-AC15-EE16-D32341647847}"/>
              </a:ext>
            </a:extLst>
          </p:cNvPr>
          <p:cNvSpPr>
            <a:spLocks noGrp="1"/>
          </p:cNvSpPr>
          <p:nvPr>
            <p:ph type="sldNum" sz="quarter" idx="12"/>
          </p:nvPr>
        </p:nvSpPr>
        <p:spPr/>
        <p:txBody>
          <a:bodyPr/>
          <a:lstStyle/>
          <a:p>
            <a:fld id="{1CF5A12E-3DFE-4C3E-9036-7893F29C52C1}" type="slidenum">
              <a:rPr lang="cs-CZ" smtClean="0"/>
              <a:t>155</a:t>
            </a:fld>
            <a:endParaRPr lang="cs-CZ"/>
          </a:p>
        </p:txBody>
      </p:sp>
    </p:spTree>
    <p:extLst>
      <p:ext uri="{BB962C8B-B14F-4D97-AF65-F5344CB8AC3E}">
        <p14:creationId xmlns:p14="http://schemas.microsoft.com/office/powerpoint/2010/main" val="176536251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5271E0-8FA3-19BC-2453-5F7FA77F5866}"/>
              </a:ext>
            </a:extLst>
          </p:cNvPr>
          <p:cNvSpPr>
            <a:spLocks noGrp="1"/>
          </p:cNvSpPr>
          <p:nvPr>
            <p:ph type="title"/>
          </p:nvPr>
        </p:nvSpPr>
        <p:spPr/>
        <p:txBody>
          <a:bodyPr/>
          <a:lstStyle/>
          <a:p>
            <a:r>
              <a:rPr lang="cs-CZ" dirty="0"/>
              <a:t>§ 138 Dynamický nákupní systém</a:t>
            </a:r>
          </a:p>
        </p:txBody>
      </p:sp>
      <p:sp>
        <p:nvSpPr>
          <p:cNvPr id="3" name="Zástupný obsah 2">
            <a:extLst>
              <a:ext uri="{FF2B5EF4-FFF2-40B4-BE49-F238E27FC236}">
                <a16:creationId xmlns:a16="http://schemas.microsoft.com/office/drawing/2014/main" id="{733D0509-42BB-1BCE-F69B-407E17147536}"/>
              </a:ext>
            </a:extLst>
          </p:cNvPr>
          <p:cNvSpPr>
            <a:spLocks noGrp="1"/>
          </p:cNvSpPr>
          <p:nvPr>
            <p:ph idx="1"/>
          </p:nvPr>
        </p:nvSpPr>
        <p:spPr/>
        <p:txBody>
          <a:bodyPr/>
          <a:lstStyle/>
          <a:p>
            <a:r>
              <a:rPr lang="cs-CZ" dirty="0"/>
              <a:t>(1) Zadavatel může zavést dynamický nákupní systém, kterým se pro účely tohoto zákona rozumí </a:t>
            </a:r>
            <a:r>
              <a:rPr lang="cs-CZ" b="1" dirty="0"/>
              <a:t>plně elektronický, otevřený systém pro zadávání veřejných zakázek, jejichž předmětem je pořízení běžného, obecně dostupného zboží, služeb nebo stavebních prací</a:t>
            </a:r>
            <a:r>
              <a:rPr lang="cs-CZ" dirty="0"/>
              <a:t>. Zadavatel </a:t>
            </a:r>
            <a:r>
              <a:rPr lang="cs-CZ" b="1" dirty="0"/>
              <a:t>zavede</a:t>
            </a:r>
            <a:r>
              <a:rPr lang="cs-CZ" dirty="0"/>
              <a:t> dynamický nákupní systém </a:t>
            </a:r>
            <a:r>
              <a:rPr lang="cs-CZ" b="1" dirty="0"/>
              <a:t>v zadávacím řízení</a:t>
            </a:r>
            <a:r>
              <a:rPr lang="cs-CZ" dirty="0"/>
              <a:t>, ve kterém postupuje přiměřeně podle pravidel pro </a:t>
            </a:r>
            <a:r>
              <a:rPr lang="cs-CZ" b="1" dirty="0"/>
              <a:t>užší řízení</a:t>
            </a:r>
            <a:r>
              <a:rPr lang="cs-CZ" dirty="0"/>
              <a:t>. Zadavatel může rozdělit dynamický nákupní systém do </a:t>
            </a:r>
            <a:r>
              <a:rPr lang="cs-CZ" b="1" dirty="0"/>
              <a:t>kategorií</a:t>
            </a:r>
            <a:r>
              <a:rPr lang="cs-CZ" dirty="0"/>
              <a:t>, které jsou objektivně vymezeny na základě </a:t>
            </a:r>
            <a:r>
              <a:rPr lang="cs-CZ" b="1" dirty="0"/>
              <a:t>předmětu</a:t>
            </a:r>
            <a:r>
              <a:rPr lang="cs-CZ" dirty="0"/>
              <a:t> veřejných zakázek nebo jejich </a:t>
            </a:r>
            <a:r>
              <a:rPr lang="cs-CZ" b="1" dirty="0"/>
              <a:t>územního rozsahu</a:t>
            </a:r>
            <a:r>
              <a:rPr lang="cs-CZ" dirty="0"/>
              <a:t>.</a:t>
            </a:r>
          </a:p>
        </p:txBody>
      </p:sp>
      <p:sp>
        <p:nvSpPr>
          <p:cNvPr id="4" name="Zástupný symbol pro číslo snímku 3">
            <a:extLst>
              <a:ext uri="{FF2B5EF4-FFF2-40B4-BE49-F238E27FC236}">
                <a16:creationId xmlns:a16="http://schemas.microsoft.com/office/drawing/2014/main" id="{5A01199C-D677-F186-EE85-9EE29BA73470}"/>
              </a:ext>
            </a:extLst>
          </p:cNvPr>
          <p:cNvSpPr>
            <a:spLocks noGrp="1"/>
          </p:cNvSpPr>
          <p:nvPr>
            <p:ph type="sldNum" sz="quarter" idx="12"/>
          </p:nvPr>
        </p:nvSpPr>
        <p:spPr/>
        <p:txBody>
          <a:bodyPr/>
          <a:lstStyle/>
          <a:p>
            <a:fld id="{1CF5A12E-3DFE-4C3E-9036-7893F29C52C1}" type="slidenum">
              <a:rPr lang="cs-CZ" smtClean="0"/>
              <a:t>156</a:t>
            </a:fld>
            <a:endParaRPr lang="cs-CZ"/>
          </a:p>
        </p:txBody>
      </p:sp>
    </p:spTree>
    <p:extLst>
      <p:ext uri="{BB962C8B-B14F-4D97-AF65-F5344CB8AC3E}">
        <p14:creationId xmlns:p14="http://schemas.microsoft.com/office/powerpoint/2010/main" val="400637614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ADF42A-AE45-6249-88D5-429AB4A68569}"/>
              </a:ext>
            </a:extLst>
          </p:cNvPr>
          <p:cNvSpPr>
            <a:spLocks noGrp="1"/>
          </p:cNvSpPr>
          <p:nvPr>
            <p:ph type="title"/>
          </p:nvPr>
        </p:nvSpPr>
        <p:spPr/>
        <p:txBody>
          <a:bodyPr/>
          <a:lstStyle/>
          <a:p>
            <a:r>
              <a:rPr lang="cs-CZ" dirty="0"/>
              <a:t>§ 139 Zavedení dynamického nákupního systému</a:t>
            </a:r>
          </a:p>
        </p:txBody>
      </p:sp>
      <p:sp>
        <p:nvSpPr>
          <p:cNvPr id="3" name="Zástupný obsah 2">
            <a:extLst>
              <a:ext uri="{FF2B5EF4-FFF2-40B4-BE49-F238E27FC236}">
                <a16:creationId xmlns:a16="http://schemas.microsoft.com/office/drawing/2014/main" id="{2AEEEEC6-06E2-8837-5E9D-27B3C92F9B2F}"/>
              </a:ext>
            </a:extLst>
          </p:cNvPr>
          <p:cNvSpPr>
            <a:spLocks noGrp="1"/>
          </p:cNvSpPr>
          <p:nvPr>
            <p:ph idx="1"/>
          </p:nvPr>
        </p:nvSpPr>
        <p:spPr/>
        <p:txBody>
          <a:bodyPr/>
          <a:lstStyle/>
          <a:p>
            <a:r>
              <a:rPr lang="cs-CZ" dirty="0"/>
              <a:t>(1) V </a:t>
            </a:r>
            <a:r>
              <a:rPr lang="cs-CZ" b="1" dirty="0"/>
              <a:t>oznámení o zahájení zadávacího řízení </a:t>
            </a:r>
            <a:r>
              <a:rPr lang="cs-CZ" dirty="0"/>
              <a:t>zadavatel uvede také </a:t>
            </a:r>
            <a:r>
              <a:rPr lang="cs-CZ" b="1" dirty="0"/>
              <a:t>dobu trvání</a:t>
            </a:r>
            <a:r>
              <a:rPr lang="cs-CZ" dirty="0"/>
              <a:t> dynamického nákupního systému a označí, že se jedná o zavedení dynamického nákupního systému.</a:t>
            </a:r>
          </a:p>
          <a:p>
            <a:r>
              <a:rPr lang="cs-CZ" dirty="0"/>
              <a:t>(2) Lhůta pro doručení žádosti o účast nesmí být kratší než 30 dnů od zahájení zadávacího řízení, kterým se zavádí dynamický nákupní systém.</a:t>
            </a:r>
          </a:p>
          <a:p>
            <a:r>
              <a:rPr lang="cs-CZ" dirty="0"/>
              <a:t>(3) Zadavatel poskytne dodavatelům </a:t>
            </a:r>
            <a:r>
              <a:rPr lang="cs-CZ" b="1" dirty="0"/>
              <a:t>neomezený dálkový přístup k zadávací dokumentaci</a:t>
            </a:r>
            <a:r>
              <a:rPr lang="cs-CZ" dirty="0"/>
              <a:t>, a to od uveřejnění oznámení o zahájení zadávacího řízení na zavedení dynamického nákupního systému až </a:t>
            </a:r>
            <a:r>
              <a:rPr lang="cs-CZ" b="1" dirty="0"/>
              <a:t>do ukončení trvání dynamického nákupního systému</a:t>
            </a:r>
            <a:r>
              <a:rPr lang="cs-CZ" dirty="0"/>
              <a:t>.</a:t>
            </a:r>
          </a:p>
        </p:txBody>
      </p:sp>
      <p:sp>
        <p:nvSpPr>
          <p:cNvPr id="4" name="Zástupný symbol pro číslo snímku 3">
            <a:extLst>
              <a:ext uri="{FF2B5EF4-FFF2-40B4-BE49-F238E27FC236}">
                <a16:creationId xmlns:a16="http://schemas.microsoft.com/office/drawing/2014/main" id="{ABCEAC92-6255-2C3C-A7A5-CB66CCE8F5F0}"/>
              </a:ext>
            </a:extLst>
          </p:cNvPr>
          <p:cNvSpPr>
            <a:spLocks noGrp="1"/>
          </p:cNvSpPr>
          <p:nvPr>
            <p:ph type="sldNum" sz="quarter" idx="12"/>
          </p:nvPr>
        </p:nvSpPr>
        <p:spPr/>
        <p:txBody>
          <a:bodyPr/>
          <a:lstStyle/>
          <a:p>
            <a:fld id="{1CF5A12E-3DFE-4C3E-9036-7893F29C52C1}" type="slidenum">
              <a:rPr lang="cs-CZ" smtClean="0"/>
              <a:t>157</a:t>
            </a:fld>
            <a:endParaRPr lang="cs-CZ"/>
          </a:p>
        </p:txBody>
      </p:sp>
    </p:spTree>
    <p:extLst>
      <p:ext uri="{BB962C8B-B14F-4D97-AF65-F5344CB8AC3E}">
        <p14:creationId xmlns:p14="http://schemas.microsoft.com/office/powerpoint/2010/main" val="134041868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C6A3DF-C4B1-8911-B205-12C03701901F}"/>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742ACF6-B633-3117-4232-C962880C2C61}"/>
              </a:ext>
            </a:extLst>
          </p:cNvPr>
          <p:cNvSpPr>
            <a:spLocks noGrp="1"/>
          </p:cNvSpPr>
          <p:nvPr>
            <p:ph idx="1"/>
          </p:nvPr>
        </p:nvSpPr>
        <p:spPr/>
        <p:txBody>
          <a:bodyPr/>
          <a:lstStyle/>
          <a:p>
            <a:pPr>
              <a:spcBef>
                <a:spcPts val="0"/>
              </a:spcBef>
              <a:spcAft>
                <a:spcPts val="600"/>
              </a:spcAft>
            </a:pPr>
            <a:r>
              <a:rPr lang="cs-CZ" dirty="0"/>
              <a:t>(6) Zadavatel posoudí soulad </a:t>
            </a:r>
            <a:r>
              <a:rPr lang="cs-CZ" b="1" dirty="0"/>
              <a:t>žádostí o účast</a:t>
            </a:r>
            <a:r>
              <a:rPr lang="cs-CZ" dirty="0"/>
              <a:t>, které obdržel ve lhůtě pro podání žádostí o účast, se zadávacími podmínkami. Zadavatel vyloučí z účasti v zadávacím řízení jeho účastníky, jejichž žádost o účast nesplňuje zadávací podmínky, a ostatní účastníky zadávacího řízení </a:t>
            </a:r>
            <a:r>
              <a:rPr lang="cs-CZ" b="1" dirty="0"/>
              <a:t>zařadí do dynamického nákupního systému</a:t>
            </a:r>
            <a:r>
              <a:rPr lang="cs-CZ" dirty="0"/>
              <a:t>. Zařazení do dynamického nákupního systému zadavatel bez zbytečného odkladu oznámí účastníku zadávacího řízení.</a:t>
            </a:r>
          </a:p>
          <a:p>
            <a:pPr>
              <a:spcBef>
                <a:spcPts val="0"/>
              </a:spcBef>
              <a:spcAft>
                <a:spcPts val="600"/>
              </a:spcAft>
            </a:pPr>
            <a:r>
              <a:rPr lang="cs-CZ" dirty="0"/>
              <a:t>(7) Dynamický nákupní systém se považuje za </a:t>
            </a:r>
            <a:r>
              <a:rPr lang="cs-CZ" b="1" dirty="0"/>
              <a:t>zavedený v okamžiku doručení oznámení o zařazení </a:t>
            </a:r>
            <a:r>
              <a:rPr lang="cs-CZ" dirty="0"/>
              <a:t>do dynamického nákupního systému </a:t>
            </a:r>
            <a:r>
              <a:rPr lang="cs-CZ" b="1" dirty="0"/>
              <a:t>poslednímu z účastníků zadávacího řízení</a:t>
            </a:r>
            <a:r>
              <a:rPr lang="cs-CZ" dirty="0"/>
              <a:t>, kteří podali žádost o účast.</a:t>
            </a:r>
          </a:p>
          <a:p>
            <a:endParaRPr lang="cs-CZ" dirty="0"/>
          </a:p>
        </p:txBody>
      </p:sp>
      <p:sp>
        <p:nvSpPr>
          <p:cNvPr id="4" name="Zástupný symbol pro číslo snímku 3">
            <a:extLst>
              <a:ext uri="{FF2B5EF4-FFF2-40B4-BE49-F238E27FC236}">
                <a16:creationId xmlns:a16="http://schemas.microsoft.com/office/drawing/2014/main" id="{7CDF0D8A-29D8-2BBF-1AF3-26A3C57CA867}"/>
              </a:ext>
            </a:extLst>
          </p:cNvPr>
          <p:cNvSpPr>
            <a:spLocks noGrp="1"/>
          </p:cNvSpPr>
          <p:nvPr>
            <p:ph type="sldNum" sz="quarter" idx="12"/>
          </p:nvPr>
        </p:nvSpPr>
        <p:spPr/>
        <p:txBody>
          <a:bodyPr/>
          <a:lstStyle/>
          <a:p>
            <a:fld id="{1CF5A12E-3DFE-4C3E-9036-7893F29C52C1}" type="slidenum">
              <a:rPr lang="cs-CZ" smtClean="0"/>
              <a:t>158</a:t>
            </a:fld>
            <a:endParaRPr lang="cs-CZ"/>
          </a:p>
        </p:txBody>
      </p:sp>
    </p:spTree>
    <p:extLst>
      <p:ext uri="{BB962C8B-B14F-4D97-AF65-F5344CB8AC3E}">
        <p14:creationId xmlns:p14="http://schemas.microsoft.com/office/powerpoint/2010/main" val="239856810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ADF8ED-9AED-53FF-2B54-8E995B4F121B}"/>
              </a:ext>
            </a:extLst>
          </p:cNvPr>
          <p:cNvSpPr>
            <a:spLocks noGrp="1"/>
          </p:cNvSpPr>
          <p:nvPr>
            <p:ph type="title"/>
          </p:nvPr>
        </p:nvSpPr>
        <p:spPr/>
        <p:txBody>
          <a:bodyPr/>
          <a:lstStyle/>
          <a:p>
            <a:r>
              <a:rPr lang="cs-CZ" dirty="0"/>
              <a:t>§ 141 Zadávání veřejné zakázky v dynamickém nákupním systému</a:t>
            </a:r>
          </a:p>
        </p:txBody>
      </p:sp>
      <p:sp>
        <p:nvSpPr>
          <p:cNvPr id="3" name="Zástupný obsah 2">
            <a:extLst>
              <a:ext uri="{FF2B5EF4-FFF2-40B4-BE49-F238E27FC236}">
                <a16:creationId xmlns:a16="http://schemas.microsoft.com/office/drawing/2014/main" id="{1BE6DCF2-C531-3E5C-1722-6BBBA9BB3075}"/>
              </a:ext>
            </a:extLst>
          </p:cNvPr>
          <p:cNvSpPr>
            <a:spLocks noGrp="1"/>
          </p:cNvSpPr>
          <p:nvPr>
            <p:ph idx="1"/>
          </p:nvPr>
        </p:nvSpPr>
        <p:spPr>
          <a:xfrm>
            <a:off x="1620000" y="1920240"/>
            <a:ext cx="9642360" cy="4165781"/>
          </a:xfrm>
        </p:spPr>
        <p:txBody>
          <a:bodyPr/>
          <a:lstStyle/>
          <a:p>
            <a:r>
              <a:rPr lang="cs-CZ" dirty="0"/>
              <a:t>(1) </a:t>
            </a:r>
            <a:r>
              <a:rPr lang="cs-CZ" b="1" dirty="0"/>
              <a:t>Před zadáním veřejné zakázky </a:t>
            </a:r>
            <a:r>
              <a:rPr lang="cs-CZ" dirty="0"/>
              <a:t>v dynamickém nákupním systému zadavatel odešle všem dodavatelům zařazeným do dynamického nákupního systému </a:t>
            </a:r>
            <a:r>
              <a:rPr lang="cs-CZ" b="1" dirty="0"/>
              <a:t>výzvu k podání nabídky</a:t>
            </a:r>
            <a:r>
              <a:rPr lang="cs-CZ" dirty="0"/>
              <a:t>. Byl-li dynamický nákupní systém rozdělen do kategorií, vyzve zadavatel dodavatele, kteří jsou zařazeni v kategorii odpovídající zahajované veřejné zakázce. Výzva k podání nabídek musí obsahovat náležitosti uvedené v příloze č. 6 k tomuto zákonu. Pro hodnocení nabídek stanoví zadavatel jedno či více kritérií hodnocení obsažených ve výčtu podle § 139 odst. 4 písm. d). Výzvu k podání nabídek nelze zaslat před zavedením dynamického nákupního systému.</a:t>
            </a:r>
          </a:p>
          <a:p>
            <a:r>
              <a:rPr lang="cs-CZ" dirty="0"/>
              <a:t>(2) Výzva k podání nabídek může obsahovat požadavek, aby dodavatel zařazený do dynamického nákupního systému, který již předložil doklady o své kvalifikaci, předložil v nabídce písemné čestné prohlášení o tom, že se nezměnily údaje rozhodné pro posouzení splnění kvalifikace obsažené v dokladech, které má zadavatel k dispozici, nebo nové doklady, pokud se rozhodné údaje v těchto dokladech změnily.</a:t>
            </a:r>
          </a:p>
        </p:txBody>
      </p:sp>
      <p:sp>
        <p:nvSpPr>
          <p:cNvPr id="4" name="Zástupný symbol pro číslo snímku 3">
            <a:extLst>
              <a:ext uri="{FF2B5EF4-FFF2-40B4-BE49-F238E27FC236}">
                <a16:creationId xmlns:a16="http://schemas.microsoft.com/office/drawing/2014/main" id="{99FAB7D7-09FB-D5D1-8E11-472A50C5D85B}"/>
              </a:ext>
            </a:extLst>
          </p:cNvPr>
          <p:cNvSpPr>
            <a:spLocks noGrp="1"/>
          </p:cNvSpPr>
          <p:nvPr>
            <p:ph type="sldNum" sz="quarter" idx="12"/>
          </p:nvPr>
        </p:nvSpPr>
        <p:spPr/>
        <p:txBody>
          <a:bodyPr/>
          <a:lstStyle/>
          <a:p>
            <a:fld id="{1CF5A12E-3DFE-4C3E-9036-7893F29C52C1}" type="slidenum">
              <a:rPr lang="cs-CZ" smtClean="0"/>
              <a:t>159</a:t>
            </a:fld>
            <a:endParaRPr lang="cs-CZ"/>
          </a:p>
        </p:txBody>
      </p:sp>
    </p:spTree>
    <p:extLst>
      <p:ext uri="{BB962C8B-B14F-4D97-AF65-F5344CB8AC3E}">
        <p14:creationId xmlns:p14="http://schemas.microsoft.com/office/powerpoint/2010/main" val="3267462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2690E3-8B37-E509-1874-797607522C9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B375AA94-6DA3-8492-0AD2-82D96EC15D9E}"/>
              </a:ext>
            </a:extLst>
          </p:cNvPr>
          <p:cNvSpPr>
            <a:spLocks noGrp="1"/>
          </p:cNvSpPr>
          <p:nvPr>
            <p:ph idx="1"/>
          </p:nvPr>
        </p:nvSpPr>
        <p:spPr/>
        <p:txBody>
          <a:bodyPr/>
          <a:lstStyle/>
          <a:p>
            <a:r>
              <a:rPr lang="cs-CZ" dirty="0"/>
              <a:t>(4) </a:t>
            </a:r>
            <a:r>
              <a:rPr lang="cs-CZ" b="1" dirty="0"/>
              <a:t>Stavbou</a:t>
            </a:r>
            <a:r>
              <a:rPr lang="cs-CZ" dirty="0"/>
              <a:t> je pro účely tohoto zákona výsledek stavebních nebo montážních prací vytvářející jednotný celek, který je sám o sobě dostatečný k plnění hospodářské nebo technické funkce. Bez ohledu na právní formu spolupráce mezi zadavatelem a dodavatelem se za veřejnou zakázku na stavební práce považuje rovněž zhotovení stavby odpovídající požadavkům stanoveným zadavatelem, přičemž za odpovídající požadavkům stanoveným zadavatelem se považuje stavba, u níž </a:t>
            </a:r>
            <a:r>
              <a:rPr lang="cs-CZ" b="1" dirty="0"/>
              <a:t>má zadavatel rozhodující vliv na druh nebo projekt stavby</a:t>
            </a:r>
            <a:r>
              <a:rPr lang="cs-CZ" dirty="0"/>
              <a:t>.</a:t>
            </a:r>
          </a:p>
          <a:p>
            <a:endParaRPr lang="cs-CZ" dirty="0"/>
          </a:p>
        </p:txBody>
      </p:sp>
      <p:sp>
        <p:nvSpPr>
          <p:cNvPr id="4" name="Zástupný symbol pro číslo snímku 3">
            <a:extLst>
              <a:ext uri="{FF2B5EF4-FFF2-40B4-BE49-F238E27FC236}">
                <a16:creationId xmlns:a16="http://schemas.microsoft.com/office/drawing/2014/main" id="{E55834E5-D9E1-FF17-1B58-F25F26174BC4}"/>
              </a:ext>
            </a:extLst>
          </p:cNvPr>
          <p:cNvSpPr>
            <a:spLocks noGrp="1"/>
          </p:cNvSpPr>
          <p:nvPr>
            <p:ph type="sldNum" sz="quarter" idx="12"/>
          </p:nvPr>
        </p:nvSpPr>
        <p:spPr/>
        <p:txBody>
          <a:bodyPr/>
          <a:lstStyle/>
          <a:p>
            <a:fld id="{1CF5A12E-3DFE-4C3E-9036-7893F29C52C1}" type="slidenum">
              <a:rPr lang="cs-CZ" smtClean="0"/>
              <a:t>16</a:t>
            </a:fld>
            <a:endParaRPr lang="cs-CZ"/>
          </a:p>
        </p:txBody>
      </p:sp>
    </p:spTree>
    <p:extLst>
      <p:ext uri="{BB962C8B-B14F-4D97-AF65-F5344CB8AC3E}">
        <p14:creationId xmlns:p14="http://schemas.microsoft.com/office/powerpoint/2010/main" val="3910006625"/>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40FC60-1BAC-29B8-1440-3D879AE9BD4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4C709FC5-5AA8-2366-76E6-4E9511F1855B}"/>
              </a:ext>
            </a:extLst>
          </p:cNvPr>
          <p:cNvSpPr>
            <a:spLocks noGrp="1"/>
          </p:cNvSpPr>
          <p:nvPr>
            <p:ph idx="1"/>
          </p:nvPr>
        </p:nvSpPr>
        <p:spPr/>
        <p:txBody>
          <a:bodyPr/>
          <a:lstStyle/>
          <a:p>
            <a:pPr>
              <a:spcBef>
                <a:spcPts val="0"/>
              </a:spcBef>
              <a:spcAft>
                <a:spcPts val="600"/>
              </a:spcAft>
            </a:pPr>
            <a:r>
              <a:rPr lang="cs-CZ" dirty="0"/>
              <a:t>(3) Lhůta pro podání nabídek nesmí být kratší než </a:t>
            </a:r>
            <a:r>
              <a:rPr lang="cs-CZ" b="1" dirty="0"/>
              <a:t>10 dnů </a:t>
            </a:r>
            <a:r>
              <a:rPr lang="cs-CZ" dirty="0"/>
              <a:t>od odeslání výzvy k podání nabídek. Zadavatel podle § 4 odst. 1 písm. c) až e) může na základě písemného </a:t>
            </a:r>
            <a:r>
              <a:rPr lang="cs-CZ" b="1" dirty="0"/>
              <a:t>souhlasu všech </a:t>
            </a:r>
            <a:r>
              <a:rPr lang="cs-CZ" dirty="0"/>
              <a:t>dodavatelů zařazených do dynamického nákupního systému nebo do jeho příslušné kategorie tuto lhůtu </a:t>
            </a:r>
            <a:r>
              <a:rPr lang="cs-CZ" b="1" dirty="0"/>
              <a:t>zkrátit</a:t>
            </a:r>
            <a:r>
              <a:rPr lang="cs-CZ" dirty="0"/>
              <a:t>.</a:t>
            </a:r>
          </a:p>
          <a:p>
            <a:pPr>
              <a:spcBef>
                <a:spcPts val="0"/>
              </a:spcBef>
              <a:spcAft>
                <a:spcPts val="600"/>
              </a:spcAft>
            </a:pPr>
            <a:r>
              <a:rPr lang="cs-CZ" dirty="0"/>
              <a:t>(4) Pro výběr dodavatele se použije § 122 odst. 1 a 2 obdobně. Zadavatel </a:t>
            </a:r>
            <a:r>
              <a:rPr lang="cs-CZ" b="1" dirty="0"/>
              <a:t>oznámí výběr dodavatele s odůvodněním všem dodavatelům zařazeným do dynamického nákupního systému, kteří podali nabídku</a:t>
            </a:r>
            <a:r>
              <a:rPr lang="cs-CZ" dirty="0"/>
              <a:t>. Nemá-li zadavatel k dispozici doklady o kvalifikaci vybraného dodavatele, zašle mu výzvu k předložení těchto dokladů; od vybraného dodavatele si může rovněž vyžádat doklady nebo čestné prohlášení podle § 122 odst. 4.</a:t>
            </a:r>
          </a:p>
          <a:p>
            <a:pPr>
              <a:spcBef>
                <a:spcPts val="0"/>
              </a:spcBef>
              <a:spcAft>
                <a:spcPts val="600"/>
              </a:spcAft>
            </a:pPr>
            <a:r>
              <a:rPr lang="cs-CZ" dirty="0"/>
              <a:t>(5) Zadavatel </a:t>
            </a:r>
            <a:r>
              <a:rPr lang="cs-CZ" b="1" dirty="0"/>
              <a:t>může uzavřít smlouvu v době podle § 246 odst. 1 písm. a) až c)</a:t>
            </a:r>
            <a:r>
              <a:rPr lang="cs-CZ" dirty="0"/>
              <a:t>.</a:t>
            </a:r>
          </a:p>
          <a:p>
            <a:endParaRPr lang="cs-CZ" dirty="0"/>
          </a:p>
        </p:txBody>
      </p:sp>
      <p:sp>
        <p:nvSpPr>
          <p:cNvPr id="4" name="Zástupný symbol pro číslo snímku 3">
            <a:extLst>
              <a:ext uri="{FF2B5EF4-FFF2-40B4-BE49-F238E27FC236}">
                <a16:creationId xmlns:a16="http://schemas.microsoft.com/office/drawing/2014/main" id="{3BEEB28B-600E-C562-D031-21F26B9506F8}"/>
              </a:ext>
            </a:extLst>
          </p:cNvPr>
          <p:cNvSpPr>
            <a:spLocks noGrp="1"/>
          </p:cNvSpPr>
          <p:nvPr>
            <p:ph type="sldNum" sz="quarter" idx="12"/>
          </p:nvPr>
        </p:nvSpPr>
        <p:spPr/>
        <p:txBody>
          <a:bodyPr/>
          <a:lstStyle/>
          <a:p>
            <a:fld id="{1CF5A12E-3DFE-4C3E-9036-7893F29C52C1}" type="slidenum">
              <a:rPr lang="cs-CZ" smtClean="0"/>
              <a:t>160</a:t>
            </a:fld>
            <a:endParaRPr lang="cs-CZ"/>
          </a:p>
        </p:txBody>
      </p:sp>
    </p:spTree>
    <p:extLst>
      <p:ext uri="{BB962C8B-B14F-4D97-AF65-F5344CB8AC3E}">
        <p14:creationId xmlns:p14="http://schemas.microsoft.com/office/powerpoint/2010/main" val="259247308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B3EAF7-6117-7758-F130-F7A4EC7554B7}"/>
              </a:ext>
            </a:extLst>
          </p:cNvPr>
          <p:cNvSpPr>
            <a:spLocks noGrp="1"/>
          </p:cNvSpPr>
          <p:nvPr>
            <p:ph type="title"/>
          </p:nvPr>
        </p:nvSpPr>
        <p:spPr/>
        <p:txBody>
          <a:bodyPr/>
          <a:lstStyle/>
          <a:p>
            <a:r>
              <a:rPr lang="pt-BR" dirty="0"/>
              <a:t>§ 142</a:t>
            </a:r>
            <a:r>
              <a:rPr lang="cs-CZ" dirty="0"/>
              <a:t> </a:t>
            </a:r>
            <a:r>
              <a:rPr lang="pt-BR" dirty="0"/>
              <a:t>Oznámení o uzavření smlouvy</a:t>
            </a:r>
            <a:endParaRPr lang="cs-CZ" dirty="0"/>
          </a:p>
        </p:txBody>
      </p:sp>
      <p:sp>
        <p:nvSpPr>
          <p:cNvPr id="3" name="Zástupný obsah 2">
            <a:extLst>
              <a:ext uri="{FF2B5EF4-FFF2-40B4-BE49-F238E27FC236}">
                <a16:creationId xmlns:a16="http://schemas.microsoft.com/office/drawing/2014/main" id="{F092D2B8-2090-6AF5-B9D4-12233DB43D3E}"/>
              </a:ext>
            </a:extLst>
          </p:cNvPr>
          <p:cNvSpPr>
            <a:spLocks noGrp="1"/>
          </p:cNvSpPr>
          <p:nvPr>
            <p:ph idx="1"/>
          </p:nvPr>
        </p:nvSpPr>
        <p:spPr/>
        <p:txBody>
          <a:bodyPr/>
          <a:lstStyle/>
          <a:p>
            <a:r>
              <a:rPr lang="cs-CZ" dirty="0"/>
              <a:t>Zadavatel odešle oznámení o uzavření smlouvy v dynamickém nákupním systému k uveřejnění způsobem podle § 212 do </a:t>
            </a:r>
            <a:r>
              <a:rPr lang="cs-CZ" b="1" dirty="0"/>
              <a:t>30 dnů </a:t>
            </a:r>
            <a:r>
              <a:rPr lang="cs-CZ" dirty="0"/>
              <a:t>od</a:t>
            </a:r>
          </a:p>
          <a:p>
            <a:r>
              <a:rPr lang="cs-CZ" dirty="0"/>
              <a:t>a) </a:t>
            </a:r>
            <a:r>
              <a:rPr lang="cs-CZ" b="1" dirty="0"/>
              <a:t>uzavření smlouvy</a:t>
            </a:r>
            <a:r>
              <a:rPr lang="cs-CZ" dirty="0"/>
              <a:t>, nebo</a:t>
            </a:r>
          </a:p>
          <a:p>
            <a:r>
              <a:rPr lang="cs-CZ" dirty="0"/>
              <a:t>b) </a:t>
            </a:r>
            <a:r>
              <a:rPr lang="cs-CZ" b="1" dirty="0"/>
              <a:t>konce každého čtvrtletí</a:t>
            </a:r>
            <a:r>
              <a:rPr lang="cs-CZ" dirty="0"/>
              <a:t>, pokud zadavatel výsledek uveřejňuje souhrnně.</a:t>
            </a:r>
          </a:p>
          <a:p>
            <a:endParaRPr lang="cs-CZ" dirty="0"/>
          </a:p>
        </p:txBody>
      </p:sp>
      <p:sp>
        <p:nvSpPr>
          <p:cNvPr id="4" name="Zástupný symbol pro číslo snímku 3">
            <a:extLst>
              <a:ext uri="{FF2B5EF4-FFF2-40B4-BE49-F238E27FC236}">
                <a16:creationId xmlns:a16="http://schemas.microsoft.com/office/drawing/2014/main" id="{D67C5797-2B9C-356A-5D6E-1AF4003EE349}"/>
              </a:ext>
            </a:extLst>
          </p:cNvPr>
          <p:cNvSpPr>
            <a:spLocks noGrp="1"/>
          </p:cNvSpPr>
          <p:nvPr>
            <p:ph type="sldNum" sz="quarter" idx="12"/>
          </p:nvPr>
        </p:nvSpPr>
        <p:spPr/>
        <p:txBody>
          <a:bodyPr/>
          <a:lstStyle/>
          <a:p>
            <a:fld id="{1CF5A12E-3DFE-4C3E-9036-7893F29C52C1}" type="slidenum">
              <a:rPr lang="cs-CZ" smtClean="0"/>
              <a:t>161</a:t>
            </a:fld>
            <a:endParaRPr lang="cs-CZ"/>
          </a:p>
        </p:txBody>
      </p:sp>
    </p:spTree>
    <p:extLst>
      <p:ext uri="{BB962C8B-B14F-4D97-AF65-F5344CB8AC3E}">
        <p14:creationId xmlns:p14="http://schemas.microsoft.com/office/powerpoint/2010/main" val="1615230968"/>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4DCDA3-5C9B-49B0-8DEA-6B5847057E7F}"/>
              </a:ext>
            </a:extLst>
          </p:cNvPr>
          <p:cNvSpPr>
            <a:spLocks noGrp="1"/>
          </p:cNvSpPr>
          <p:nvPr>
            <p:ph type="title"/>
          </p:nvPr>
        </p:nvSpPr>
        <p:spPr/>
        <p:txBody>
          <a:bodyPr/>
          <a:lstStyle/>
          <a:p>
            <a:r>
              <a:rPr lang="pl-PL" dirty="0"/>
              <a:t>16.</a:t>
            </a:r>
            <a:br>
              <a:rPr lang="pl-PL" dirty="0"/>
            </a:br>
            <a:r>
              <a:rPr lang="pl-PL" dirty="0"/>
              <a:t>Hodnocení nabídek podle jejich ekonomické výhodnosti</a:t>
            </a:r>
            <a:endParaRPr lang="cs-CZ" dirty="0"/>
          </a:p>
        </p:txBody>
      </p:sp>
      <p:sp>
        <p:nvSpPr>
          <p:cNvPr id="3" name="Zástupný text 2">
            <a:extLst>
              <a:ext uri="{FF2B5EF4-FFF2-40B4-BE49-F238E27FC236}">
                <a16:creationId xmlns:a16="http://schemas.microsoft.com/office/drawing/2014/main" id="{D478F52B-060E-1884-85C6-BDABF5A76362}"/>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70854053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CA355-81FD-D627-1097-BA0D78A7D568}"/>
              </a:ext>
            </a:extLst>
          </p:cNvPr>
          <p:cNvSpPr>
            <a:spLocks noGrp="1"/>
          </p:cNvSpPr>
          <p:nvPr>
            <p:ph type="title"/>
          </p:nvPr>
        </p:nvSpPr>
        <p:spPr/>
        <p:txBody>
          <a:bodyPr/>
          <a:lstStyle/>
          <a:p>
            <a:r>
              <a:rPr lang="cs-CZ" dirty="0"/>
              <a:t>§ 114 Ekonomická výhodnost nabídek</a:t>
            </a:r>
          </a:p>
        </p:txBody>
      </p:sp>
      <p:sp>
        <p:nvSpPr>
          <p:cNvPr id="3" name="Zástupný obsah 2">
            <a:extLst>
              <a:ext uri="{FF2B5EF4-FFF2-40B4-BE49-F238E27FC236}">
                <a16:creationId xmlns:a16="http://schemas.microsoft.com/office/drawing/2014/main" id="{6171D3E7-B895-B41B-BD4F-21DB04203913}"/>
              </a:ext>
            </a:extLst>
          </p:cNvPr>
          <p:cNvSpPr>
            <a:spLocks noGrp="1"/>
          </p:cNvSpPr>
          <p:nvPr>
            <p:ph idx="1"/>
          </p:nvPr>
        </p:nvSpPr>
        <p:spPr>
          <a:xfrm>
            <a:off x="1620000" y="2160000"/>
            <a:ext cx="9878400" cy="3926021"/>
          </a:xfrm>
        </p:spPr>
        <p:txBody>
          <a:bodyPr/>
          <a:lstStyle/>
          <a:p>
            <a:r>
              <a:rPr lang="cs-CZ" dirty="0"/>
              <a:t>(1) Zadavatel </a:t>
            </a:r>
            <a:r>
              <a:rPr lang="cs-CZ" b="1" dirty="0"/>
              <a:t>v zadávací dokumentaci </a:t>
            </a:r>
            <a:r>
              <a:rPr lang="cs-CZ" dirty="0"/>
              <a:t>stanoví, že nabídky budou hodnoceny podle jejich ekonomické výhodnosti.</a:t>
            </a:r>
          </a:p>
          <a:p>
            <a:r>
              <a:rPr lang="cs-CZ" dirty="0"/>
              <a:t>(2) Ekonomická výhodnost nabídek se hodnotí na základě </a:t>
            </a:r>
            <a:r>
              <a:rPr lang="cs-CZ" b="1" dirty="0"/>
              <a:t>nejvýhodnějšího poměru nabídkové ceny a kvality včetně poměru nákladů životního cyklu a kvality</a:t>
            </a:r>
            <a:r>
              <a:rPr lang="cs-CZ" dirty="0"/>
              <a:t>. Zadavatel může ekonomickou výhodnost nabídek hodnotit také podle </a:t>
            </a:r>
            <a:r>
              <a:rPr lang="cs-CZ" b="1" dirty="0"/>
              <a:t>nejnižší nabídkové ceny </a:t>
            </a:r>
            <a:r>
              <a:rPr lang="cs-CZ" dirty="0"/>
              <a:t>nebo </a:t>
            </a:r>
            <a:r>
              <a:rPr lang="cs-CZ" b="1" dirty="0"/>
              <a:t>nejnižších nákladů životního cyklu</a:t>
            </a:r>
            <a:r>
              <a:rPr lang="cs-CZ" dirty="0"/>
              <a:t>.</a:t>
            </a:r>
          </a:p>
          <a:p>
            <a:pPr>
              <a:spcBef>
                <a:spcPts val="0"/>
              </a:spcBef>
              <a:spcAft>
                <a:spcPts val="600"/>
              </a:spcAft>
            </a:pPr>
            <a:r>
              <a:rPr lang="cs-CZ" dirty="0"/>
              <a:t>(3) Zadavatel </a:t>
            </a:r>
            <a:r>
              <a:rPr lang="cs-CZ" b="1" dirty="0"/>
              <a:t>nesmí </a:t>
            </a:r>
            <a:r>
              <a:rPr lang="cs-CZ" dirty="0"/>
              <a:t>stanovit ekonomickou výhodnost </a:t>
            </a:r>
            <a:r>
              <a:rPr lang="cs-CZ" b="1" dirty="0"/>
              <a:t>pouze na základě nejnižší nabídkové ceny</a:t>
            </a:r>
          </a:p>
          <a:p>
            <a:pPr>
              <a:spcBef>
                <a:spcPts val="0"/>
              </a:spcBef>
              <a:spcAft>
                <a:spcPts val="600"/>
              </a:spcAft>
            </a:pPr>
            <a:r>
              <a:rPr lang="cs-CZ" dirty="0"/>
              <a:t>a) v </a:t>
            </a:r>
            <a:r>
              <a:rPr lang="cs-CZ" b="1" dirty="0"/>
              <a:t>řízení se soutěžním dialogem </a:t>
            </a:r>
            <a:r>
              <a:rPr lang="cs-CZ" dirty="0"/>
              <a:t>nebo v </a:t>
            </a:r>
            <a:r>
              <a:rPr lang="cs-CZ" b="1" dirty="0"/>
              <a:t>řízení o inovačním partnerství</a:t>
            </a:r>
            <a:r>
              <a:rPr lang="cs-CZ" dirty="0"/>
              <a:t>, nebo</a:t>
            </a:r>
          </a:p>
          <a:p>
            <a:pPr>
              <a:spcBef>
                <a:spcPts val="0"/>
              </a:spcBef>
              <a:spcAft>
                <a:spcPts val="600"/>
              </a:spcAft>
            </a:pPr>
            <a:r>
              <a:rPr lang="cs-CZ" dirty="0"/>
              <a:t>b) v případě veřejné zakázky na služby uvedené</a:t>
            </a:r>
          </a:p>
          <a:p>
            <a:pPr>
              <a:spcBef>
                <a:spcPts val="0"/>
              </a:spcBef>
              <a:spcAft>
                <a:spcPts val="600"/>
              </a:spcAft>
            </a:pPr>
            <a:r>
              <a:rPr lang="cs-CZ" dirty="0"/>
              <a:t>1. v </a:t>
            </a:r>
            <a:r>
              <a:rPr lang="cs-CZ" b="1" dirty="0"/>
              <a:t>oddílu 71 </a:t>
            </a:r>
            <a:r>
              <a:rPr lang="cs-CZ" dirty="0"/>
              <a:t>hlavního slovníku jednotného klasifikačního systému, nebo</a:t>
            </a:r>
          </a:p>
          <a:p>
            <a:pPr>
              <a:spcBef>
                <a:spcPts val="0"/>
              </a:spcBef>
              <a:spcAft>
                <a:spcPts val="600"/>
              </a:spcAft>
            </a:pPr>
            <a:r>
              <a:rPr lang="cs-CZ" dirty="0"/>
              <a:t>2. v </a:t>
            </a:r>
            <a:r>
              <a:rPr lang="cs-CZ" b="1" dirty="0"/>
              <a:t>kategorii 1 nebo 5 podle přílohy č. 4</a:t>
            </a:r>
            <a:r>
              <a:rPr lang="cs-CZ" dirty="0"/>
              <a:t> k tomuto zákonu.</a:t>
            </a:r>
          </a:p>
        </p:txBody>
      </p:sp>
      <p:sp>
        <p:nvSpPr>
          <p:cNvPr id="4" name="Zástupný symbol pro číslo snímku 3">
            <a:extLst>
              <a:ext uri="{FF2B5EF4-FFF2-40B4-BE49-F238E27FC236}">
                <a16:creationId xmlns:a16="http://schemas.microsoft.com/office/drawing/2014/main" id="{CAE50C81-B062-F4B2-BEDF-24F318F77A75}"/>
              </a:ext>
            </a:extLst>
          </p:cNvPr>
          <p:cNvSpPr>
            <a:spLocks noGrp="1"/>
          </p:cNvSpPr>
          <p:nvPr>
            <p:ph type="sldNum" sz="quarter" idx="12"/>
          </p:nvPr>
        </p:nvSpPr>
        <p:spPr/>
        <p:txBody>
          <a:bodyPr/>
          <a:lstStyle/>
          <a:p>
            <a:fld id="{1CF5A12E-3DFE-4C3E-9036-7893F29C52C1}" type="slidenum">
              <a:rPr lang="cs-CZ" smtClean="0"/>
              <a:t>163</a:t>
            </a:fld>
            <a:endParaRPr lang="cs-CZ"/>
          </a:p>
        </p:txBody>
      </p:sp>
    </p:spTree>
    <p:extLst>
      <p:ext uri="{BB962C8B-B14F-4D97-AF65-F5344CB8AC3E}">
        <p14:creationId xmlns:p14="http://schemas.microsoft.com/office/powerpoint/2010/main" val="237489246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BBDA3B-E3A8-3E00-BF6C-69C36345D6E7}"/>
              </a:ext>
            </a:extLst>
          </p:cNvPr>
          <p:cNvSpPr>
            <a:spLocks noGrp="1"/>
          </p:cNvSpPr>
          <p:nvPr>
            <p:ph type="title"/>
          </p:nvPr>
        </p:nvSpPr>
        <p:spPr/>
        <p:txBody>
          <a:bodyPr/>
          <a:lstStyle/>
          <a:p>
            <a:r>
              <a:rPr lang="cs-CZ" dirty="0"/>
              <a:t>§ 115 Pravidla pro hodnocení nabídek</a:t>
            </a:r>
          </a:p>
        </p:txBody>
      </p:sp>
      <p:sp>
        <p:nvSpPr>
          <p:cNvPr id="3" name="Zástupný obsah 2">
            <a:extLst>
              <a:ext uri="{FF2B5EF4-FFF2-40B4-BE49-F238E27FC236}">
                <a16:creationId xmlns:a16="http://schemas.microsoft.com/office/drawing/2014/main" id="{8BD5F29B-A5EF-85ED-85A8-40BA1A7D5FE7}"/>
              </a:ext>
            </a:extLst>
          </p:cNvPr>
          <p:cNvSpPr>
            <a:spLocks noGrp="1"/>
          </p:cNvSpPr>
          <p:nvPr>
            <p:ph idx="1"/>
          </p:nvPr>
        </p:nvSpPr>
        <p:spPr/>
        <p:txBody>
          <a:bodyPr/>
          <a:lstStyle/>
          <a:p>
            <a:pPr>
              <a:spcBef>
                <a:spcPts val="0"/>
              </a:spcBef>
              <a:spcAft>
                <a:spcPts val="600"/>
              </a:spcAft>
            </a:pPr>
            <a:r>
              <a:rPr lang="cs-CZ" dirty="0"/>
              <a:t>(1) Zadavatel musí v zadávací dokumentaci stanovit </a:t>
            </a:r>
            <a:r>
              <a:rPr lang="cs-CZ" b="1" dirty="0"/>
              <a:t>pravidla pro hodnocení nabídek</a:t>
            </a:r>
            <a:r>
              <a:rPr lang="cs-CZ" dirty="0"/>
              <a:t>, která zahrnují</a:t>
            </a:r>
          </a:p>
          <a:p>
            <a:pPr>
              <a:spcBef>
                <a:spcPts val="0"/>
              </a:spcBef>
              <a:spcAft>
                <a:spcPts val="600"/>
              </a:spcAft>
            </a:pPr>
            <a:r>
              <a:rPr lang="cs-CZ" dirty="0"/>
              <a:t>a) </a:t>
            </a:r>
            <a:r>
              <a:rPr lang="cs-CZ" b="1" dirty="0"/>
              <a:t>kritéria </a:t>
            </a:r>
            <a:r>
              <a:rPr lang="cs-CZ" dirty="0"/>
              <a:t>hodnocení,</a:t>
            </a:r>
          </a:p>
          <a:p>
            <a:pPr>
              <a:spcBef>
                <a:spcPts val="0"/>
              </a:spcBef>
              <a:spcAft>
                <a:spcPts val="600"/>
              </a:spcAft>
            </a:pPr>
            <a:r>
              <a:rPr lang="cs-CZ" dirty="0"/>
              <a:t>b) </a:t>
            </a:r>
            <a:r>
              <a:rPr lang="cs-CZ" b="1" dirty="0"/>
              <a:t>metodu</a:t>
            </a:r>
            <a:r>
              <a:rPr lang="cs-CZ" dirty="0"/>
              <a:t> vyhodnocení nabídek v jednotlivých kritériích a</a:t>
            </a:r>
          </a:p>
          <a:p>
            <a:pPr>
              <a:spcBef>
                <a:spcPts val="0"/>
              </a:spcBef>
              <a:spcAft>
                <a:spcPts val="600"/>
              </a:spcAft>
            </a:pPr>
            <a:r>
              <a:rPr lang="cs-CZ" dirty="0"/>
              <a:t>c) </a:t>
            </a:r>
            <a:r>
              <a:rPr lang="cs-CZ" b="1" dirty="0"/>
              <a:t>váhu</a:t>
            </a:r>
            <a:r>
              <a:rPr lang="cs-CZ" dirty="0"/>
              <a:t> nebo jiný matematický vztah mezi kritérii.</a:t>
            </a:r>
          </a:p>
          <a:p>
            <a:pPr>
              <a:spcBef>
                <a:spcPts val="0"/>
              </a:spcBef>
              <a:spcAft>
                <a:spcPts val="600"/>
              </a:spcAft>
            </a:pPr>
            <a:r>
              <a:rPr lang="cs-CZ" dirty="0"/>
              <a:t>(2) Jestliže zadavatel není objektivně schopen stanovit váhu nebo jiný matematický vztah mezi jednotlivými kritérii hodnocení, uvede je v </a:t>
            </a:r>
            <a:r>
              <a:rPr lang="cs-CZ" b="1" dirty="0"/>
              <a:t>sestupném pořadí </a:t>
            </a:r>
            <a:r>
              <a:rPr lang="cs-CZ" dirty="0"/>
              <a:t>podle významu, který jim přisuzuje.</a:t>
            </a:r>
          </a:p>
          <a:p>
            <a:pPr>
              <a:spcBef>
                <a:spcPts val="0"/>
              </a:spcBef>
              <a:spcAft>
                <a:spcPts val="600"/>
              </a:spcAft>
            </a:pPr>
            <a:r>
              <a:rPr lang="cs-CZ" dirty="0"/>
              <a:t>(3) Pokud zadavatel nestanoví jinak, rozhoduje při hodnocení nabídek u zadavatele, který</a:t>
            </a:r>
          </a:p>
          <a:p>
            <a:pPr>
              <a:spcBef>
                <a:spcPts val="0"/>
              </a:spcBef>
              <a:spcAft>
                <a:spcPts val="600"/>
              </a:spcAft>
            </a:pPr>
            <a:r>
              <a:rPr lang="cs-CZ" dirty="0"/>
              <a:t>a) je plátcem daně z přidané hodnoty, cena bez daně z přidané hodnoty,</a:t>
            </a:r>
          </a:p>
          <a:p>
            <a:pPr>
              <a:spcBef>
                <a:spcPts val="0"/>
              </a:spcBef>
              <a:spcAft>
                <a:spcPts val="600"/>
              </a:spcAft>
            </a:pPr>
            <a:r>
              <a:rPr lang="cs-CZ" dirty="0"/>
              <a:t>b) není plátcem daně z přidané hodnoty, cena s daní z přidané hodnoty.</a:t>
            </a:r>
          </a:p>
          <a:p>
            <a:endParaRPr lang="cs-CZ" dirty="0"/>
          </a:p>
        </p:txBody>
      </p:sp>
      <p:sp>
        <p:nvSpPr>
          <p:cNvPr id="4" name="Zástupný symbol pro číslo snímku 3">
            <a:extLst>
              <a:ext uri="{FF2B5EF4-FFF2-40B4-BE49-F238E27FC236}">
                <a16:creationId xmlns:a16="http://schemas.microsoft.com/office/drawing/2014/main" id="{A85244A8-E360-CB62-5F1F-8D9E9198F59C}"/>
              </a:ext>
            </a:extLst>
          </p:cNvPr>
          <p:cNvSpPr>
            <a:spLocks noGrp="1"/>
          </p:cNvSpPr>
          <p:nvPr>
            <p:ph type="sldNum" sz="quarter" idx="12"/>
          </p:nvPr>
        </p:nvSpPr>
        <p:spPr/>
        <p:txBody>
          <a:bodyPr/>
          <a:lstStyle/>
          <a:p>
            <a:fld id="{1CF5A12E-3DFE-4C3E-9036-7893F29C52C1}" type="slidenum">
              <a:rPr lang="cs-CZ" smtClean="0"/>
              <a:t>164</a:t>
            </a:fld>
            <a:endParaRPr lang="cs-CZ"/>
          </a:p>
        </p:txBody>
      </p:sp>
    </p:spTree>
    <p:extLst>
      <p:ext uri="{BB962C8B-B14F-4D97-AF65-F5344CB8AC3E}">
        <p14:creationId xmlns:p14="http://schemas.microsoft.com/office/powerpoint/2010/main" val="294830303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EF0F76-88D4-2359-3A64-365BB4ED5BA5}"/>
              </a:ext>
            </a:extLst>
          </p:cNvPr>
          <p:cNvSpPr>
            <a:spLocks noGrp="1"/>
          </p:cNvSpPr>
          <p:nvPr>
            <p:ph type="title"/>
          </p:nvPr>
        </p:nvSpPr>
        <p:spPr/>
        <p:txBody>
          <a:bodyPr/>
          <a:lstStyle/>
          <a:p>
            <a:r>
              <a:rPr lang="cs-CZ" dirty="0"/>
              <a:t>§ 116 Kritéria kvality</a:t>
            </a:r>
          </a:p>
        </p:txBody>
      </p:sp>
      <p:sp>
        <p:nvSpPr>
          <p:cNvPr id="3" name="Zástupný obsah 2">
            <a:extLst>
              <a:ext uri="{FF2B5EF4-FFF2-40B4-BE49-F238E27FC236}">
                <a16:creationId xmlns:a16="http://schemas.microsoft.com/office/drawing/2014/main" id="{A079FB4E-4F50-80C3-1286-CE644A4EC580}"/>
              </a:ext>
            </a:extLst>
          </p:cNvPr>
          <p:cNvSpPr>
            <a:spLocks noGrp="1"/>
          </p:cNvSpPr>
          <p:nvPr>
            <p:ph idx="1"/>
          </p:nvPr>
        </p:nvSpPr>
        <p:spPr>
          <a:xfrm>
            <a:off x="1620000" y="1690688"/>
            <a:ext cx="9900000" cy="4395333"/>
          </a:xfrm>
        </p:spPr>
        <p:txBody>
          <a:bodyPr/>
          <a:lstStyle/>
          <a:p>
            <a:pPr>
              <a:spcBef>
                <a:spcPts val="0"/>
              </a:spcBef>
              <a:spcAft>
                <a:spcPts val="600"/>
              </a:spcAft>
            </a:pPr>
            <a:r>
              <a:rPr lang="cs-CZ" dirty="0"/>
              <a:t>(1) Pro hodnocení ekonomické výhodnosti nabídky podle kvality je zadavatel povinen stanovit </a:t>
            </a:r>
            <a:r>
              <a:rPr lang="cs-CZ" b="1" dirty="0"/>
              <a:t>kritéria, která vyjadřují kvalitativní, environmentální nebo sociální hlediska spojená s předmětem veřejné zakázky</a:t>
            </a:r>
            <a:r>
              <a:rPr lang="cs-CZ" dirty="0"/>
              <a:t>.</a:t>
            </a:r>
          </a:p>
          <a:p>
            <a:pPr>
              <a:spcBef>
                <a:spcPts val="0"/>
              </a:spcBef>
              <a:spcAft>
                <a:spcPts val="600"/>
              </a:spcAft>
            </a:pPr>
            <a:r>
              <a:rPr lang="cs-CZ" dirty="0"/>
              <a:t>(2) Kritériem kvality mohou být </a:t>
            </a:r>
            <a:r>
              <a:rPr lang="cs-CZ" b="1" dirty="0"/>
              <a:t>zejména</a:t>
            </a:r>
          </a:p>
          <a:p>
            <a:pPr>
              <a:spcBef>
                <a:spcPts val="0"/>
              </a:spcBef>
              <a:spcAft>
                <a:spcPts val="600"/>
              </a:spcAft>
            </a:pPr>
            <a:r>
              <a:rPr lang="cs-CZ" dirty="0"/>
              <a:t>a) </a:t>
            </a:r>
            <a:r>
              <a:rPr lang="cs-CZ" b="1" dirty="0"/>
              <a:t>technická úroveň</a:t>
            </a:r>
            <a:r>
              <a:rPr lang="cs-CZ" dirty="0"/>
              <a:t>,</a:t>
            </a:r>
          </a:p>
          <a:p>
            <a:pPr>
              <a:spcBef>
                <a:spcPts val="0"/>
              </a:spcBef>
              <a:spcAft>
                <a:spcPts val="600"/>
              </a:spcAft>
            </a:pPr>
            <a:r>
              <a:rPr lang="cs-CZ" dirty="0"/>
              <a:t>b) </a:t>
            </a:r>
            <a:r>
              <a:rPr lang="cs-CZ" b="1" dirty="0"/>
              <a:t>estetické nebo funkční vlastnosti</a:t>
            </a:r>
            <a:r>
              <a:rPr lang="cs-CZ" dirty="0"/>
              <a:t>,</a:t>
            </a:r>
          </a:p>
          <a:p>
            <a:pPr>
              <a:spcBef>
                <a:spcPts val="0"/>
              </a:spcBef>
              <a:spcAft>
                <a:spcPts val="600"/>
              </a:spcAft>
            </a:pPr>
            <a:r>
              <a:rPr lang="cs-CZ" dirty="0"/>
              <a:t>c) </a:t>
            </a:r>
            <a:r>
              <a:rPr lang="cs-CZ" b="1" dirty="0"/>
              <a:t>uživatelská přístupnost</a:t>
            </a:r>
            <a:r>
              <a:rPr lang="cs-CZ" dirty="0"/>
              <a:t>,</a:t>
            </a:r>
          </a:p>
          <a:p>
            <a:pPr>
              <a:spcBef>
                <a:spcPts val="0"/>
              </a:spcBef>
              <a:spcAft>
                <a:spcPts val="600"/>
              </a:spcAft>
            </a:pPr>
            <a:r>
              <a:rPr lang="cs-CZ" dirty="0"/>
              <a:t>d) </a:t>
            </a:r>
            <a:r>
              <a:rPr lang="cs-CZ" b="1" dirty="0"/>
              <a:t>sociální, environmentální nebo inovační aspekty</a:t>
            </a:r>
            <a:r>
              <a:rPr lang="cs-CZ" dirty="0"/>
              <a:t>,</a:t>
            </a:r>
          </a:p>
          <a:p>
            <a:pPr>
              <a:spcBef>
                <a:spcPts val="0"/>
              </a:spcBef>
              <a:spcAft>
                <a:spcPts val="600"/>
              </a:spcAft>
            </a:pPr>
            <a:r>
              <a:rPr lang="cs-CZ" dirty="0"/>
              <a:t>e) organizace, kvalifikace nebo zkušenost </a:t>
            </a:r>
            <a:r>
              <a:rPr lang="cs-CZ" b="1" dirty="0"/>
              <a:t>osob, které se mají přímo podílet na plnění veřejné zakázky </a:t>
            </a:r>
            <a:r>
              <a:rPr lang="cs-CZ" dirty="0"/>
              <a:t>v případě, že na úroveň plnění má významný dopad kvalita těchto osob,</a:t>
            </a:r>
          </a:p>
          <a:p>
            <a:pPr>
              <a:spcBef>
                <a:spcPts val="0"/>
              </a:spcBef>
              <a:spcAft>
                <a:spcPts val="600"/>
              </a:spcAft>
            </a:pPr>
            <a:r>
              <a:rPr lang="cs-CZ" dirty="0"/>
              <a:t>f) úroveň </a:t>
            </a:r>
            <a:r>
              <a:rPr lang="cs-CZ" b="1" dirty="0"/>
              <a:t>servisních služeb </a:t>
            </a:r>
            <a:r>
              <a:rPr lang="cs-CZ" dirty="0"/>
              <a:t>včetně </a:t>
            </a:r>
            <a:r>
              <a:rPr lang="cs-CZ" b="1" dirty="0"/>
              <a:t>technické pomoci</a:t>
            </a:r>
            <a:r>
              <a:rPr lang="cs-CZ" dirty="0"/>
              <a:t>, nebo</a:t>
            </a:r>
          </a:p>
          <a:p>
            <a:pPr>
              <a:spcBef>
                <a:spcPts val="0"/>
              </a:spcBef>
              <a:spcAft>
                <a:spcPts val="600"/>
              </a:spcAft>
            </a:pPr>
            <a:r>
              <a:rPr lang="cs-CZ" dirty="0"/>
              <a:t>g) podmínky a lhůta </a:t>
            </a:r>
            <a:r>
              <a:rPr lang="cs-CZ" b="1" dirty="0"/>
              <a:t>dodání</a:t>
            </a:r>
            <a:r>
              <a:rPr lang="cs-CZ" dirty="0"/>
              <a:t> nebo </a:t>
            </a:r>
            <a:r>
              <a:rPr lang="cs-CZ" b="1" dirty="0"/>
              <a:t>dokončení plnění</a:t>
            </a:r>
            <a:r>
              <a:rPr lang="cs-CZ" dirty="0"/>
              <a:t>.</a:t>
            </a:r>
          </a:p>
          <a:p>
            <a:endParaRPr lang="cs-CZ" dirty="0"/>
          </a:p>
        </p:txBody>
      </p:sp>
      <p:sp>
        <p:nvSpPr>
          <p:cNvPr id="4" name="Zástupný symbol pro číslo snímku 3">
            <a:extLst>
              <a:ext uri="{FF2B5EF4-FFF2-40B4-BE49-F238E27FC236}">
                <a16:creationId xmlns:a16="http://schemas.microsoft.com/office/drawing/2014/main" id="{5F44E304-3500-663E-34A1-488C610A64FA}"/>
              </a:ext>
            </a:extLst>
          </p:cNvPr>
          <p:cNvSpPr>
            <a:spLocks noGrp="1"/>
          </p:cNvSpPr>
          <p:nvPr>
            <p:ph type="sldNum" sz="quarter" idx="12"/>
          </p:nvPr>
        </p:nvSpPr>
        <p:spPr/>
        <p:txBody>
          <a:bodyPr/>
          <a:lstStyle/>
          <a:p>
            <a:fld id="{1CF5A12E-3DFE-4C3E-9036-7893F29C52C1}" type="slidenum">
              <a:rPr lang="cs-CZ" smtClean="0"/>
              <a:t>165</a:t>
            </a:fld>
            <a:endParaRPr lang="cs-CZ"/>
          </a:p>
        </p:txBody>
      </p:sp>
    </p:spTree>
    <p:extLst>
      <p:ext uri="{BB962C8B-B14F-4D97-AF65-F5344CB8AC3E}">
        <p14:creationId xmlns:p14="http://schemas.microsoft.com/office/powerpoint/2010/main" val="42418767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306AE0-B03D-EBA4-1D2E-0131C6D43C9C}"/>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A8084D91-ABEA-445F-368B-79834B446EDC}"/>
              </a:ext>
            </a:extLst>
          </p:cNvPr>
          <p:cNvSpPr>
            <a:spLocks noGrp="1"/>
          </p:cNvSpPr>
          <p:nvPr>
            <p:ph idx="1"/>
          </p:nvPr>
        </p:nvSpPr>
        <p:spPr/>
        <p:txBody>
          <a:bodyPr/>
          <a:lstStyle/>
          <a:p>
            <a:pPr>
              <a:spcBef>
                <a:spcPts val="0"/>
              </a:spcBef>
              <a:spcAft>
                <a:spcPts val="600"/>
              </a:spcAft>
            </a:pPr>
            <a:r>
              <a:rPr lang="cs-CZ" dirty="0"/>
              <a:t>(3) Kritéria kvality musí být vymezena tak, aby podle nich nabídky mohly být </a:t>
            </a:r>
            <a:r>
              <a:rPr lang="cs-CZ" b="1" dirty="0"/>
              <a:t>porovnatelné</a:t>
            </a:r>
            <a:r>
              <a:rPr lang="cs-CZ" dirty="0"/>
              <a:t> a </a:t>
            </a:r>
            <a:r>
              <a:rPr lang="cs-CZ" b="1" dirty="0"/>
              <a:t>naplnění kritérií ověřitelné</a:t>
            </a:r>
            <a:r>
              <a:rPr lang="cs-CZ" dirty="0"/>
              <a:t>. Kritériem kvality </a:t>
            </a:r>
            <a:r>
              <a:rPr lang="cs-CZ" b="1" dirty="0"/>
              <a:t>nesmí </a:t>
            </a:r>
            <a:r>
              <a:rPr lang="cs-CZ" dirty="0"/>
              <a:t>být smluvní podmínky, jejichž účelem je </a:t>
            </a:r>
            <a:r>
              <a:rPr lang="cs-CZ" b="1" dirty="0"/>
              <a:t>utvrzení povinností dodavatele, nebo platební podmínky</a:t>
            </a:r>
            <a:r>
              <a:rPr lang="cs-CZ" dirty="0"/>
              <a:t>.</a:t>
            </a:r>
          </a:p>
          <a:p>
            <a:pPr>
              <a:spcBef>
                <a:spcPts val="0"/>
              </a:spcBef>
              <a:spcAft>
                <a:spcPts val="600"/>
              </a:spcAft>
            </a:pPr>
            <a:r>
              <a:rPr lang="cs-CZ" dirty="0"/>
              <a:t>(4) Zadavatel může rovněž stanovit </a:t>
            </a:r>
            <a:r>
              <a:rPr lang="cs-CZ" b="1" dirty="0"/>
              <a:t>pevnou cenu </a:t>
            </a:r>
            <a:r>
              <a:rPr lang="cs-CZ" dirty="0"/>
              <a:t>a hodnotit pouze kvalitu nabízeného plnění.</a:t>
            </a:r>
          </a:p>
          <a:p>
            <a:pPr>
              <a:spcBef>
                <a:spcPts val="0"/>
              </a:spcBef>
              <a:spcAft>
                <a:spcPts val="600"/>
              </a:spcAft>
            </a:pPr>
            <a:r>
              <a:rPr lang="cs-CZ" dirty="0"/>
              <a:t>(5) Má se za to, že kritéria kvality souvisejí s předmětem veřejné zakázky, pokud se vztahují k </a:t>
            </a:r>
            <a:r>
              <a:rPr lang="cs-CZ" b="1" dirty="0"/>
              <a:t>jakékoliv fázi životního cyklu předmětu veřejné zakázky</a:t>
            </a:r>
            <a:r>
              <a:rPr lang="cs-CZ" dirty="0"/>
              <a:t>.</a:t>
            </a:r>
          </a:p>
        </p:txBody>
      </p:sp>
      <p:sp>
        <p:nvSpPr>
          <p:cNvPr id="4" name="Zástupný symbol pro číslo snímku 3">
            <a:extLst>
              <a:ext uri="{FF2B5EF4-FFF2-40B4-BE49-F238E27FC236}">
                <a16:creationId xmlns:a16="http://schemas.microsoft.com/office/drawing/2014/main" id="{CCA8A058-667A-CED2-6C02-5EDC71D50FDC}"/>
              </a:ext>
            </a:extLst>
          </p:cNvPr>
          <p:cNvSpPr>
            <a:spLocks noGrp="1"/>
          </p:cNvSpPr>
          <p:nvPr>
            <p:ph type="sldNum" sz="quarter" idx="12"/>
          </p:nvPr>
        </p:nvSpPr>
        <p:spPr/>
        <p:txBody>
          <a:bodyPr/>
          <a:lstStyle/>
          <a:p>
            <a:fld id="{1CF5A12E-3DFE-4C3E-9036-7893F29C52C1}" type="slidenum">
              <a:rPr lang="cs-CZ" smtClean="0"/>
              <a:t>166</a:t>
            </a:fld>
            <a:endParaRPr lang="cs-CZ"/>
          </a:p>
        </p:txBody>
      </p:sp>
    </p:spTree>
    <p:extLst>
      <p:ext uri="{BB962C8B-B14F-4D97-AF65-F5344CB8AC3E}">
        <p14:creationId xmlns:p14="http://schemas.microsoft.com/office/powerpoint/2010/main" val="205573471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9AAC58-53E8-559C-C57D-80CD51AFA8C8}"/>
              </a:ext>
            </a:extLst>
          </p:cNvPr>
          <p:cNvSpPr>
            <a:spLocks noGrp="1"/>
          </p:cNvSpPr>
          <p:nvPr>
            <p:ph type="title"/>
          </p:nvPr>
        </p:nvSpPr>
        <p:spPr/>
        <p:txBody>
          <a:bodyPr/>
          <a:lstStyle/>
          <a:p>
            <a:r>
              <a:rPr lang="cs-CZ" dirty="0"/>
              <a:t>§ 117 Náklady životního cyklu</a:t>
            </a:r>
          </a:p>
        </p:txBody>
      </p:sp>
      <p:sp>
        <p:nvSpPr>
          <p:cNvPr id="3" name="Zástupný obsah 2">
            <a:extLst>
              <a:ext uri="{FF2B5EF4-FFF2-40B4-BE49-F238E27FC236}">
                <a16:creationId xmlns:a16="http://schemas.microsoft.com/office/drawing/2014/main" id="{4851F5A3-266F-7B03-45D7-1FECFC4C596A}"/>
              </a:ext>
            </a:extLst>
          </p:cNvPr>
          <p:cNvSpPr>
            <a:spLocks noGrp="1"/>
          </p:cNvSpPr>
          <p:nvPr>
            <p:ph idx="1"/>
          </p:nvPr>
        </p:nvSpPr>
        <p:spPr>
          <a:xfrm>
            <a:off x="1620000" y="2160000"/>
            <a:ext cx="9878400" cy="3926021"/>
          </a:xfrm>
        </p:spPr>
        <p:txBody>
          <a:bodyPr/>
          <a:lstStyle/>
          <a:p>
            <a:pPr>
              <a:spcBef>
                <a:spcPts val="0"/>
              </a:spcBef>
              <a:spcAft>
                <a:spcPts val="600"/>
              </a:spcAft>
            </a:pPr>
            <a:r>
              <a:rPr lang="cs-CZ" dirty="0"/>
              <a:t>Náklady životního cyklu </a:t>
            </a:r>
            <a:r>
              <a:rPr lang="cs-CZ" b="1" dirty="0"/>
              <a:t>musí zahrnovat nabídkovou cenu </a:t>
            </a:r>
            <a:r>
              <a:rPr lang="cs-CZ" dirty="0"/>
              <a:t>a </a:t>
            </a:r>
            <a:r>
              <a:rPr lang="cs-CZ" b="1" dirty="0"/>
              <a:t>mohou</a:t>
            </a:r>
            <a:r>
              <a:rPr lang="cs-CZ" dirty="0"/>
              <a:t> zahrnovat</a:t>
            </a:r>
          </a:p>
          <a:p>
            <a:pPr>
              <a:spcBef>
                <a:spcPts val="0"/>
              </a:spcBef>
              <a:spcAft>
                <a:spcPts val="600"/>
              </a:spcAft>
            </a:pPr>
            <a:r>
              <a:rPr lang="cs-CZ" dirty="0"/>
              <a:t>a) </a:t>
            </a:r>
            <a:r>
              <a:rPr lang="cs-CZ" b="1" dirty="0"/>
              <a:t>náklady zadavatele </a:t>
            </a:r>
            <a:r>
              <a:rPr lang="cs-CZ" dirty="0"/>
              <a:t>nebo </a:t>
            </a:r>
            <a:r>
              <a:rPr lang="cs-CZ" b="1" dirty="0"/>
              <a:t>jiných uživatelů </a:t>
            </a:r>
            <a:r>
              <a:rPr lang="cs-CZ" dirty="0"/>
              <a:t>v průběhu životního cyklu předmětu veřejné zakázky, kterými mohou být zejména</a:t>
            </a:r>
          </a:p>
          <a:p>
            <a:pPr>
              <a:spcBef>
                <a:spcPts val="0"/>
              </a:spcBef>
              <a:spcAft>
                <a:spcPts val="600"/>
              </a:spcAft>
            </a:pPr>
            <a:r>
              <a:rPr lang="cs-CZ" dirty="0"/>
              <a:t>1. ostatní pořizovací náklady,</a:t>
            </a:r>
          </a:p>
          <a:p>
            <a:pPr>
              <a:spcBef>
                <a:spcPts val="0"/>
              </a:spcBef>
              <a:spcAft>
                <a:spcPts val="600"/>
              </a:spcAft>
            </a:pPr>
            <a:r>
              <a:rPr lang="cs-CZ" dirty="0"/>
              <a:t>2. náklady související s užíváním předmětu veřejné zakázky,</a:t>
            </a:r>
          </a:p>
          <a:p>
            <a:pPr>
              <a:spcBef>
                <a:spcPts val="0"/>
              </a:spcBef>
              <a:spcAft>
                <a:spcPts val="600"/>
              </a:spcAft>
            </a:pPr>
            <a:r>
              <a:rPr lang="cs-CZ" dirty="0"/>
              <a:t>3. náklady na údržbu, nebo</a:t>
            </a:r>
          </a:p>
          <a:p>
            <a:pPr>
              <a:spcBef>
                <a:spcPts val="0"/>
              </a:spcBef>
              <a:spcAft>
                <a:spcPts val="600"/>
              </a:spcAft>
            </a:pPr>
            <a:r>
              <a:rPr lang="cs-CZ" dirty="0"/>
              <a:t>4. náklady spojené s koncem životnosti, nebo</a:t>
            </a:r>
          </a:p>
          <a:p>
            <a:pPr>
              <a:spcBef>
                <a:spcPts val="0"/>
              </a:spcBef>
              <a:spcAft>
                <a:spcPts val="600"/>
              </a:spcAft>
            </a:pPr>
            <a:r>
              <a:rPr lang="cs-CZ" dirty="0"/>
              <a:t>b) </a:t>
            </a:r>
            <a:r>
              <a:rPr lang="cs-CZ" b="1" dirty="0"/>
              <a:t>náklady způsobené dopady na životní prostředí</a:t>
            </a:r>
            <a:r>
              <a:rPr lang="cs-CZ" dirty="0"/>
              <a:t>, které jsou spojeny s předmětem plnění veřejné zakázky kdykoli v průběhu jeho životního cyklu, a to v případě, že lze vyčíslit jejich peněžní hodnotu; mohou jimi být zejména náklady na emise skleníkových plynů nebo jiných znečišťujících látek nebo jiné náklady na zmírnění změny klimatu.</a:t>
            </a:r>
          </a:p>
          <a:p>
            <a:endParaRPr lang="cs-CZ" dirty="0"/>
          </a:p>
        </p:txBody>
      </p:sp>
      <p:sp>
        <p:nvSpPr>
          <p:cNvPr id="4" name="Zástupný symbol pro číslo snímku 3">
            <a:extLst>
              <a:ext uri="{FF2B5EF4-FFF2-40B4-BE49-F238E27FC236}">
                <a16:creationId xmlns:a16="http://schemas.microsoft.com/office/drawing/2014/main" id="{743D0318-2A37-A3C4-9461-D874B29946ED}"/>
              </a:ext>
            </a:extLst>
          </p:cNvPr>
          <p:cNvSpPr>
            <a:spLocks noGrp="1"/>
          </p:cNvSpPr>
          <p:nvPr>
            <p:ph type="sldNum" sz="quarter" idx="12"/>
          </p:nvPr>
        </p:nvSpPr>
        <p:spPr/>
        <p:txBody>
          <a:bodyPr/>
          <a:lstStyle/>
          <a:p>
            <a:fld id="{1CF5A12E-3DFE-4C3E-9036-7893F29C52C1}" type="slidenum">
              <a:rPr lang="cs-CZ" smtClean="0"/>
              <a:t>167</a:t>
            </a:fld>
            <a:endParaRPr lang="cs-CZ"/>
          </a:p>
        </p:txBody>
      </p:sp>
    </p:spTree>
    <p:extLst>
      <p:ext uri="{BB962C8B-B14F-4D97-AF65-F5344CB8AC3E}">
        <p14:creationId xmlns:p14="http://schemas.microsoft.com/office/powerpoint/2010/main" val="202813738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D1DD6B-B6B1-F422-C185-96F7789DC31A}"/>
              </a:ext>
            </a:extLst>
          </p:cNvPr>
          <p:cNvSpPr>
            <a:spLocks noGrp="1"/>
          </p:cNvSpPr>
          <p:nvPr>
            <p:ph type="title"/>
          </p:nvPr>
        </p:nvSpPr>
        <p:spPr/>
        <p:txBody>
          <a:bodyPr/>
          <a:lstStyle/>
          <a:p>
            <a:r>
              <a:rPr lang="cs-CZ" dirty="0"/>
              <a:t>§ 119 Postup při hodnocení nabídek</a:t>
            </a:r>
          </a:p>
        </p:txBody>
      </p:sp>
      <p:sp>
        <p:nvSpPr>
          <p:cNvPr id="3" name="Zástupný obsah 2">
            <a:extLst>
              <a:ext uri="{FF2B5EF4-FFF2-40B4-BE49-F238E27FC236}">
                <a16:creationId xmlns:a16="http://schemas.microsoft.com/office/drawing/2014/main" id="{8FF22B9D-7C05-3C9F-822A-58D52F442474}"/>
              </a:ext>
            </a:extLst>
          </p:cNvPr>
          <p:cNvSpPr>
            <a:spLocks noGrp="1"/>
          </p:cNvSpPr>
          <p:nvPr>
            <p:ph idx="1"/>
          </p:nvPr>
        </p:nvSpPr>
        <p:spPr>
          <a:xfrm>
            <a:off x="1620000" y="1690688"/>
            <a:ext cx="10251960" cy="4395333"/>
          </a:xfrm>
        </p:spPr>
        <p:txBody>
          <a:bodyPr/>
          <a:lstStyle/>
          <a:p>
            <a:pPr>
              <a:spcBef>
                <a:spcPts val="0"/>
              </a:spcBef>
              <a:spcAft>
                <a:spcPts val="600"/>
              </a:spcAft>
            </a:pPr>
            <a:r>
              <a:rPr lang="cs-CZ" dirty="0"/>
              <a:t>(1) </a:t>
            </a:r>
            <a:r>
              <a:rPr lang="cs-CZ" b="1" dirty="0"/>
              <a:t>Zadavatel provede hodnocení </a:t>
            </a:r>
            <a:r>
              <a:rPr lang="cs-CZ" dirty="0"/>
              <a:t>nabídek </a:t>
            </a:r>
            <a:r>
              <a:rPr lang="cs-CZ" b="1" dirty="0"/>
              <a:t>podle pravidel pro hodnocení nabídek uvedených v zadávací dokumentaci</a:t>
            </a:r>
            <a:r>
              <a:rPr lang="cs-CZ" dirty="0"/>
              <a:t>.</a:t>
            </a:r>
          </a:p>
          <a:p>
            <a:pPr>
              <a:spcBef>
                <a:spcPts val="0"/>
              </a:spcBef>
              <a:spcAft>
                <a:spcPts val="600"/>
              </a:spcAft>
            </a:pPr>
            <a:r>
              <a:rPr lang="cs-CZ" dirty="0"/>
              <a:t>(2) Zadavatel pořídí </a:t>
            </a:r>
            <a:r>
              <a:rPr lang="cs-CZ" b="1" dirty="0"/>
              <a:t>písemnou zprávu o hodnocení nabídek</a:t>
            </a:r>
            <a:r>
              <a:rPr lang="cs-CZ" dirty="0"/>
              <a:t>, ve které uvede</a:t>
            </a:r>
          </a:p>
          <a:p>
            <a:pPr>
              <a:spcBef>
                <a:spcPts val="0"/>
              </a:spcBef>
              <a:spcAft>
                <a:spcPts val="600"/>
              </a:spcAft>
            </a:pPr>
            <a:r>
              <a:rPr lang="cs-CZ" dirty="0"/>
              <a:t>a) identifikaci zadávacího řízení,</a:t>
            </a:r>
          </a:p>
          <a:p>
            <a:pPr>
              <a:spcBef>
                <a:spcPts val="0"/>
              </a:spcBef>
              <a:spcAft>
                <a:spcPts val="600"/>
              </a:spcAft>
            </a:pPr>
            <a:r>
              <a:rPr lang="cs-CZ" dirty="0"/>
              <a:t>b) fyzické osoby, které se na hodnocení podílely; za tyto osoby se považují zejména osoby, které provedly hodnocení nabídek včetně členů komise, pokud ji zadavatel k hodnocení sestavil, nebo přizvaných odborníků, pokud byly jejich závěry zohledněny při hodnocení,</a:t>
            </a:r>
          </a:p>
          <a:p>
            <a:pPr>
              <a:spcBef>
                <a:spcPts val="0"/>
              </a:spcBef>
              <a:spcAft>
                <a:spcPts val="600"/>
              </a:spcAft>
            </a:pPr>
            <a:r>
              <a:rPr lang="cs-CZ" dirty="0"/>
              <a:t>c) seznam hodnocených nabídek a</a:t>
            </a:r>
          </a:p>
          <a:p>
            <a:pPr>
              <a:spcBef>
                <a:spcPts val="0"/>
              </a:spcBef>
              <a:spcAft>
                <a:spcPts val="600"/>
              </a:spcAft>
            </a:pPr>
            <a:r>
              <a:rPr lang="cs-CZ" dirty="0"/>
              <a:t>d) popis hodnocení, ze kterého budou zřejmé</a:t>
            </a:r>
          </a:p>
          <a:p>
            <a:pPr>
              <a:spcBef>
                <a:spcPts val="0"/>
              </a:spcBef>
              <a:spcAft>
                <a:spcPts val="600"/>
              </a:spcAft>
            </a:pPr>
            <a:r>
              <a:rPr lang="cs-CZ" dirty="0"/>
              <a:t>1.  hodnocené údaje z nabídek odpovídající kritériím hodnocení,</a:t>
            </a:r>
          </a:p>
          <a:p>
            <a:pPr>
              <a:spcBef>
                <a:spcPts val="0"/>
              </a:spcBef>
              <a:spcAft>
                <a:spcPts val="600"/>
              </a:spcAft>
            </a:pPr>
            <a:r>
              <a:rPr lang="cs-CZ" dirty="0"/>
              <a:t>2.  popis hodnocení údajů z nabídek v jednotlivých kritériích hodnocení,</a:t>
            </a:r>
          </a:p>
          <a:p>
            <a:pPr>
              <a:spcBef>
                <a:spcPts val="0"/>
              </a:spcBef>
              <a:spcAft>
                <a:spcPts val="600"/>
              </a:spcAft>
            </a:pPr>
            <a:r>
              <a:rPr lang="cs-CZ" dirty="0"/>
              <a:t>3.  popis srovnání hodnot získaných při hodnocení v jednotlivých kritériích hodnocení a</a:t>
            </a:r>
          </a:p>
          <a:p>
            <a:pPr>
              <a:spcBef>
                <a:spcPts val="0"/>
              </a:spcBef>
              <a:spcAft>
                <a:spcPts val="600"/>
              </a:spcAft>
            </a:pPr>
            <a:r>
              <a:rPr lang="cs-CZ" dirty="0"/>
              <a:t>4.  výsledek hodnocení nabídek.</a:t>
            </a:r>
          </a:p>
        </p:txBody>
      </p:sp>
      <p:sp>
        <p:nvSpPr>
          <p:cNvPr id="4" name="Zástupný symbol pro číslo snímku 3">
            <a:extLst>
              <a:ext uri="{FF2B5EF4-FFF2-40B4-BE49-F238E27FC236}">
                <a16:creationId xmlns:a16="http://schemas.microsoft.com/office/drawing/2014/main" id="{D9812D53-01F1-0960-CC95-9846CD01136B}"/>
              </a:ext>
            </a:extLst>
          </p:cNvPr>
          <p:cNvSpPr>
            <a:spLocks noGrp="1"/>
          </p:cNvSpPr>
          <p:nvPr>
            <p:ph type="sldNum" sz="quarter" idx="12"/>
          </p:nvPr>
        </p:nvSpPr>
        <p:spPr/>
        <p:txBody>
          <a:bodyPr/>
          <a:lstStyle/>
          <a:p>
            <a:fld id="{1CF5A12E-3DFE-4C3E-9036-7893F29C52C1}" type="slidenum">
              <a:rPr lang="cs-CZ" smtClean="0"/>
              <a:t>168</a:t>
            </a:fld>
            <a:endParaRPr lang="cs-CZ"/>
          </a:p>
        </p:txBody>
      </p:sp>
    </p:spTree>
    <p:extLst>
      <p:ext uri="{BB962C8B-B14F-4D97-AF65-F5344CB8AC3E}">
        <p14:creationId xmlns:p14="http://schemas.microsoft.com/office/powerpoint/2010/main" val="3025410195"/>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CF009E-4EBD-5B80-353C-AF3C073BCBA7}"/>
              </a:ext>
            </a:extLst>
          </p:cNvPr>
          <p:cNvSpPr>
            <a:spLocks noGrp="1"/>
          </p:cNvSpPr>
          <p:nvPr>
            <p:ph type="title"/>
          </p:nvPr>
        </p:nvSpPr>
        <p:spPr/>
        <p:txBody>
          <a:bodyPr/>
          <a:lstStyle/>
          <a:p>
            <a:r>
              <a:rPr lang="cs-CZ" dirty="0"/>
              <a:t>17.</a:t>
            </a:r>
            <a:br>
              <a:rPr lang="cs-CZ" dirty="0"/>
            </a:br>
            <a:r>
              <a:rPr lang="cs-CZ" dirty="0"/>
              <a:t>Výběr dodavatele a související úkony</a:t>
            </a:r>
          </a:p>
        </p:txBody>
      </p:sp>
      <p:sp>
        <p:nvSpPr>
          <p:cNvPr id="3" name="Zástupný text 2">
            <a:extLst>
              <a:ext uri="{FF2B5EF4-FFF2-40B4-BE49-F238E27FC236}">
                <a16:creationId xmlns:a16="http://schemas.microsoft.com/office/drawing/2014/main" id="{985E7EC4-DAF6-94F8-5176-3C097B7A2965}"/>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3655201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5AC7C1-D82C-EDE5-0624-134F062DAEEB}"/>
              </a:ext>
            </a:extLst>
          </p:cNvPr>
          <p:cNvSpPr>
            <a:spLocks noGrp="1"/>
          </p:cNvSpPr>
          <p:nvPr>
            <p:ph type="title"/>
          </p:nvPr>
        </p:nvSpPr>
        <p:spPr/>
        <p:txBody>
          <a:bodyPr/>
          <a:lstStyle/>
          <a:p>
            <a:r>
              <a:rPr lang="cs-CZ" dirty="0"/>
              <a:t>§ 15 Hlavní předmět veřejné zakázky</a:t>
            </a:r>
          </a:p>
        </p:txBody>
      </p:sp>
      <p:sp>
        <p:nvSpPr>
          <p:cNvPr id="3" name="Zástupný obsah 2">
            <a:extLst>
              <a:ext uri="{FF2B5EF4-FFF2-40B4-BE49-F238E27FC236}">
                <a16:creationId xmlns:a16="http://schemas.microsoft.com/office/drawing/2014/main" id="{3B351A04-E9E4-5444-7B52-4955BB351C57}"/>
              </a:ext>
            </a:extLst>
          </p:cNvPr>
          <p:cNvSpPr>
            <a:spLocks noGrp="1"/>
          </p:cNvSpPr>
          <p:nvPr>
            <p:ph idx="1"/>
          </p:nvPr>
        </p:nvSpPr>
        <p:spPr/>
        <p:txBody>
          <a:bodyPr/>
          <a:lstStyle/>
          <a:p>
            <a:r>
              <a:rPr lang="cs-CZ" dirty="0"/>
              <a:t>(1) Veřejné zakázky, které </a:t>
            </a:r>
            <a:r>
              <a:rPr lang="cs-CZ" b="1" dirty="0"/>
              <a:t>v sobě zahrnují více druhů </a:t>
            </a:r>
            <a:r>
              <a:rPr lang="cs-CZ" dirty="0"/>
              <a:t>veřejných zakázek, se zadávají v souladu s pravidly platnými pro druh veřejné zakázky odpovídající </a:t>
            </a:r>
            <a:r>
              <a:rPr lang="cs-CZ" b="1" dirty="0"/>
              <a:t>hlavnímu předmětu této veřejné zakázky</a:t>
            </a:r>
            <a:r>
              <a:rPr lang="cs-CZ" dirty="0"/>
              <a:t>.</a:t>
            </a:r>
          </a:p>
          <a:p>
            <a:r>
              <a:rPr lang="cs-CZ" dirty="0"/>
              <a:t>(2) Obsahují-li veřejné zakázky </a:t>
            </a:r>
            <a:r>
              <a:rPr lang="cs-CZ" b="1" dirty="0"/>
              <a:t>dodávky i služby</a:t>
            </a:r>
            <a:r>
              <a:rPr lang="cs-CZ" dirty="0"/>
              <a:t> a nejedná se o veřejnou zakázku na stavební práce, určí se hlavní předmět podle </a:t>
            </a:r>
            <a:r>
              <a:rPr lang="cs-CZ" b="1" dirty="0"/>
              <a:t>části předmětu veřejné zakázky s vyšší předpokládanou hodnotou</a:t>
            </a:r>
            <a:r>
              <a:rPr lang="cs-CZ" dirty="0"/>
              <a:t>.</a:t>
            </a:r>
          </a:p>
          <a:p>
            <a:r>
              <a:rPr lang="cs-CZ" dirty="0"/>
              <a:t>(3) V ostatních případech se hlavní předmět určí podle </a:t>
            </a:r>
            <a:r>
              <a:rPr lang="cs-CZ" b="1" dirty="0"/>
              <a:t>základního účelu veřejné zakázky</a:t>
            </a:r>
            <a:r>
              <a:rPr lang="cs-CZ" dirty="0"/>
              <a:t>.</a:t>
            </a:r>
          </a:p>
        </p:txBody>
      </p:sp>
      <p:sp>
        <p:nvSpPr>
          <p:cNvPr id="4" name="Zástupný symbol pro číslo snímku 3">
            <a:extLst>
              <a:ext uri="{FF2B5EF4-FFF2-40B4-BE49-F238E27FC236}">
                <a16:creationId xmlns:a16="http://schemas.microsoft.com/office/drawing/2014/main" id="{992E39F9-BE94-AC07-C31A-803CBE1719EB}"/>
              </a:ext>
            </a:extLst>
          </p:cNvPr>
          <p:cNvSpPr>
            <a:spLocks noGrp="1"/>
          </p:cNvSpPr>
          <p:nvPr>
            <p:ph type="sldNum" sz="quarter" idx="12"/>
          </p:nvPr>
        </p:nvSpPr>
        <p:spPr/>
        <p:txBody>
          <a:bodyPr/>
          <a:lstStyle/>
          <a:p>
            <a:fld id="{1CF5A12E-3DFE-4C3E-9036-7893F29C52C1}" type="slidenum">
              <a:rPr lang="cs-CZ" smtClean="0"/>
              <a:t>17</a:t>
            </a:fld>
            <a:endParaRPr lang="cs-CZ"/>
          </a:p>
        </p:txBody>
      </p:sp>
    </p:spTree>
    <p:extLst>
      <p:ext uri="{BB962C8B-B14F-4D97-AF65-F5344CB8AC3E}">
        <p14:creationId xmlns:p14="http://schemas.microsoft.com/office/powerpoint/2010/main" val="129595303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253556-791F-B7F2-901E-E496E7DEC04B}"/>
              </a:ext>
            </a:extLst>
          </p:cNvPr>
          <p:cNvSpPr>
            <a:spLocks noGrp="1"/>
          </p:cNvSpPr>
          <p:nvPr>
            <p:ph type="title"/>
          </p:nvPr>
        </p:nvSpPr>
        <p:spPr/>
        <p:txBody>
          <a:bodyPr/>
          <a:lstStyle/>
          <a:p>
            <a:r>
              <a:rPr lang="cs-CZ" dirty="0"/>
              <a:t>§ 122 Výběr dodavatele</a:t>
            </a:r>
          </a:p>
        </p:txBody>
      </p:sp>
      <p:sp>
        <p:nvSpPr>
          <p:cNvPr id="3" name="Zástupný obsah 2">
            <a:extLst>
              <a:ext uri="{FF2B5EF4-FFF2-40B4-BE49-F238E27FC236}">
                <a16:creationId xmlns:a16="http://schemas.microsoft.com/office/drawing/2014/main" id="{139D40BA-4F54-D916-DC06-0199474AFF60}"/>
              </a:ext>
            </a:extLst>
          </p:cNvPr>
          <p:cNvSpPr>
            <a:spLocks noGrp="1"/>
          </p:cNvSpPr>
          <p:nvPr>
            <p:ph idx="1"/>
          </p:nvPr>
        </p:nvSpPr>
        <p:spPr/>
        <p:txBody>
          <a:bodyPr/>
          <a:lstStyle/>
          <a:p>
            <a:r>
              <a:rPr lang="cs-CZ" dirty="0"/>
              <a:t>(1) Zadavatel je </a:t>
            </a:r>
            <a:r>
              <a:rPr lang="cs-CZ" b="1" dirty="0"/>
              <a:t>povinen vybrat k uzavření smlouvy účastníka zadávacího řízení</a:t>
            </a:r>
            <a:r>
              <a:rPr lang="cs-CZ" dirty="0"/>
              <a:t>, jehož nabídka byla vyhodnocena jako </a:t>
            </a:r>
            <a:r>
              <a:rPr lang="cs-CZ" b="1" dirty="0"/>
              <a:t>ekonomicky nejvýhodnější </a:t>
            </a:r>
            <a:r>
              <a:rPr lang="cs-CZ" dirty="0"/>
              <a:t>podle výsledku hodnocení nabídek nebo výsledku elektronické aukce, pokud byla použita.</a:t>
            </a:r>
          </a:p>
          <a:p>
            <a:r>
              <a:rPr lang="cs-CZ" dirty="0"/>
              <a:t>(2) Pokud je v zadávacím řízení </a:t>
            </a:r>
            <a:r>
              <a:rPr lang="cs-CZ" b="1" dirty="0"/>
              <a:t>jediný účastník zadávacího řízení</a:t>
            </a:r>
            <a:r>
              <a:rPr lang="cs-CZ" dirty="0"/>
              <a:t>, může být zadavatelem vybrán </a:t>
            </a:r>
            <a:r>
              <a:rPr lang="cs-CZ" b="1" dirty="0"/>
              <a:t>bez provedení hodnocení</a:t>
            </a:r>
            <a:r>
              <a:rPr lang="cs-CZ" dirty="0"/>
              <a:t>.</a:t>
            </a:r>
          </a:p>
          <a:p>
            <a:endParaRPr lang="cs-CZ" dirty="0"/>
          </a:p>
        </p:txBody>
      </p:sp>
      <p:sp>
        <p:nvSpPr>
          <p:cNvPr id="4" name="Zástupný symbol pro číslo snímku 3">
            <a:extLst>
              <a:ext uri="{FF2B5EF4-FFF2-40B4-BE49-F238E27FC236}">
                <a16:creationId xmlns:a16="http://schemas.microsoft.com/office/drawing/2014/main" id="{AE0275CE-12C6-BF99-48BF-5F2DCC7F372D}"/>
              </a:ext>
            </a:extLst>
          </p:cNvPr>
          <p:cNvSpPr>
            <a:spLocks noGrp="1"/>
          </p:cNvSpPr>
          <p:nvPr>
            <p:ph type="sldNum" sz="quarter" idx="12"/>
          </p:nvPr>
        </p:nvSpPr>
        <p:spPr/>
        <p:txBody>
          <a:bodyPr/>
          <a:lstStyle/>
          <a:p>
            <a:fld id="{1CF5A12E-3DFE-4C3E-9036-7893F29C52C1}" type="slidenum">
              <a:rPr lang="cs-CZ" smtClean="0"/>
              <a:t>170</a:t>
            </a:fld>
            <a:endParaRPr lang="cs-CZ"/>
          </a:p>
        </p:txBody>
      </p:sp>
    </p:spTree>
    <p:extLst>
      <p:ext uri="{BB962C8B-B14F-4D97-AF65-F5344CB8AC3E}">
        <p14:creationId xmlns:p14="http://schemas.microsoft.com/office/powerpoint/2010/main" val="58207432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1C781-4050-B062-60B4-3DE9F85F54E6}"/>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12E22B6-46C5-4F03-0264-6CA14BCDCB35}"/>
              </a:ext>
            </a:extLst>
          </p:cNvPr>
          <p:cNvSpPr>
            <a:spLocks noGrp="1"/>
          </p:cNvSpPr>
          <p:nvPr>
            <p:ph idx="1"/>
          </p:nvPr>
        </p:nvSpPr>
        <p:spPr>
          <a:xfrm>
            <a:off x="1310640" y="1143000"/>
            <a:ext cx="10546080" cy="4943021"/>
          </a:xfrm>
        </p:spPr>
        <p:txBody>
          <a:bodyPr/>
          <a:lstStyle/>
          <a:p>
            <a:pPr>
              <a:spcBef>
                <a:spcPts val="0"/>
              </a:spcBef>
              <a:spcAft>
                <a:spcPts val="600"/>
              </a:spcAft>
            </a:pPr>
            <a:r>
              <a:rPr lang="cs-CZ" dirty="0"/>
              <a:t>(3) Zadavatel odešle dodavateli vybranému podle odstavce 1 nebo 2 </a:t>
            </a:r>
            <a:r>
              <a:rPr lang="cs-CZ" b="1" dirty="0"/>
              <a:t>výzvu k předložení</a:t>
            </a:r>
          </a:p>
          <a:p>
            <a:pPr>
              <a:spcBef>
                <a:spcPts val="0"/>
              </a:spcBef>
              <a:spcAft>
                <a:spcPts val="600"/>
              </a:spcAft>
            </a:pPr>
            <a:r>
              <a:rPr lang="cs-CZ" dirty="0"/>
              <a:t>a) </a:t>
            </a:r>
            <a:r>
              <a:rPr lang="cs-CZ" b="1" dirty="0"/>
              <a:t>dokladů o jeho kvalifikaci, které zadavatel požadoval a nemá je k dispozici</a:t>
            </a:r>
            <a:r>
              <a:rPr lang="cs-CZ" dirty="0"/>
              <a:t>, a to včetně dokladů podle § 83 odst. 1; pokud zadavatel nepostupuje podle odstavce 4 písm. b), musí doklady o základní způsobilosti prokazovat splnění požadovaného kritéria způsobilosti v době podle § 86 odst. 3,</a:t>
            </a:r>
          </a:p>
          <a:p>
            <a:pPr>
              <a:spcBef>
                <a:spcPts val="0"/>
              </a:spcBef>
              <a:spcAft>
                <a:spcPts val="600"/>
              </a:spcAft>
            </a:pPr>
            <a:r>
              <a:rPr lang="cs-CZ" dirty="0"/>
              <a:t>b) dokladů nebo vzorků, jejichž předložení je podmínkou uzavření smlouvy, pokud zadavatel postupoval podle § 104 a nemá je k dispozici,</a:t>
            </a:r>
          </a:p>
          <a:p>
            <a:pPr>
              <a:spcBef>
                <a:spcPts val="0"/>
              </a:spcBef>
              <a:spcAft>
                <a:spcPts val="600"/>
              </a:spcAft>
            </a:pPr>
            <a:r>
              <a:rPr lang="cs-CZ" dirty="0"/>
              <a:t>c) dokladů podle § 85 odst. 1, pokud je zadavatel požadoval a nemá je k dispozici.</a:t>
            </a:r>
          </a:p>
          <a:p>
            <a:pPr>
              <a:spcBef>
                <a:spcPts val="0"/>
              </a:spcBef>
              <a:spcAft>
                <a:spcPts val="600"/>
              </a:spcAft>
            </a:pPr>
            <a:r>
              <a:rPr lang="cs-CZ" dirty="0"/>
              <a:t>(4) Ve výzvě podle odstavce 3 zadavatel </a:t>
            </a:r>
            <a:r>
              <a:rPr lang="cs-CZ" b="1" dirty="0"/>
              <a:t>může stanovit</a:t>
            </a:r>
            <a:r>
              <a:rPr lang="cs-CZ" dirty="0"/>
              <a:t>, že vybraný dodavatel musí předložit</a:t>
            </a:r>
          </a:p>
          <a:p>
            <a:pPr>
              <a:spcBef>
                <a:spcPts val="0"/>
              </a:spcBef>
              <a:spcAft>
                <a:spcPts val="600"/>
              </a:spcAft>
            </a:pPr>
            <a:r>
              <a:rPr lang="cs-CZ" dirty="0"/>
              <a:t>a) </a:t>
            </a:r>
            <a:r>
              <a:rPr lang="cs-CZ" b="1" dirty="0"/>
              <a:t>originály nebo úředně ověřené kopie </a:t>
            </a:r>
            <a:r>
              <a:rPr lang="cs-CZ" dirty="0"/>
              <a:t>dokladů</a:t>
            </a:r>
            <a:r>
              <a:rPr lang="cs-CZ" b="1" dirty="0"/>
              <a:t> </a:t>
            </a:r>
            <a:r>
              <a:rPr lang="cs-CZ" dirty="0"/>
              <a:t>podle odstavce 3,</a:t>
            </a:r>
          </a:p>
          <a:p>
            <a:pPr>
              <a:spcBef>
                <a:spcPts val="0"/>
              </a:spcBef>
              <a:spcAft>
                <a:spcPts val="600"/>
              </a:spcAft>
            </a:pPr>
            <a:r>
              <a:rPr lang="cs-CZ" dirty="0"/>
              <a:t>b) doklady o základní způsobilosti podle § 74 prokazující splnění požadovaného kritéria způsobilosti po doručení výzvy podle odstavce 3, nebo</a:t>
            </a:r>
          </a:p>
          <a:p>
            <a:pPr>
              <a:spcBef>
                <a:spcPts val="0"/>
              </a:spcBef>
              <a:spcAft>
                <a:spcPts val="600"/>
              </a:spcAft>
            </a:pPr>
            <a:r>
              <a:rPr lang="cs-CZ" dirty="0"/>
              <a:t>c) písemné čestné prohlášení o tom, že se nezměnily údaje rozhodné pro posouzení splnění kvalifikace obsažené v dokladech podle odstavce 3, které má zadavatel k dispozici, nebo nové doklady, pokud se rozhodné údaje v těchto dokladech změnily.</a:t>
            </a:r>
          </a:p>
          <a:p>
            <a:endParaRPr lang="cs-CZ" dirty="0"/>
          </a:p>
        </p:txBody>
      </p:sp>
      <p:sp>
        <p:nvSpPr>
          <p:cNvPr id="4" name="Zástupný symbol pro číslo snímku 3">
            <a:extLst>
              <a:ext uri="{FF2B5EF4-FFF2-40B4-BE49-F238E27FC236}">
                <a16:creationId xmlns:a16="http://schemas.microsoft.com/office/drawing/2014/main" id="{61E24BD5-C725-F203-D46A-ADA9A8125D43}"/>
              </a:ext>
            </a:extLst>
          </p:cNvPr>
          <p:cNvSpPr>
            <a:spLocks noGrp="1"/>
          </p:cNvSpPr>
          <p:nvPr>
            <p:ph type="sldNum" sz="quarter" idx="12"/>
          </p:nvPr>
        </p:nvSpPr>
        <p:spPr/>
        <p:txBody>
          <a:bodyPr/>
          <a:lstStyle/>
          <a:p>
            <a:fld id="{1CF5A12E-3DFE-4C3E-9036-7893F29C52C1}" type="slidenum">
              <a:rPr lang="cs-CZ" smtClean="0"/>
              <a:t>171</a:t>
            </a:fld>
            <a:endParaRPr lang="cs-CZ"/>
          </a:p>
        </p:txBody>
      </p:sp>
    </p:spTree>
    <p:extLst>
      <p:ext uri="{BB962C8B-B14F-4D97-AF65-F5344CB8AC3E}">
        <p14:creationId xmlns:p14="http://schemas.microsoft.com/office/powerpoint/2010/main" val="250281141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6B22A-CE8A-D764-7FD5-D3AAE5F030B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EDC6FDD-015C-AB33-E5F6-47CADE98F91D}"/>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4AADDB0-6DA0-6513-3D5E-97A53E6DFE46}"/>
              </a:ext>
            </a:extLst>
          </p:cNvPr>
          <p:cNvSpPr>
            <a:spLocks noGrp="1"/>
          </p:cNvSpPr>
          <p:nvPr>
            <p:ph idx="1"/>
          </p:nvPr>
        </p:nvSpPr>
        <p:spPr>
          <a:xfrm>
            <a:off x="396240" y="1143000"/>
            <a:ext cx="11460480" cy="4943021"/>
          </a:xfrm>
        </p:spPr>
        <p:txBody>
          <a:bodyPr/>
          <a:lstStyle/>
          <a:p>
            <a:pPr>
              <a:spcBef>
                <a:spcPts val="0"/>
              </a:spcBef>
              <a:spcAft>
                <a:spcPts val="600"/>
              </a:spcAft>
            </a:pPr>
            <a:r>
              <a:rPr lang="cs-CZ" dirty="0"/>
              <a:t>(5) U vybraného dodavatele, je-li českou právnickou osobou, zadavatel zjistí </a:t>
            </a:r>
            <a:r>
              <a:rPr lang="cs-CZ" b="1" dirty="0"/>
              <a:t>údaje o </a:t>
            </a:r>
            <a:r>
              <a:rPr lang="cs-CZ" dirty="0"/>
              <a:t>jeho</a:t>
            </a:r>
            <a:r>
              <a:rPr lang="cs-CZ" b="1" dirty="0"/>
              <a:t> skutečném majiteli </a:t>
            </a:r>
            <a:r>
              <a:rPr lang="cs-CZ" dirty="0"/>
              <a:t>podle zákona upravujícího evidenci skutečných majitelů (dále jen „skutečný majitel“) </a:t>
            </a:r>
            <a:r>
              <a:rPr lang="cs-CZ" b="1" dirty="0"/>
              <a:t>z evidence skutečných majitelů </a:t>
            </a:r>
            <a:r>
              <a:rPr lang="cs-CZ" dirty="0"/>
              <a:t>podle téhož zákona (dále jen „evidence skutečných majitelů“). Zjištěné údaje zadavatel uvede v dokumentaci o zadávacím řízení. Pro tyto účely umožní Ministerstvo spravedlnosti zadavateli získat způsobem umožňujícím dálkový přístup z evidence skutečných majitelů úplný výpis platných údajů a údajů, které byly vymazány bez náhrady nebo s nahrazením novými údaji podle zákona upravujícího evidenci skutečných majitelů; pro účely výkonu dozoru podle části třinácté hlavy II umožní takový přístup Ministerstvo spravedlnosti také Úřadu.</a:t>
            </a:r>
          </a:p>
          <a:p>
            <a:pPr>
              <a:spcBef>
                <a:spcPts val="0"/>
              </a:spcBef>
              <a:spcAft>
                <a:spcPts val="600"/>
              </a:spcAft>
            </a:pPr>
            <a:r>
              <a:rPr lang="cs-CZ" dirty="0"/>
              <a:t>(6) Vybraného dodavatele, je-li </a:t>
            </a:r>
            <a:r>
              <a:rPr lang="cs-CZ" b="1" dirty="0"/>
              <a:t>zahraniční právnickou osobou</a:t>
            </a:r>
            <a:r>
              <a:rPr lang="cs-CZ" dirty="0"/>
              <a:t>, zadavatel </a:t>
            </a:r>
            <a:r>
              <a:rPr lang="cs-CZ" b="1" dirty="0"/>
              <a:t>vyzve k předložení výpisu ze zahraniční evidence </a:t>
            </a:r>
            <a:r>
              <a:rPr lang="cs-CZ" dirty="0"/>
              <a:t>obdobné evidenci skutečných majitelů nebo, není-li takové evidence,</a:t>
            </a:r>
          </a:p>
          <a:p>
            <a:pPr>
              <a:spcBef>
                <a:spcPts val="0"/>
              </a:spcBef>
              <a:spcAft>
                <a:spcPts val="600"/>
              </a:spcAft>
            </a:pPr>
            <a:r>
              <a:rPr lang="cs-CZ" dirty="0"/>
              <a:t>a) </a:t>
            </a:r>
            <a:r>
              <a:rPr lang="cs-CZ" b="1" dirty="0"/>
              <a:t>ke sdělení identifikačních údajů všech osob, které jsou jeho skutečným majitelem</a:t>
            </a:r>
            <a:r>
              <a:rPr lang="cs-CZ" dirty="0"/>
              <a:t>, a</a:t>
            </a:r>
          </a:p>
          <a:p>
            <a:pPr>
              <a:spcBef>
                <a:spcPts val="0"/>
              </a:spcBef>
              <a:spcAft>
                <a:spcPts val="600"/>
              </a:spcAft>
            </a:pPr>
            <a:r>
              <a:rPr lang="cs-CZ" dirty="0"/>
              <a:t>b) </a:t>
            </a:r>
            <a:r>
              <a:rPr lang="cs-CZ" b="1" dirty="0"/>
              <a:t>k předložení dokladů</a:t>
            </a:r>
            <a:r>
              <a:rPr lang="cs-CZ" dirty="0"/>
              <a:t>, z nichž vyplývá vztah všech osob podle písmene a) k dodavateli; těmito doklady jsou zejména</a:t>
            </a:r>
          </a:p>
          <a:p>
            <a:pPr>
              <a:spcBef>
                <a:spcPts val="0"/>
              </a:spcBef>
              <a:spcAft>
                <a:spcPts val="600"/>
              </a:spcAft>
            </a:pPr>
            <a:r>
              <a:rPr lang="cs-CZ" dirty="0"/>
              <a:t>1. výpis ze zahraniční evidence obdobné veřejnému rejstříku,</a:t>
            </a:r>
          </a:p>
          <a:p>
            <a:pPr>
              <a:spcBef>
                <a:spcPts val="0"/>
              </a:spcBef>
              <a:spcAft>
                <a:spcPts val="600"/>
              </a:spcAft>
            </a:pPr>
            <a:r>
              <a:rPr lang="cs-CZ" dirty="0"/>
              <a:t>2. seznam akcionářů,</a:t>
            </a:r>
          </a:p>
          <a:p>
            <a:pPr>
              <a:spcBef>
                <a:spcPts val="0"/>
              </a:spcBef>
              <a:spcAft>
                <a:spcPts val="600"/>
              </a:spcAft>
            </a:pPr>
            <a:r>
              <a:rPr lang="cs-CZ" dirty="0"/>
              <a:t>3. rozhodnutí statutárního orgánu o vyplacení podílu na zisku,</a:t>
            </a:r>
          </a:p>
          <a:p>
            <a:pPr>
              <a:spcBef>
                <a:spcPts val="0"/>
              </a:spcBef>
              <a:spcAft>
                <a:spcPts val="600"/>
              </a:spcAft>
            </a:pPr>
            <a:r>
              <a:rPr lang="cs-CZ" dirty="0"/>
              <a:t>4. společenská smlouva, zakladatelská listina nebo stanovy.</a:t>
            </a:r>
          </a:p>
          <a:p>
            <a:pPr>
              <a:spcBef>
                <a:spcPts val="0"/>
              </a:spcBef>
              <a:spcAft>
                <a:spcPts val="600"/>
              </a:spcAft>
            </a:pPr>
            <a:endParaRPr lang="cs-CZ" dirty="0"/>
          </a:p>
        </p:txBody>
      </p:sp>
      <p:sp>
        <p:nvSpPr>
          <p:cNvPr id="4" name="Zástupný symbol pro číslo snímku 3">
            <a:extLst>
              <a:ext uri="{FF2B5EF4-FFF2-40B4-BE49-F238E27FC236}">
                <a16:creationId xmlns:a16="http://schemas.microsoft.com/office/drawing/2014/main" id="{1E8487C7-1253-0061-69A9-1AEFA1FDC416}"/>
              </a:ext>
            </a:extLst>
          </p:cNvPr>
          <p:cNvSpPr>
            <a:spLocks noGrp="1"/>
          </p:cNvSpPr>
          <p:nvPr>
            <p:ph type="sldNum" sz="quarter" idx="12"/>
          </p:nvPr>
        </p:nvSpPr>
        <p:spPr/>
        <p:txBody>
          <a:bodyPr/>
          <a:lstStyle/>
          <a:p>
            <a:fld id="{1CF5A12E-3DFE-4C3E-9036-7893F29C52C1}" type="slidenum">
              <a:rPr lang="cs-CZ" smtClean="0"/>
              <a:t>172</a:t>
            </a:fld>
            <a:endParaRPr lang="cs-CZ"/>
          </a:p>
        </p:txBody>
      </p:sp>
    </p:spTree>
    <p:extLst>
      <p:ext uri="{BB962C8B-B14F-4D97-AF65-F5344CB8AC3E}">
        <p14:creationId xmlns:p14="http://schemas.microsoft.com/office/powerpoint/2010/main" val="1213313357"/>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2A6BF2-E3CF-FCDC-4A56-62A4CEBD817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20CED27A-AE80-9185-0DDE-22307C510D9C}"/>
              </a:ext>
            </a:extLst>
          </p:cNvPr>
          <p:cNvSpPr>
            <a:spLocks noGrp="1"/>
          </p:cNvSpPr>
          <p:nvPr>
            <p:ph idx="1"/>
          </p:nvPr>
        </p:nvSpPr>
        <p:spPr/>
        <p:txBody>
          <a:bodyPr/>
          <a:lstStyle/>
          <a:p>
            <a:pPr>
              <a:spcBef>
                <a:spcPts val="0"/>
              </a:spcBef>
              <a:spcAft>
                <a:spcPts val="600"/>
              </a:spcAft>
            </a:pPr>
            <a:r>
              <a:rPr lang="pl-PL" dirty="0"/>
              <a:t>(7) V případě výzvy podle odstavce 3 nebo 6 se postupuje podle § 46 odst. 1 obdobně.</a:t>
            </a:r>
            <a:endParaRPr lang="cs-CZ" dirty="0"/>
          </a:p>
          <a:p>
            <a:pPr>
              <a:spcBef>
                <a:spcPts val="0"/>
              </a:spcBef>
              <a:spcAft>
                <a:spcPts val="600"/>
              </a:spcAft>
            </a:pPr>
            <a:r>
              <a:rPr lang="cs-CZ" dirty="0"/>
              <a:t>(8) Zadavatel </a:t>
            </a:r>
            <a:r>
              <a:rPr lang="cs-CZ" b="1" dirty="0"/>
              <a:t>vyloučí</a:t>
            </a:r>
            <a:r>
              <a:rPr lang="cs-CZ" dirty="0"/>
              <a:t> vybraného dodavatele,</a:t>
            </a:r>
          </a:p>
          <a:p>
            <a:pPr>
              <a:spcBef>
                <a:spcPts val="0"/>
              </a:spcBef>
              <a:spcAft>
                <a:spcPts val="600"/>
              </a:spcAft>
            </a:pPr>
            <a:r>
              <a:rPr lang="cs-CZ" dirty="0"/>
              <a:t>a) je-li českou právnickou osobou, která má skutečného majitele, pokud </a:t>
            </a:r>
            <a:r>
              <a:rPr lang="cs-CZ" b="1" dirty="0"/>
              <a:t>nebylo</a:t>
            </a:r>
            <a:r>
              <a:rPr lang="cs-CZ" dirty="0"/>
              <a:t> podle odstavce 5 </a:t>
            </a:r>
            <a:r>
              <a:rPr lang="cs-CZ" b="1" dirty="0"/>
              <a:t>možné zjistit údaje o jeho skutečném majiteli z evidence skutečných majitelů</a:t>
            </a:r>
            <a:r>
              <a:rPr lang="cs-CZ" dirty="0"/>
              <a:t>; k zápisu zpřístupněnému v evidenci skutečných majitelů po odeslání oznámení o vyloučení dodavatele se nepřihlíží,</a:t>
            </a:r>
          </a:p>
          <a:p>
            <a:pPr>
              <a:spcBef>
                <a:spcPts val="0"/>
              </a:spcBef>
              <a:spcAft>
                <a:spcPts val="600"/>
              </a:spcAft>
            </a:pPr>
            <a:r>
              <a:rPr lang="cs-CZ" dirty="0"/>
              <a:t>b) který </a:t>
            </a:r>
            <a:r>
              <a:rPr lang="cs-CZ" b="1" dirty="0"/>
              <a:t>nepředložil údaje, doklady nebo vzorky </a:t>
            </a:r>
            <a:r>
              <a:rPr lang="cs-CZ" dirty="0"/>
              <a:t>podle odstavce 3, 4 nebo 6, nebo</a:t>
            </a:r>
          </a:p>
          <a:p>
            <a:pPr>
              <a:spcBef>
                <a:spcPts val="0"/>
              </a:spcBef>
              <a:spcAft>
                <a:spcPts val="600"/>
              </a:spcAft>
            </a:pPr>
            <a:r>
              <a:rPr lang="cs-CZ" dirty="0"/>
              <a:t>c) u kterého výsledek zkoušek vzorků neodpovídá zadávacím podmínkám.</a:t>
            </a:r>
          </a:p>
          <a:p>
            <a:endParaRPr lang="cs-CZ" dirty="0"/>
          </a:p>
        </p:txBody>
      </p:sp>
      <p:sp>
        <p:nvSpPr>
          <p:cNvPr id="4" name="Zástupný symbol pro číslo snímku 3">
            <a:extLst>
              <a:ext uri="{FF2B5EF4-FFF2-40B4-BE49-F238E27FC236}">
                <a16:creationId xmlns:a16="http://schemas.microsoft.com/office/drawing/2014/main" id="{224BE5D2-CD61-7CD7-5ED4-B9DF8264BBEC}"/>
              </a:ext>
            </a:extLst>
          </p:cNvPr>
          <p:cNvSpPr>
            <a:spLocks noGrp="1"/>
          </p:cNvSpPr>
          <p:nvPr>
            <p:ph type="sldNum" sz="quarter" idx="12"/>
          </p:nvPr>
        </p:nvSpPr>
        <p:spPr/>
        <p:txBody>
          <a:bodyPr/>
          <a:lstStyle/>
          <a:p>
            <a:fld id="{1CF5A12E-3DFE-4C3E-9036-7893F29C52C1}" type="slidenum">
              <a:rPr lang="cs-CZ" smtClean="0"/>
              <a:t>173</a:t>
            </a:fld>
            <a:endParaRPr lang="cs-CZ"/>
          </a:p>
        </p:txBody>
      </p:sp>
    </p:spTree>
    <p:extLst>
      <p:ext uri="{BB962C8B-B14F-4D97-AF65-F5344CB8AC3E}">
        <p14:creationId xmlns:p14="http://schemas.microsoft.com/office/powerpoint/2010/main" val="4177365598"/>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A17B12-CAB6-99B2-FADC-F4620BC15C8C}"/>
              </a:ext>
            </a:extLst>
          </p:cNvPr>
          <p:cNvSpPr>
            <a:spLocks noGrp="1"/>
          </p:cNvSpPr>
          <p:nvPr>
            <p:ph type="title"/>
          </p:nvPr>
        </p:nvSpPr>
        <p:spPr/>
        <p:txBody>
          <a:bodyPr/>
          <a:lstStyle/>
          <a:p>
            <a:r>
              <a:rPr lang="cs-CZ" dirty="0"/>
              <a:t>§ 50 Oznámení o výběru dodavatele</a:t>
            </a:r>
          </a:p>
        </p:txBody>
      </p:sp>
      <p:sp>
        <p:nvSpPr>
          <p:cNvPr id="3" name="Zástupný obsah 2">
            <a:extLst>
              <a:ext uri="{FF2B5EF4-FFF2-40B4-BE49-F238E27FC236}">
                <a16:creationId xmlns:a16="http://schemas.microsoft.com/office/drawing/2014/main" id="{B9BC1233-E698-6A41-A79B-61557F45A0E3}"/>
              </a:ext>
            </a:extLst>
          </p:cNvPr>
          <p:cNvSpPr>
            <a:spLocks noGrp="1"/>
          </p:cNvSpPr>
          <p:nvPr>
            <p:ph idx="1"/>
          </p:nvPr>
        </p:nvSpPr>
        <p:spPr/>
        <p:txBody>
          <a:bodyPr/>
          <a:lstStyle/>
          <a:p>
            <a:r>
              <a:rPr lang="cs-CZ" dirty="0"/>
              <a:t>Zadavatel </a:t>
            </a:r>
            <a:r>
              <a:rPr lang="cs-CZ" b="1" dirty="0"/>
              <a:t>odešle všem účastníkům </a:t>
            </a:r>
            <a:r>
              <a:rPr lang="cs-CZ" dirty="0"/>
              <a:t>zadávacího řízení oznámení o výběru, ve kterém uvede </a:t>
            </a:r>
            <a:r>
              <a:rPr lang="cs-CZ" b="1" dirty="0"/>
              <a:t>identifikační údaje vybraného dodavatele a odůvodnění výběru</a:t>
            </a:r>
            <a:r>
              <a:rPr lang="cs-CZ" dirty="0"/>
              <a:t>; to </a:t>
            </a:r>
            <a:r>
              <a:rPr lang="cs-CZ" b="1" dirty="0"/>
              <a:t>neplatí </a:t>
            </a:r>
            <a:r>
              <a:rPr lang="cs-CZ" dirty="0"/>
              <a:t>v případě zadávacího řízení, v němž je </a:t>
            </a:r>
            <a:r>
              <a:rPr lang="cs-CZ" b="1" dirty="0"/>
              <a:t>jen jeden účastník</a:t>
            </a:r>
            <a:r>
              <a:rPr lang="cs-CZ" dirty="0"/>
              <a:t>.</a:t>
            </a:r>
          </a:p>
          <a:p>
            <a:endParaRPr lang="cs-CZ" dirty="0"/>
          </a:p>
        </p:txBody>
      </p:sp>
      <p:sp>
        <p:nvSpPr>
          <p:cNvPr id="4" name="Zástupný symbol pro číslo snímku 3">
            <a:extLst>
              <a:ext uri="{FF2B5EF4-FFF2-40B4-BE49-F238E27FC236}">
                <a16:creationId xmlns:a16="http://schemas.microsoft.com/office/drawing/2014/main" id="{6E323269-50B5-2EB5-CB47-CD0F18DE5D02}"/>
              </a:ext>
            </a:extLst>
          </p:cNvPr>
          <p:cNvSpPr>
            <a:spLocks noGrp="1"/>
          </p:cNvSpPr>
          <p:nvPr>
            <p:ph type="sldNum" sz="quarter" idx="12"/>
          </p:nvPr>
        </p:nvSpPr>
        <p:spPr/>
        <p:txBody>
          <a:bodyPr/>
          <a:lstStyle/>
          <a:p>
            <a:fld id="{1CF5A12E-3DFE-4C3E-9036-7893F29C52C1}" type="slidenum">
              <a:rPr lang="cs-CZ" smtClean="0"/>
              <a:t>174</a:t>
            </a:fld>
            <a:endParaRPr lang="cs-CZ"/>
          </a:p>
        </p:txBody>
      </p:sp>
    </p:spTree>
    <p:extLst>
      <p:ext uri="{BB962C8B-B14F-4D97-AF65-F5344CB8AC3E}">
        <p14:creationId xmlns:p14="http://schemas.microsoft.com/office/powerpoint/2010/main" val="3235071826"/>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85E40C-54FF-B041-16D4-D62DE4214040}"/>
              </a:ext>
            </a:extLst>
          </p:cNvPr>
          <p:cNvSpPr>
            <a:spLocks noGrp="1"/>
          </p:cNvSpPr>
          <p:nvPr>
            <p:ph type="title"/>
          </p:nvPr>
        </p:nvSpPr>
        <p:spPr/>
        <p:txBody>
          <a:bodyPr/>
          <a:lstStyle/>
          <a:p>
            <a:r>
              <a:rPr lang="cs-CZ" dirty="0"/>
              <a:t>§ 123 Oznámení o výběru dodavatele</a:t>
            </a:r>
          </a:p>
        </p:txBody>
      </p:sp>
      <p:sp>
        <p:nvSpPr>
          <p:cNvPr id="3" name="Zástupný obsah 2">
            <a:extLst>
              <a:ext uri="{FF2B5EF4-FFF2-40B4-BE49-F238E27FC236}">
                <a16:creationId xmlns:a16="http://schemas.microsoft.com/office/drawing/2014/main" id="{F5880E39-AB84-EB64-C6E2-ADA79CD2E481}"/>
              </a:ext>
            </a:extLst>
          </p:cNvPr>
          <p:cNvSpPr>
            <a:spLocks noGrp="1"/>
          </p:cNvSpPr>
          <p:nvPr>
            <p:ph idx="1"/>
          </p:nvPr>
        </p:nvSpPr>
        <p:spPr>
          <a:xfrm>
            <a:off x="1620000" y="1981200"/>
            <a:ext cx="10297680" cy="4104821"/>
          </a:xfrm>
        </p:spPr>
        <p:txBody>
          <a:bodyPr/>
          <a:lstStyle/>
          <a:p>
            <a:pPr>
              <a:spcBef>
                <a:spcPts val="0"/>
              </a:spcBef>
              <a:spcAft>
                <a:spcPts val="600"/>
              </a:spcAft>
            </a:pPr>
            <a:r>
              <a:rPr lang="cs-CZ" dirty="0"/>
              <a:t>(1) Oznámení o výběru dodavatele zadavatel </a:t>
            </a:r>
            <a:r>
              <a:rPr lang="cs-CZ" b="1" dirty="0"/>
              <a:t>odešle bez zbytečného odkladu po ukončení hodnocení nabídek </a:t>
            </a:r>
            <a:r>
              <a:rPr lang="cs-CZ" dirty="0"/>
              <a:t>nebo elektronické aukce, pokud byla použita. S výjimkou jednacího řízení bez uveřejnění musí být součástí tohoto oznámení</a:t>
            </a:r>
          </a:p>
          <a:p>
            <a:pPr>
              <a:spcBef>
                <a:spcPts val="0"/>
              </a:spcBef>
              <a:spcAft>
                <a:spcPts val="600"/>
              </a:spcAft>
            </a:pPr>
            <a:r>
              <a:rPr lang="cs-CZ" dirty="0"/>
              <a:t>a)</a:t>
            </a:r>
            <a:r>
              <a:rPr lang="cs-CZ" b="1" dirty="0"/>
              <a:t> zpráva o hodnocení nabídek</a:t>
            </a:r>
            <a:r>
              <a:rPr lang="cs-CZ" dirty="0"/>
              <a:t>, pokud proběhlo hodnocení nabídek,</a:t>
            </a:r>
          </a:p>
          <a:p>
            <a:pPr>
              <a:spcBef>
                <a:spcPts val="0"/>
              </a:spcBef>
              <a:spcAft>
                <a:spcPts val="600"/>
              </a:spcAft>
            </a:pPr>
            <a:r>
              <a:rPr lang="cs-CZ" dirty="0"/>
              <a:t>b) </a:t>
            </a:r>
            <a:r>
              <a:rPr lang="cs-CZ" b="1" dirty="0"/>
              <a:t>výsledek posouzení splnění podmínek účasti vybraného dodavatele</a:t>
            </a:r>
            <a:r>
              <a:rPr lang="cs-CZ" dirty="0"/>
              <a:t>, který bude obsahovat</a:t>
            </a:r>
          </a:p>
          <a:p>
            <a:pPr>
              <a:spcBef>
                <a:spcPts val="0"/>
              </a:spcBef>
              <a:spcAft>
                <a:spcPts val="600"/>
              </a:spcAft>
            </a:pPr>
            <a:r>
              <a:rPr lang="cs-CZ" dirty="0"/>
              <a:t>1. </a:t>
            </a:r>
            <a:r>
              <a:rPr lang="cs-CZ" b="1" dirty="0"/>
              <a:t>seznam dokladů prokazujících kvalifikaci vybraného dodavatele</a:t>
            </a:r>
            <a:r>
              <a:rPr lang="cs-CZ" dirty="0"/>
              <a:t>,</a:t>
            </a:r>
          </a:p>
          <a:p>
            <a:pPr>
              <a:spcBef>
                <a:spcPts val="0"/>
              </a:spcBef>
              <a:spcAft>
                <a:spcPts val="600"/>
              </a:spcAft>
            </a:pPr>
            <a:r>
              <a:rPr lang="cs-CZ" dirty="0"/>
              <a:t>2. u požadované profesní způsobilosti podle § 77 odst. 2, ekonomické kvalifikace a technické kvalifikace </a:t>
            </a:r>
            <a:r>
              <a:rPr lang="cs-CZ" b="1" dirty="0"/>
              <a:t>údaje rozhodné pro prokázání splnění jednotlivých kritérií kvalifikace</a:t>
            </a:r>
            <a:r>
              <a:rPr lang="cs-CZ" dirty="0"/>
              <a:t>,</a:t>
            </a:r>
          </a:p>
          <a:p>
            <a:pPr>
              <a:spcBef>
                <a:spcPts val="0"/>
              </a:spcBef>
              <a:spcAft>
                <a:spcPts val="600"/>
              </a:spcAft>
            </a:pPr>
            <a:r>
              <a:rPr lang="cs-CZ" dirty="0"/>
              <a:t>3. seznam dokladů nebo vzorků prokazujících splnění požadavků zadavatele podle § 104 písm. a) vybraným dodavatelem, pokud si je zadavatel vyhradil,</a:t>
            </a:r>
          </a:p>
          <a:p>
            <a:pPr>
              <a:spcBef>
                <a:spcPts val="0"/>
              </a:spcBef>
              <a:spcAft>
                <a:spcPts val="600"/>
              </a:spcAft>
            </a:pPr>
            <a:r>
              <a:rPr lang="cs-CZ" dirty="0"/>
              <a:t>4. výsledek zkoušek vzorků, pokud si je zadavatel vyhradil podle § 104 písm. b).</a:t>
            </a:r>
          </a:p>
          <a:p>
            <a:endParaRPr lang="cs-CZ" dirty="0"/>
          </a:p>
        </p:txBody>
      </p:sp>
      <p:sp>
        <p:nvSpPr>
          <p:cNvPr id="4" name="Zástupný symbol pro číslo snímku 3">
            <a:extLst>
              <a:ext uri="{FF2B5EF4-FFF2-40B4-BE49-F238E27FC236}">
                <a16:creationId xmlns:a16="http://schemas.microsoft.com/office/drawing/2014/main" id="{74E269C8-B0D1-06CB-F318-DE2D40A0BACD}"/>
              </a:ext>
            </a:extLst>
          </p:cNvPr>
          <p:cNvSpPr>
            <a:spLocks noGrp="1"/>
          </p:cNvSpPr>
          <p:nvPr>
            <p:ph type="sldNum" sz="quarter" idx="12"/>
          </p:nvPr>
        </p:nvSpPr>
        <p:spPr/>
        <p:txBody>
          <a:bodyPr/>
          <a:lstStyle/>
          <a:p>
            <a:fld id="{1CF5A12E-3DFE-4C3E-9036-7893F29C52C1}" type="slidenum">
              <a:rPr lang="cs-CZ" smtClean="0"/>
              <a:t>175</a:t>
            </a:fld>
            <a:endParaRPr lang="cs-CZ"/>
          </a:p>
        </p:txBody>
      </p:sp>
    </p:spTree>
    <p:extLst>
      <p:ext uri="{BB962C8B-B14F-4D97-AF65-F5344CB8AC3E}">
        <p14:creationId xmlns:p14="http://schemas.microsoft.com/office/powerpoint/2010/main" val="315849972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64FCF0-AC2F-263C-FC04-36530BA001AB}"/>
              </a:ext>
            </a:extLst>
          </p:cNvPr>
          <p:cNvSpPr>
            <a:spLocks noGrp="1"/>
          </p:cNvSpPr>
          <p:nvPr>
            <p:ph type="title"/>
          </p:nvPr>
        </p:nvSpPr>
        <p:spPr/>
        <p:txBody>
          <a:bodyPr/>
          <a:lstStyle/>
          <a:p>
            <a:r>
              <a:rPr lang="cs-CZ" dirty="0"/>
              <a:t>§ 124 Uzavření smlouvy na veřejnou zakázku</a:t>
            </a:r>
          </a:p>
        </p:txBody>
      </p:sp>
      <p:sp>
        <p:nvSpPr>
          <p:cNvPr id="3" name="Zástupný obsah 2">
            <a:extLst>
              <a:ext uri="{FF2B5EF4-FFF2-40B4-BE49-F238E27FC236}">
                <a16:creationId xmlns:a16="http://schemas.microsoft.com/office/drawing/2014/main" id="{6AC9A265-C031-DF6E-C378-072248179B0A}"/>
              </a:ext>
            </a:extLst>
          </p:cNvPr>
          <p:cNvSpPr>
            <a:spLocks noGrp="1"/>
          </p:cNvSpPr>
          <p:nvPr>
            <p:ph idx="1"/>
          </p:nvPr>
        </p:nvSpPr>
        <p:spPr/>
        <p:txBody>
          <a:bodyPr/>
          <a:lstStyle/>
          <a:p>
            <a:r>
              <a:rPr lang="cs-CZ" dirty="0"/>
              <a:t>(1) </a:t>
            </a:r>
            <a:r>
              <a:rPr lang="cs-CZ" b="1" dirty="0"/>
              <a:t>Po uplynutí lhůty zákazu uzavřít smlouvu </a:t>
            </a:r>
            <a:r>
              <a:rPr lang="cs-CZ" dirty="0"/>
              <a:t>podle § 246 jsou zadavatel a vybraný dodavatel </a:t>
            </a:r>
            <a:r>
              <a:rPr lang="cs-CZ" b="1" dirty="0"/>
              <a:t>povinni bez zbytečného odkladu uzavřít smlouvu</a:t>
            </a:r>
            <a:r>
              <a:rPr lang="cs-CZ" dirty="0"/>
              <a:t>.</a:t>
            </a:r>
          </a:p>
          <a:p>
            <a:r>
              <a:rPr lang="cs-CZ" dirty="0"/>
              <a:t>(2) Vybraného dodavatele, který nesplnil povinnost podle odstavce 1, může zadavatel ze zadávacího řízení vyloučit.</a:t>
            </a:r>
          </a:p>
          <a:p>
            <a:r>
              <a:rPr lang="cs-CZ" dirty="0"/>
              <a:t>(3) Zadavatel vyloučí vybraného dodavatele, zjistí-li na základě informací zjištěných podle § 122 odst. 5 nebo 6, že byl ve střetu zájmů podle § 44 odst. 2 a 3.</a:t>
            </a:r>
          </a:p>
          <a:p>
            <a:r>
              <a:rPr lang="cs-CZ" dirty="0"/>
              <a:t>(4) </a:t>
            </a:r>
            <a:r>
              <a:rPr lang="cs-CZ" b="1" dirty="0"/>
              <a:t>Smlouvu je zadavatel povinen uzavřít v souladu s nabídkou vybraného dodavatele</a:t>
            </a:r>
            <a:r>
              <a:rPr lang="cs-CZ" dirty="0"/>
              <a:t>, popřípadě upravenou postupem podle § 69 odst. 8.</a:t>
            </a:r>
          </a:p>
        </p:txBody>
      </p:sp>
      <p:sp>
        <p:nvSpPr>
          <p:cNvPr id="4" name="Zástupný symbol pro číslo snímku 3">
            <a:extLst>
              <a:ext uri="{FF2B5EF4-FFF2-40B4-BE49-F238E27FC236}">
                <a16:creationId xmlns:a16="http://schemas.microsoft.com/office/drawing/2014/main" id="{9649761D-79B8-BA15-2A86-AD7DD67C3B85}"/>
              </a:ext>
            </a:extLst>
          </p:cNvPr>
          <p:cNvSpPr>
            <a:spLocks noGrp="1"/>
          </p:cNvSpPr>
          <p:nvPr>
            <p:ph type="sldNum" sz="quarter" idx="12"/>
          </p:nvPr>
        </p:nvSpPr>
        <p:spPr/>
        <p:txBody>
          <a:bodyPr/>
          <a:lstStyle/>
          <a:p>
            <a:fld id="{1CF5A12E-3DFE-4C3E-9036-7893F29C52C1}" type="slidenum">
              <a:rPr lang="cs-CZ" smtClean="0"/>
              <a:t>176</a:t>
            </a:fld>
            <a:endParaRPr lang="cs-CZ"/>
          </a:p>
        </p:txBody>
      </p:sp>
    </p:spTree>
    <p:extLst>
      <p:ext uri="{BB962C8B-B14F-4D97-AF65-F5344CB8AC3E}">
        <p14:creationId xmlns:p14="http://schemas.microsoft.com/office/powerpoint/2010/main" val="4025597680"/>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C08F7E-6526-7C6E-DA90-DDF38123B659}"/>
              </a:ext>
            </a:extLst>
          </p:cNvPr>
          <p:cNvSpPr>
            <a:spLocks noGrp="1"/>
          </p:cNvSpPr>
          <p:nvPr>
            <p:ph type="title"/>
          </p:nvPr>
        </p:nvSpPr>
        <p:spPr/>
        <p:txBody>
          <a:bodyPr/>
          <a:lstStyle/>
          <a:p>
            <a:r>
              <a:rPr lang="cs-CZ" dirty="0"/>
              <a:t>§ 125 Postup po vyloučení vybraného dodavatele</a:t>
            </a:r>
          </a:p>
        </p:txBody>
      </p:sp>
      <p:sp>
        <p:nvSpPr>
          <p:cNvPr id="3" name="Zástupný obsah 2">
            <a:extLst>
              <a:ext uri="{FF2B5EF4-FFF2-40B4-BE49-F238E27FC236}">
                <a16:creationId xmlns:a16="http://schemas.microsoft.com/office/drawing/2014/main" id="{75DD382D-8421-CFFB-2465-ABD84104DB3E}"/>
              </a:ext>
            </a:extLst>
          </p:cNvPr>
          <p:cNvSpPr>
            <a:spLocks noGrp="1"/>
          </p:cNvSpPr>
          <p:nvPr>
            <p:ph idx="1"/>
          </p:nvPr>
        </p:nvSpPr>
        <p:spPr/>
        <p:txBody>
          <a:bodyPr/>
          <a:lstStyle/>
          <a:p>
            <a:r>
              <a:rPr lang="cs-CZ" dirty="0"/>
              <a:t>(1) Pokud dojde k vyloučení vybraného dodavatele, může zadavatel vyzvat k uzavření smlouvy </a:t>
            </a:r>
            <a:r>
              <a:rPr lang="cs-CZ" b="1" dirty="0"/>
              <a:t>dalšího účastníka zadávacího řízení, a to v pořadí, které vyplývá z výsledku původního hodnocení </a:t>
            </a:r>
            <a:r>
              <a:rPr lang="cs-CZ" dirty="0"/>
              <a:t>nabídek nebo elektronické aukce nebo z výsledku </a:t>
            </a:r>
            <a:r>
              <a:rPr lang="cs-CZ" b="1" dirty="0"/>
              <a:t>nového</a:t>
            </a:r>
            <a:r>
              <a:rPr lang="cs-CZ" dirty="0"/>
              <a:t> hodnocení. Nové hodnocení zadavatel musí provést, pokud by vyloučení vybraného dodavatele znamenalo podstatné ovlivnění původního pořadí nabídek. Účastník zadávacího řízení vyzvaný k uzavření smlouvy se považuje za vybraného dodavatele.</a:t>
            </a:r>
          </a:p>
          <a:p>
            <a:r>
              <a:rPr lang="cs-CZ" dirty="0"/>
              <a:t>(2) Zadavatel může postup podle odstavce 1 do uzavření smlouvy použít </a:t>
            </a:r>
            <a:r>
              <a:rPr lang="cs-CZ" b="1" dirty="0"/>
              <a:t>opakovaně</a:t>
            </a:r>
            <a:r>
              <a:rPr lang="cs-CZ" dirty="0"/>
              <a:t>. Ustanovení § 122 odst. 3 až 8, § 123 a 124 se použijí obdobně; součástí oznámení o výběru dodavatele nemusí být zpráva o hodnocení nabídek, pokud neproběhlo nové hodnocení nabídek.</a:t>
            </a:r>
          </a:p>
          <a:p>
            <a:endParaRPr lang="cs-CZ" dirty="0"/>
          </a:p>
        </p:txBody>
      </p:sp>
      <p:sp>
        <p:nvSpPr>
          <p:cNvPr id="4" name="Zástupný symbol pro číslo snímku 3">
            <a:extLst>
              <a:ext uri="{FF2B5EF4-FFF2-40B4-BE49-F238E27FC236}">
                <a16:creationId xmlns:a16="http://schemas.microsoft.com/office/drawing/2014/main" id="{5A89B684-BE51-5D60-F404-9172588115BB}"/>
              </a:ext>
            </a:extLst>
          </p:cNvPr>
          <p:cNvSpPr>
            <a:spLocks noGrp="1"/>
          </p:cNvSpPr>
          <p:nvPr>
            <p:ph type="sldNum" sz="quarter" idx="12"/>
          </p:nvPr>
        </p:nvSpPr>
        <p:spPr/>
        <p:txBody>
          <a:bodyPr/>
          <a:lstStyle/>
          <a:p>
            <a:fld id="{1CF5A12E-3DFE-4C3E-9036-7893F29C52C1}" type="slidenum">
              <a:rPr lang="cs-CZ" smtClean="0"/>
              <a:t>177</a:t>
            </a:fld>
            <a:endParaRPr lang="cs-CZ"/>
          </a:p>
        </p:txBody>
      </p:sp>
    </p:spTree>
    <p:extLst>
      <p:ext uri="{BB962C8B-B14F-4D97-AF65-F5344CB8AC3E}">
        <p14:creationId xmlns:p14="http://schemas.microsoft.com/office/powerpoint/2010/main" val="662047312"/>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E06C70-7FE6-9007-2451-59EB9BEE9586}"/>
              </a:ext>
            </a:extLst>
          </p:cNvPr>
          <p:cNvSpPr>
            <a:spLocks noGrp="1"/>
          </p:cNvSpPr>
          <p:nvPr>
            <p:ph type="title"/>
          </p:nvPr>
        </p:nvSpPr>
        <p:spPr/>
        <p:txBody>
          <a:bodyPr/>
          <a:lstStyle/>
          <a:p>
            <a:r>
              <a:rPr lang="cs-CZ" dirty="0"/>
              <a:t>§ 126 Oznámení o výsledku zadávacího řízení</a:t>
            </a:r>
          </a:p>
        </p:txBody>
      </p:sp>
      <p:sp>
        <p:nvSpPr>
          <p:cNvPr id="3" name="Zástupný obsah 2">
            <a:extLst>
              <a:ext uri="{FF2B5EF4-FFF2-40B4-BE49-F238E27FC236}">
                <a16:creationId xmlns:a16="http://schemas.microsoft.com/office/drawing/2014/main" id="{6B097136-DDCF-C2E3-0B34-CD01FE8858A0}"/>
              </a:ext>
            </a:extLst>
          </p:cNvPr>
          <p:cNvSpPr>
            <a:spLocks noGrp="1"/>
          </p:cNvSpPr>
          <p:nvPr>
            <p:ph idx="1"/>
          </p:nvPr>
        </p:nvSpPr>
        <p:spPr/>
        <p:txBody>
          <a:bodyPr/>
          <a:lstStyle/>
          <a:p>
            <a:r>
              <a:rPr lang="cs-CZ" dirty="0"/>
              <a:t>Zadavatel odešle oznámení o výsledku zadávacího řízení k uveřejnění způsobem podle § 212 </a:t>
            </a:r>
            <a:r>
              <a:rPr lang="cs-CZ" b="1" dirty="0"/>
              <a:t>do 30 dnů od uzavření smlouvy</a:t>
            </a:r>
            <a:r>
              <a:rPr lang="cs-CZ" dirty="0"/>
              <a:t>, rámcové dohody nebo zavedení dynamického nákupního systému.</a:t>
            </a:r>
          </a:p>
          <a:p>
            <a:endParaRPr lang="cs-CZ" dirty="0"/>
          </a:p>
        </p:txBody>
      </p:sp>
      <p:sp>
        <p:nvSpPr>
          <p:cNvPr id="4" name="Zástupný symbol pro číslo snímku 3">
            <a:extLst>
              <a:ext uri="{FF2B5EF4-FFF2-40B4-BE49-F238E27FC236}">
                <a16:creationId xmlns:a16="http://schemas.microsoft.com/office/drawing/2014/main" id="{542BE56A-CCD1-3F9E-FAAC-A6FEE78CF034}"/>
              </a:ext>
            </a:extLst>
          </p:cNvPr>
          <p:cNvSpPr>
            <a:spLocks noGrp="1"/>
          </p:cNvSpPr>
          <p:nvPr>
            <p:ph type="sldNum" sz="quarter" idx="12"/>
          </p:nvPr>
        </p:nvSpPr>
        <p:spPr/>
        <p:txBody>
          <a:bodyPr/>
          <a:lstStyle/>
          <a:p>
            <a:fld id="{1CF5A12E-3DFE-4C3E-9036-7893F29C52C1}" type="slidenum">
              <a:rPr lang="cs-CZ" smtClean="0"/>
              <a:t>178</a:t>
            </a:fld>
            <a:endParaRPr lang="cs-CZ"/>
          </a:p>
        </p:txBody>
      </p:sp>
    </p:spTree>
    <p:extLst>
      <p:ext uri="{BB962C8B-B14F-4D97-AF65-F5344CB8AC3E}">
        <p14:creationId xmlns:p14="http://schemas.microsoft.com/office/powerpoint/2010/main" val="633017858"/>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604B72-DA27-696B-657D-3AFE77775973}"/>
              </a:ext>
            </a:extLst>
          </p:cNvPr>
          <p:cNvSpPr>
            <a:spLocks noGrp="1"/>
          </p:cNvSpPr>
          <p:nvPr>
            <p:ph type="title"/>
          </p:nvPr>
        </p:nvSpPr>
        <p:spPr/>
        <p:txBody>
          <a:bodyPr/>
          <a:lstStyle/>
          <a:p>
            <a:r>
              <a:rPr lang="cs-CZ" dirty="0"/>
              <a:t>18.</a:t>
            </a:r>
            <a:br>
              <a:rPr lang="cs-CZ" dirty="0"/>
            </a:br>
            <a:r>
              <a:rPr lang="cs-CZ" dirty="0"/>
              <a:t>Změna závazku ze smlouvy na veřejnou zakázku</a:t>
            </a:r>
          </a:p>
        </p:txBody>
      </p:sp>
      <p:sp>
        <p:nvSpPr>
          <p:cNvPr id="3" name="Zástupný text 2">
            <a:extLst>
              <a:ext uri="{FF2B5EF4-FFF2-40B4-BE49-F238E27FC236}">
                <a16:creationId xmlns:a16="http://schemas.microsoft.com/office/drawing/2014/main" id="{6BBD42B9-B087-0FE3-EF34-9FE4FA580185}"/>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451292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81F3D3-378E-D03C-263C-2737F093CAAC}"/>
              </a:ext>
            </a:extLst>
          </p:cNvPr>
          <p:cNvSpPr>
            <a:spLocks noGrp="1"/>
          </p:cNvSpPr>
          <p:nvPr>
            <p:ph type="title"/>
          </p:nvPr>
        </p:nvSpPr>
        <p:spPr>
          <a:xfrm>
            <a:off x="684000" y="1015999"/>
            <a:ext cx="10715520" cy="2976881"/>
          </a:xfrm>
        </p:spPr>
        <p:txBody>
          <a:bodyPr/>
          <a:lstStyle/>
          <a:p>
            <a:r>
              <a:rPr lang="cs-CZ" dirty="0"/>
              <a:t>2.</a:t>
            </a:r>
            <a:br>
              <a:rPr lang="cs-CZ" dirty="0"/>
            </a:br>
            <a:r>
              <a:rPr lang="cs-CZ" dirty="0"/>
              <a:t>Zásady zadávání veřejných zakázek uvedené v zákoně o zadávání veřejných zakázek</a:t>
            </a:r>
          </a:p>
        </p:txBody>
      </p:sp>
      <p:sp>
        <p:nvSpPr>
          <p:cNvPr id="3" name="Zástupný text 2">
            <a:extLst>
              <a:ext uri="{FF2B5EF4-FFF2-40B4-BE49-F238E27FC236}">
                <a16:creationId xmlns:a16="http://schemas.microsoft.com/office/drawing/2014/main" id="{E1F59E26-4651-1517-568F-0EDD698C922A}"/>
              </a:ext>
            </a:extLst>
          </p:cNvPr>
          <p:cNvSpPr>
            <a:spLocks noGrp="1"/>
          </p:cNvSpPr>
          <p:nvPr>
            <p:ph type="body" idx="1"/>
          </p:nvPr>
        </p:nvSpPr>
        <p:spPr/>
        <p:txBody>
          <a:bodyPr/>
          <a:lstStyle/>
          <a:p>
            <a:endParaRPr lang="cs-CZ" dirty="0"/>
          </a:p>
        </p:txBody>
      </p:sp>
    </p:spTree>
    <p:extLst>
      <p:ext uri="{BB962C8B-B14F-4D97-AF65-F5344CB8AC3E}">
        <p14:creationId xmlns:p14="http://schemas.microsoft.com/office/powerpoint/2010/main" val="629802591"/>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72EE6F-A051-D09D-F67F-3F10558588F8}"/>
              </a:ext>
            </a:extLst>
          </p:cNvPr>
          <p:cNvSpPr>
            <a:spLocks noGrp="1"/>
          </p:cNvSpPr>
          <p:nvPr>
            <p:ph type="title"/>
          </p:nvPr>
        </p:nvSpPr>
        <p:spPr/>
        <p:txBody>
          <a:bodyPr/>
          <a:lstStyle/>
          <a:p>
            <a:r>
              <a:rPr lang="cs-CZ" dirty="0"/>
              <a:t>§ 222 Změna závazku ze smlouvy na veřejnou zakázku</a:t>
            </a:r>
          </a:p>
        </p:txBody>
      </p:sp>
      <p:sp>
        <p:nvSpPr>
          <p:cNvPr id="3" name="Zástupný obsah 2">
            <a:extLst>
              <a:ext uri="{FF2B5EF4-FFF2-40B4-BE49-F238E27FC236}">
                <a16:creationId xmlns:a16="http://schemas.microsoft.com/office/drawing/2014/main" id="{4B57898A-4FCA-985F-A197-AA663DF408F7}"/>
              </a:ext>
            </a:extLst>
          </p:cNvPr>
          <p:cNvSpPr>
            <a:spLocks noGrp="1"/>
          </p:cNvSpPr>
          <p:nvPr>
            <p:ph idx="1"/>
          </p:nvPr>
        </p:nvSpPr>
        <p:spPr/>
        <p:txBody>
          <a:bodyPr/>
          <a:lstStyle/>
          <a:p>
            <a:r>
              <a:rPr lang="cs-CZ" dirty="0"/>
              <a:t>(1) </a:t>
            </a:r>
            <a:r>
              <a:rPr lang="cs-CZ" b="1" dirty="0"/>
              <a:t>Zadavatel nesmí umožnit podstatnou změnu závazku ze smlouvy na veřejnou zakázku </a:t>
            </a:r>
            <a:r>
              <a:rPr lang="cs-CZ" dirty="0"/>
              <a:t>po dobu jeho trvání bez provedení zadávacího řízení; to </a:t>
            </a:r>
            <a:r>
              <a:rPr lang="cs-CZ" b="1" dirty="0"/>
              <a:t>neplatí</a:t>
            </a:r>
            <a:r>
              <a:rPr lang="cs-CZ" dirty="0"/>
              <a:t> v případě změn, u nichž jsou splněny podmínky pro </a:t>
            </a:r>
            <a:r>
              <a:rPr lang="cs-CZ" b="1" dirty="0"/>
              <a:t>výjimku z povinnosti zadat veřejnou zakázku v zadávacím řízení </a:t>
            </a:r>
            <a:r>
              <a:rPr lang="cs-CZ" dirty="0"/>
              <a:t>stanovenou tímto zákonem. Je-li taková výjimka omezena pro podlimitní veřejnou zakázku, veřejnou zakázku malého rozsahu, nebo koncesi malého rozsahu, lze ji pro změnu závazku ze smlouvy na veřejnou zakázku použít pouze tehdy, pokud </a:t>
            </a:r>
            <a:r>
              <a:rPr lang="cs-CZ" b="1" dirty="0"/>
              <a:t>celková hodnota závazku po jeho změně nepřekročí limit </a:t>
            </a:r>
            <a:r>
              <a:rPr lang="cs-CZ" dirty="0"/>
              <a:t>podle</a:t>
            </a:r>
          </a:p>
          <a:p>
            <a:r>
              <a:rPr lang="cs-CZ" dirty="0"/>
              <a:t>a) § 25, jde-li o podlimitní veřejnou zakázku,</a:t>
            </a:r>
          </a:p>
          <a:p>
            <a:r>
              <a:rPr lang="cs-CZ" dirty="0"/>
              <a:t>b) § 27, jde-li o veřejnou zakázku malého rozsahu, nebo</a:t>
            </a:r>
          </a:p>
          <a:p>
            <a:r>
              <a:rPr lang="cs-CZ" dirty="0"/>
              <a:t>c) § 178, jde-li o koncesi malého rozsahu.</a:t>
            </a:r>
          </a:p>
          <a:p>
            <a:endParaRPr lang="cs-CZ" dirty="0"/>
          </a:p>
        </p:txBody>
      </p:sp>
      <p:sp>
        <p:nvSpPr>
          <p:cNvPr id="4" name="Zástupný symbol pro číslo snímku 3">
            <a:extLst>
              <a:ext uri="{FF2B5EF4-FFF2-40B4-BE49-F238E27FC236}">
                <a16:creationId xmlns:a16="http://schemas.microsoft.com/office/drawing/2014/main" id="{DCC38031-F42E-D49C-D5FB-6F63CA271380}"/>
              </a:ext>
            </a:extLst>
          </p:cNvPr>
          <p:cNvSpPr>
            <a:spLocks noGrp="1"/>
          </p:cNvSpPr>
          <p:nvPr>
            <p:ph type="sldNum" sz="quarter" idx="12"/>
          </p:nvPr>
        </p:nvSpPr>
        <p:spPr/>
        <p:txBody>
          <a:bodyPr/>
          <a:lstStyle/>
          <a:p>
            <a:fld id="{1CF5A12E-3DFE-4C3E-9036-7893F29C52C1}" type="slidenum">
              <a:rPr lang="cs-CZ" smtClean="0"/>
              <a:t>180</a:t>
            </a:fld>
            <a:endParaRPr lang="cs-CZ"/>
          </a:p>
        </p:txBody>
      </p:sp>
    </p:spTree>
    <p:extLst>
      <p:ext uri="{BB962C8B-B14F-4D97-AF65-F5344CB8AC3E}">
        <p14:creationId xmlns:p14="http://schemas.microsoft.com/office/powerpoint/2010/main" val="1379856538"/>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BE8DFE-E8C1-4AD0-27D7-374D7A3E5D4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73D7589B-594A-DEC3-F130-820727EE6B87}"/>
              </a:ext>
            </a:extLst>
          </p:cNvPr>
          <p:cNvSpPr>
            <a:spLocks noGrp="1"/>
          </p:cNvSpPr>
          <p:nvPr>
            <p:ph idx="1"/>
          </p:nvPr>
        </p:nvSpPr>
        <p:spPr/>
        <p:txBody>
          <a:bodyPr/>
          <a:lstStyle/>
          <a:p>
            <a:r>
              <a:rPr lang="cs-CZ" dirty="0"/>
              <a:t>(2) Za podstatnou změnu závazku ze smlouvy na veřejnou zakázku se nepovažuje </a:t>
            </a:r>
            <a:r>
              <a:rPr lang="cs-CZ" b="1" dirty="0"/>
              <a:t>uplatnění změn závazku vyhrazených podle § 100 odst. 1</a:t>
            </a:r>
            <a:r>
              <a:rPr lang="cs-CZ" dirty="0"/>
              <a:t>.</a:t>
            </a:r>
          </a:p>
          <a:p>
            <a:pPr>
              <a:spcBef>
                <a:spcPts val="0"/>
              </a:spcBef>
              <a:spcAft>
                <a:spcPts val="600"/>
              </a:spcAft>
            </a:pPr>
            <a:r>
              <a:rPr lang="cs-CZ" dirty="0"/>
              <a:t>(3) </a:t>
            </a:r>
            <a:r>
              <a:rPr lang="cs-CZ" b="1" dirty="0"/>
              <a:t>Podstatnou změnou </a:t>
            </a:r>
            <a:r>
              <a:rPr lang="cs-CZ" dirty="0"/>
              <a:t>závazku ze smlouvy na veřejnou zakázku je taková </a:t>
            </a:r>
            <a:r>
              <a:rPr lang="cs-CZ" b="1" dirty="0"/>
              <a:t>změna smluvních podmínek</a:t>
            </a:r>
            <a:r>
              <a:rPr lang="cs-CZ" dirty="0"/>
              <a:t>, která by</a:t>
            </a:r>
          </a:p>
          <a:p>
            <a:pPr>
              <a:spcBef>
                <a:spcPts val="0"/>
              </a:spcBef>
              <a:spcAft>
                <a:spcPts val="600"/>
              </a:spcAft>
            </a:pPr>
            <a:r>
              <a:rPr lang="cs-CZ" dirty="0"/>
              <a:t>a) </a:t>
            </a:r>
            <a:r>
              <a:rPr lang="cs-CZ" b="1" dirty="0"/>
              <a:t>umožnila účast jiných dodavatelů </a:t>
            </a:r>
            <a:r>
              <a:rPr lang="cs-CZ" dirty="0"/>
              <a:t>nebo by </a:t>
            </a:r>
            <a:r>
              <a:rPr lang="cs-CZ" b="1" dirty="0"/>
              <a:t>mohla ovlivnit výběr dodavatele </a:t>
            </a:r>
            <a:r>
              <a:rPr lang="cs-CZ" dirty="0"/>
              <a:t>v původním zadávacím řízení, pokud by zadávací podmínky původního zadávacího řízení odpovídaly této změně,</a:t>
            </a:r>
          </a:p>
          <a:p>
            <a:pPr>
              <a:spcBef>
                <a:spcPts val="0"/>
              </a:spcBef>
              <a:spcAft>
                <a:spcPts val="600"/>
              </a:spcAft>
            </a:pPr>
            <a:r>
              <a:rPr lang="cs-CZ" dirty="0"/>
              <a:t>b) </a:t>
            </a:r>
            <a:r>
              <a:rPr lang="cs-CZ" b="1" dirty="0"/>
              <a:t>měnila ekonomickou rovnováhu závazku </a:t>
            </a:r>
            <a:r>
              <a:rPr lang="cs-CZ" dirty="0"/>
              <a:t>ze smlouvy </a:t>
            </a:r>
            <a:r>
              <a:rPr lang="cs-CZ" b="1" dirty="0"/>
              <a:t>ve prospěch vybraného dodavatele</a:t>
            </a:r>
            <a:r>
              <a:rPr lang="cs-CZ" dirty="0"/>
              <a:t>, nebo</a:t>
            </a:r>
          </a:p>
          <a:p>
            <a:pPr>
              <a:spcBef>
                <a:spcPts val="0"/>
              </a:spcBef>
              <a:spcAft>
                <a:spcPts val="600"/>
              </a:spcAft>
            </a:pPr>
            <a:r>
              <a:rPr lang="cs-CZ" dirty="0"/>
              <a:t>c) vedla k </a:t>
            </a:r>
            <a:r>
              <a:rPr lang="cs-CZ" b="1" dirty="0"/>
              <a:t>významnému rozšíření rozsahu plnění </a:t>
            </a:r>
            <a:r>
              <a:rPr lang="cs-CZ" dirty="0"/>
              <a:t>veřejné zakázky.</a:t>
            </a:r>
          </a:p>
          <a:p>
            <a:endParaRPr lang="cs-CZ" dirty="0"/>
          </a:p>
        </p:txBody>
      </p:sp>
      <p:sp>
        <p:nvSpPr>
          <p:cNvPr id="4" name="Zástupný symbol pro číslo snímku 3">
            <a:extLst>
              <a:ext uri="{FF2B5EF4-FFF2-40B4-BE49-F238E27FC236}">
                <a16:creationId xmlns:a16="http://schemas.microsoft.com/office/drawing/2014/main" id="{3CB47FD8-78F5-6D93-D39B-C5A3DA483ECC}"/>
              </a:ext>
            </a:extLst>
          </p:cNvPr>
          <p:cNvSpPr>
            <a:spLocks noGrp="1"/>
          </p:cNvSpPr>
          <p:nvPr>
            <p:ph type="sldNum" sz="quarter" idx="12"/>
          </p:nvPr>
        </p:nvSpPr>
        <p:spPr/>
        <p:txBody>
          <a:bodyPr/>
          <a:lstStyle/>
          <a:p>
            <a:fld id="{1CF5A12E-3DFE-4C3E-9036-7893F29C52C1}" type="slidenum">
              <a:rPr lang="cs-CZ" smtClean="0"/>
              <a:t>181</a:t>
            </a:fld>
            <a:endParaRPr lang="cs-CZ"/>
          </a:p>
        </p:txBody>
      </p:sp>
    </p:spTree>
    <p:extLst>
      <p:ext uri="{BB962C8B-B14F-4D97-AF65-F5344CB8AC3E}">
        <p14:creationId xmlns:p14="http://schemas.microsoft.com/office/powerpoint/2010/main" val="9879215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1BD081-69B0-A8E1-9F1A-7EB2786C87C0}"/>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7937D237-6CAF-5BC1-77CC-520563E0C7C5}"/>
              </a:ext>
            </a:extLst>
          </p:cNvPr>
          <p:cNvSpPr>
            <a:spLocks noGrp="1"/>
          </p:cNvSpPr>
          <p:nvPr>
            <p:ph idx="1"/>
          </p:nvPr>
        </p:nvSpPr>
        <p:spPr/>
        <p:txBody>
          <a:bodyPr/>
          <a:lstStyle/>
          <a:p>
            <a:pPr>
              <a:spcBef>
                <a:spcPts val="0"/>
              </a:spcBef>
              <a:spcAft>
                <a:spcPts val="600"/>
              </a:spcAft>
            </a:pPr>
            <a:r>
              <a:rPr lang="cs-CZ" dirty="0"/>
              <a:t>(4) Za podstatnou změnu závazku ze smlouvy na veřejnou zakázku se nepovažuje změna, která nemění celkovou povahu veřejné zakázky a jejíž </a:t>
            </a:r>
            <a:r>
              <a:rPr lang="cs-CZ" b="1" dirty="0"/>
              <a:t>hodnota je</a:t>
            </a:r>
          </a:p>
          <a:p>
            <a:pPr>
              <a:spcBef>
                <a:spcPts val="0"/>
              </a:spcBef>
              <a:spcAft>
                <a:spcPts val="600"/>
              </a:spcAft>
            </a:pPr>
            <a:r>
              <a:rPr lang="cs-CZ" dirty="0"/>
              <a:t>a</a:t>
            </a:r>
            <a:r>
              <a:rPr lang="cs-CZ" b="1" dirty="0"/>
              <a:t>) nižší než finanční limit pro nadlimitní veřejnou zakázku</a:t>
            </a:r>
            <a:r>
              <a:rPr lang="cs-CZ" dirty="0"/>
              <a:t> a</a:t>
            </a:r>
          </a:p>
          <a:p>
            <a:pPr>
              <a:spcBef>
                <a:spcPts val="0"/>
              </a:spcBef>
              <a:spcAft>
                <a:spcPts val="600"/>
              </a:spcAft>
            </a:pPr>
            <a:r>
              <a:rPr lang="cs-CZ" dirty="0"/>
              <a:t>b) </a:t>
            </a:r>
            <a:r>
              <a:rPr lang="cs-CZ" b="1" dirty="0"/>
              <a:t>nižší než</a:t>
            </a:r>
          </a:p>
          <a:p>
            <a:pPr>
              <a:spcBef>
                <a:spcPts val="0"/>
              </a:spcBef>
              <a:spcAft>
                <a:spcPts val="600"/>
              </a:spcAft>
            </a:pPr>
            <a:r>
              <a:rPr lang="cs-CZ" dirty="0"/>
              <a:t>1. </a:t>
            </a:r>
            <a:r>
              <a:rPr lang="cs-CZ" b="1" dirty="0"/>
              <a:t>10 % původní hodnoty závazku</a:t>
            </a:r>
            <a:r>
              <a:rPr lang="cs-CZ" dirty="0"/>
              <a:t>, nebo</a:t>
            </a:r>
          </a:p>
          <a:p>
            <a:pPr>
              <a:spcBef>
                <a:spcPts val="0"/>
              </a:spcBef>
              <a:spcAft>
                <a:spcPts val="600"/>
              </a:spcAft>
            </a:pPr>
            <a:r>
              <a:rPr lang="cs-CZ" dirty="0"/>
              <a:t>2. </a:t>
            </a:r>
            <a:r>
              <a:rPr lang="cs-CZ" b="1" dirty="0"/>
              <a:t>15 % původní hodnoty závazku </a:t>
            </a:r>
            <a:r>
              <a:rPr lang="cs-CZ" dirty="0"/>
              <a:t>ze smlouvy na veřejnou zakázku na </a:t>
            </a:r>
            <a:r>
              <a:rPr lang="cs-CZ" b="1" dirty="0"/>
              <a:t>stavební práce</a:t>
            </a:r>
            <a:r>
              <a:rPr lang="cs-CZ" dirty="0"/>
              <a:t>, která není koncesí.</a:t>
            </a:r>
          </a:p>
          <a:p>
            <a:pPr>
              <a:spcBef>
                <a:spcPts val="0"/>
              </a:spcBef>
              <a:spcAft>
                <a:spcPts val="600"/>
              </a:spcAft>
            </a:pPr>
            <a:r>
              <a:rPr lang="cs-CZ" dirty="0"/>
              <a:t>Pokud bude provedeno více změn, je rozhodný </a:t>
            </a:r>
            <a:r>
              <a:rPr lang="cs-CZ" b="1" dirty="0"/>
              <a:t>součet hodnot </a:t>
            </a:r>
            <a:r>
              <a:rPr lang="cs-CZ" dirty="0"/>
              <a:t>všech těchto změn.</a:t>
            </a:r>
          </a:p>
        </p:txBody>
      </p:sp>
      <p:sp>
        <p:nvSpPr>
          <p:cNvPr id="4" name="Zástupný symbol pro číslo snímku 3">
            <a:extLst>
              <a:ext uri="{FF2B5EF4-FFF2-40B4-BE49-F238E27FC236}">
                <a16:creationId xmlns:a16="http://schemas.microsoft.com/office/drawing/2014/main" id="{815D9FEB-2BA6-4B5C-CFEF-F826CED53EFE}"/>
              </a:ext>
            </a:extLst>
          </p:cNvPr>
          <p:cNvSpPr>
            <a:spLocks noGrp="1"/>
          </p:cNvSpPr>
          <p:nvPr>
            <p:ph type="sldNum" sz="quarter" idx="12"/>
          </p:nvPr>
        </p:nvSpPr>
        <p:spPr/>
        <p:txBody>
          <a:bodyPr/>
          <a:lstStyle/>
          <a:p>
            <a:fld id="{1CF5A12E-3DFE-4C3E-9036-7893F29C52C1}" type="slidenum">
              <a:rPr lang="cs-CZ" smtClean="0"/>
              <a:t>182</a:t>
            </a:fld>
            <a:endParaRPr lang="cs-CZ"/>
          </a:p>
        </p:txBody>
      </p:sp>
    </p:spTree>
    <p:extLst>
      <p:ext uri="{BB962C8B-B14F-4D97-AF65-F5344CB8AC3E}">
        <p14:creationId xmlns:p14="http://schemas.microsoft.com/office/powerpoint/2010/main" val="133758900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B2BB5F-1EC5-549F-BACF-13A991314D3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0896392D-1B7D-3AD3-2DEF-8F9A8DE13D94}"/>
              </a:ext>
            </a:extLst>
          </p:cNvPr>
          <p:cNvSpPr>
            <a:spLocks noGrp="1"/>
          </p:cNvSpPr>
          <p:nvPr>
            <p:ph idx="1"/>
          </p:nvPr>
        </p:nvSpPr>
        <p:spPr/>
        <p:txBody>
          <a:bodyPr/>
          <a:lstStyle/>
          <a:p>
            <a:pPr>
              <a:spcBef>
                <a:spcPts val="0"/>
              </a:spcBef>
              <a:spcAft>
                <a:spcPts val="600"/>
              </a:spcAft>
            </a:pPr>
            <a:r>
              <a:rPr lang="cs-CZ" dirty="0"/>
              <a:t>(5) Za podstatnou změnu závazku ze smlouvy na veřejnou zakázku se nepovažují </a:t>
            </a:r>
            <a:r>
              <a:rPr lang="cs-CZ" b="1" dirty="0"/>
              <a:t>dodatečné</a:t>
            </a:r>
            <a:r>
              <a:rPr lang="cs-CZ" dirty="0"/>
              <a:t> stavební práce, služby nebo dodávky </a:t>
            </a:r>
            <a:r>
              <a:rPr lang="cs-CZ" b="1" dirty="0"/>
              <a:t>od dodavatele původní veřejné zakázky</a:t>
            </a:r>
            <a:r>
              <a:rPr lang="cs-CZ" dirty="0"/>
              <a:t>, které nebyly zahrnuty v původním závazku ze smlouvy na veřejnou zakázku, pokud jsou </a:t>
            </a:r>
            <a:r>
              <a:rPr lang="cs-CZ" b="1" dirty="0"/>
              <a:t>nezbytné</a:t>
            </a:r>
            <a:r>
              <a:rPr lang="cs-CZ" dirty="0"/>
              <a:t> a </a:t>
            </a:r>
            <a:r>
              <a:rPr lang="cs-CZ" b="1" dirty="0"/>
              <a:t>změna v osobě </a:t>
            </a:r>
            <a:r>
              <a:rPr lang="cs-CZ" dirty="0"/>
              <a:t>dodavatele</a:t>
            </a:r>
          </a:p>
          <a:p>
            <a:pPr>
              <a:spcBef>
                <a:spcPts val="0"/>
              </a:spcBef>
              <a:spcAft>
                <a:spcPts val="600"/>
              </a:spcAft>
            </a:pPr>
            <a:r>
              <a:rPr lang="cs-CZ" dirty="0"/>
              <a:t>a) </a:t>
            </a:r>
            <a:r>
              <a:rPr lang="cs-CZ" b="1" dirty="0"/>
              <a:t>není možná z ekonomických anebo technických důvodů</a:t>
            </a:r>
            <a:r>
              <a:rPr lang="cs-CZ" dirty="0"/>
              <a:t> spočívajících zejména v požadavcích na slučitelnost nebo interoperabilitu se stávajícím zařízením, službami nebo instalacemi pořízenými zadavatelem v původním zadávacím řízení a</a:t>
            </a:r>
          </a:p>
          <a:p>
            <a:pPr>
              <a:spcBef>
                <a:spcPts val="0"/>
              </a:spcBef>
              <a:spcAft>
                <a:spcPts val="600"/>
              </a:spcAft>
            </a:pPr>
            <a:r>
              <a:rPr lang="cs-CZ" dirty="0"/>
              <a:t>b) způsobila by zadavateli značné </a:t>
            </a:r>
            <a:r>
              <a:rPr lang="cs-CZ" b="1" dirty="0"/>
              <a:t>obtíže nebo výrazné zvýšení nákladů</a:t>
            </a:r>
            <a:r>
              <a:rPr lang="cs-CZ" dirty="0"/>
              <a:t>.</a:t>
            </a:r>
          </a:p>
        </p:txBody>
      </p:sp>
      <p:sp>
        <p:nvSpPr>
          <p:cNvPr id="4" name="Zástupný symbol pro číslo snímku 3">
            <a:extLst>
              <a:ext uri="{FF2B5EF4-FFF2-40B4-BE49-F238E27FC236}">
                <a16:creationId xmlns:a16="http://schemas.microsoft.com/office/drawing/2014/main" id="{65D4B722-D585-8A42-7237-AEEAA2BACA28}"/>
              </a:ext>
            </a:extLst>
          </p:cNvPr>
          <p:cNvSpPr>
            <a:spLocks noGrp="1"/>
          </p:cNvSpPr>
          <p:nvPr>
            <p:ph type="sldNum" sz="quarter" idx="12"/>
          </p:nvPr>
        </p:nvSpPr>
        <p:spPr/>
        <p:txBody>
          <a:bodyPr/>
          <a:lstStyle/>
          <a:p>
            <a:fld id="{1CF5A12E-3DFE-4C3E-9036-7893F29C52C1}" type="slidenum">
              <a:rPr lang="cs-CZ" smtClean="0"/>
              <a:t>183</a:t>
            </a:fld>
            <a:endParaRPr lang="cs-CZ"/>
          </a:p>
        </p:txBody>
      </p:sp>
    </p:spTree>
    <p:extLst>
      <p:ext uri="{BB962C8B-B14F-4D97-AF65-F5344CB8AC3E}">
        <p14:creationId xmlns:p14="http://schemas.microsoft.com/office/powerpoint/2010/main" val="201708715"/>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F6A3A6-3A1B-F23F-2FD6-CB22D6515B3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D69754F-4E40-D175-8B79-B82F065C3D52}"/>
              </a:ext>
            </a:extLst>
          </p:cNvPr>
          <p:cNvSpPr>
            <a:spLocks noGrp="1"/>
          </p:cNvSpPr>
          <p:nvPr>
            <p:ph idx="1"/>
          </p:nvPr>
        </p:nvSpPr>
        <p:spPr>
          <a:xfrm>
            <a:off x="1620000" y="1690688"/>
            <a:ext cx="9611880" cy="4395333"/>
          </a:xfrm>
        </p:spPr>
        <p:txBody>
          <a:bodyPr/>
          <a:lstStyle/>
          <a:p>
            <a:pPr>
              <a:spcBef>
                <a:spcPts val="0"/>
              </a:spcBef>
              <a:spcAft>
                <a:spcPts val="600"/>
              </a:spcAft>
            </a:pPr>
            <a:r>
              <a:rPr lang="cs-CZ" dirty="0"/>
              <a:t>(6) Za podstatnou změnu závazku ze smlouvy na veřejnou zakázku se nepovažuje </a:t>
            </a:r>
            <a:r>
              <a:rPr lang="cs-CZ" b="1" dirty="0"/>
              <a:t>změna, jejíž potřeba vznikla v důsledku okolností, které zadavatel jednající s náležitou péčí nemohl předvídat</a:t>
            </a:r>
            <a:r>
              <a:rPr lang="cs-CZ" dirty="0"/>
              <a:t>, a která nemění celkovou povahu veřejné zakázky.</a:t>
            </a:r>
          </a:p>
          <a:p>
            <a:pPr>
              <a:spcBef>
                <a:spcPts val="0"/>
              </a:spcBef>
              <a:spcAft>
                <a:spcPts val="600"/>
              </a:spcAft>
            </a:pPr>
            <a:r>
              <a:rPr lang="cs-CZ" dirty="0"/>
              <a:t>(8) V případě postupu podle odstavce 5 nebo 6 je zadavatel povinen </a:t>
            </a:r>
            <a:r>
              <a:rPr lang="cs-CZ" b="1" dirty="0"/>
              <a:t>do 30 dnů od změny </a:t>
            </a:r>
            <a:r>
              <a:rPr lang="cs-CZ" dirty="0"/>
              <a:t>závazku </a:t>
            </a:r>
            <a:r>
              <a:rPr lang="cs-CZ" b="1" dirty="0"/>
              <a:t>odeslat oznámení </a:t>
            </a:r>
            <a:r>
              <a:rPr lang="cs-CZ" dirty="0"/>
              <a:t>o změně závazku k uveřejnění způsobem podle § 212.</a:t>
            </a:r>
          </a:p>
          <a:p>
            <a:pPr>
              <a:spcBef>
                <a:spcPts val="0"/>
              </a:spcBef>
              <a:spcAft>
                <a:spcPts val="600"/>
              </a:spcAft>
            </a:pPr>
            <a:r>
              <a:rPr lang="cs-CZ" dirty="0"/>
              <a:t>(9) Pro účely výpočtu hodnoty změny nebo cenového nárůstu se původní hodnotou závazku rozumí cena sjednaná ve smlouvě na veřejnou zakázku upravená v souladu s ustanoveními o změně ceny, obsahuje-li smlouva na veřejnou zakázku taková ustanovení. </a:t>
            </a:r>
            <a:r>
              <a:rPr lang="cs-CZ" b="1" dirty="0"/>
              <a:t>Cenový nárůst </a:t>
            </a:r>
            <a:r>
              <a:rPr lang="cs-CZ" dirty="0"/>
              <a:t>související se změnami podle odstavců 5 nebo 6 při odečtení stavebních prací, služeb nebo dodávek, které nebyly s ohledem na tyto změny realizovány, </a:t>
            </a:r>
            <a:r>
              <a:rPr lang="cs-CZ" b="1" dirty="0"/>
              <a:t>nesmí přesáhnout 30 % původní hodnoty závazku</a:t>
            </a:r>
            <a:r>
              <a:rPr lang="cs-CZ" dirty="0"/>
              <a:t>; pokud bude provedeno více změn, je rozhodný součet cenových nárůstů všech změn podle odstavců 5 a 6.</a:t>
            </a:r>
          </a:p>
          <a:p>
            <a:endParaRPr lang="cs-CZ" dirty="0"/>
          </a:p>
        </p:txBody>
      </p:sp>
      <p:sp>
        <p:nvSpPr>
          <p:cNvPr id="4" name="Zástupný symbol pro číslo snímku 3">
            <a:extLst>
              <a:ext uri="{FF2B5EF4-FFF2-40B4-BE49-F238E27FC236}">
                <a16:creationId xmlns:a16="http://schemas.microsoft.com/office/drawing/2014/main" id="{2CFF59F6-6EC2-8E91-8CCE-9B737BB46FD8}"/>
              </a:ext>
            </a:extLst>
          </p:cNvPr>
          <p:cNvSpPr>
            <a:spLocks noGrp="1"/>
          </p:cNvSpPr>
          <p:nvPr>
            <p:ph type="sldNum" sz="quarter" idx="12"/>
          </p:nvPr>
        </p:nvSpPr>
        <p:spPr/>
        <p:txBody>
          <a:bodyPr/>
          <a:lstStyle/>
          <a:p>
            <a:fld id="{1CF5A12E-3DFE-4C3E-9036-7893F29C52C1}" type="slidenum">
              <a:rPr lang="cs-CZ" smtClean="0"/>
              <a:t>184</a:t>
            </a:fld>
            <a:endParaRPr lang="cs-CZ"/>
          </a:p>
        </p:txBody>
      </p:sp>
    </p:spTree>
    <p:extLst>
      <p:ext uri="{BB962C8B-B14F-4D97-AF65-F5344CB8AC3E}">
        <p14:creationId xmlns:p14="http://schemas.microsoft.com/office/powerpoint/2010/main" val="32421907"/>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89C430-75D3-E0E0-FA3A-259A6871094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8D1ED18-8F4D-B78E-5E26-269714F9C23E}"/>
              </a:ext>
            </a:extLst>
          </p:cNvPr>
          <p:cNvSpPr>
            <a:spLocks noGrp="1"/>
          </p:cNvSpPr>
          <p:nvPr>
            <p:ph idx="1"/>
          </p:nvPr>
        </p:nvSpPr>
        <p:spPr>
          <a:xfrm>
            <a:off x="1620000" y="1813560"/>
            <a:ext cx="10069080" cy="4272461"/>
          </a:xfrm>
        </p:spPr>
        <p:txBody>
          <a:bodyPr/>
          <a:lstStyle/>
          <a:p>
            <a:pPr>
              <a:spcBef>
                <a:spcPts val="0"/>
              </a:spcBef>
              <a:spcAft>
                <a:spcPts val="600"/>
              </a:spcAft>
            </a:pPr>
            <a:r>
              <a:rPr lang="cs-CZ" dirty="0"/>
              <a:t>(7) Za podstatnou změnu závazku ze smlouvy dle odstavce 3 na veřejnou zakázku, jejímž předmětem je provedení stavebních prací, se nepovažuje </a:t>
            </a:r>
            <a:r>
              <a:rPr lang="cs-CZ" b="1" dirty="0"/>
              <a:t>záměna jedné nebo více položek soupisu stavebních prací</a:t>
            </a:r>
            <a:r>
              <a:rPr lang="cs-CZ" dirty="0"/>
              <a:t> jednou nebo více položkami, za předpokladu že</a:t>
            </a:r>
          </a:p>
          <a:p>
            <a:pPr>
              <a:spcBef>
                <a:spcPts val="0"/>
              </a:spcBef>
              <a:spcAft>
                <a:spcPts val="600"/>
              </a:spcAft>
            </a:pPr>
            <a:r>
              <a:rPr lang="cs-CZ" dirty="0"/>
              <a:t>a) nové položky soupisu stavebních prací představují</a:t>
            </a:r>
            <a:r>
              <a:rPr lang="cs-CZ" b="1" dirty="0"/>
              <a:t> srovnatelný druh</a:t>
            </a:r>
            <a:r>
              <a:rPr lang="cs-CZ" dirty="0"/>
              <a:t> materiálu nebo prací ve vztahu k nahrazovaným položkám,</a:t>
            </a:r>
          </a:p>
          <a:p>
            <a:pPr>
              <a:spcBef>
                <a:spcPts val="0"/>
              </a:spcBef>
              <a:spcAft>
                <a:spcPts val="600"/>
              </a:spcAft>
            </a:pPr>
            <a:r>
              <a:rPr lang="cs-CZ" dirty="0"/>
              <a:t>b) </a:t>
            </a:r>
            <a:r>
              <a:rPr lang="cs-CZ" b="1" dirty="0"/>
              <a:t>cena</a:t>
            </a:r>
            <a:r>
              <a:rPr lang="cs-CZ" dirty="0"/>
              <a:t> materiálu nebo prací podle nových položek soupisu stavebních prací je ve vztahu k nahrazovaným položkám </a:t>
            </a:r>
            <a:r>
              <a:rPr lang="cs-CZ" b="1" dirty="0"/>
              <a:t>stejná nebo nižší</a:t>
            </a:r>
            <a:r>
              <a:rPr lang="cs-CZ" dirty="0"/>
              <a:t>,</a:t>
            </a:r>
          </a:p>
          <a:p>
            <a:pPr>
              <a:spcBef>
                <a:spcPts val="0"/>
              </a:spcBef>
              <a:spcAft>
                <a:spcPts val="600"/>
              </a:spcAft>
            </a:pPr>
            <a:r>
              <a:rPr lang="cs-CZ" dirty="0"/>
              <a:t>c) </a:t>
            </a:r>
            <a:r>
              <a:rPr lang="cs-CZ" b="1" dirty="0"/>
              <a:t>materiál nebo práce </a:t>
            </a:r>
            <a:r>
              <a:rPr lang="cs-CZ" dirty="0"/>
              <a:t>podle nových položek soupisu stavebních prací jsou ve vztahu k nahrazovaným položkám </a:t>
            </a:r>
            <a:r>
              <a:rPr lang="cs-CZ" b="1" dirty="0"/>
              <a:t>kvalitativně stejné nebo vyšší </a:t>
            </a:r>
            <a:r>
              <a:rPr lang="cs-CZ" dirty="0"/>
              <a:t>a</a:t>
            </a:r>
          </a:p>
          <a:p>
            <a:pPr>
              <a:spcBef>
                <a:spcPts val="0"/>
              </a:spcBef>
              <a:spcAft>
                <a:spcPts val="600"/>
              </a:spcAft>
            </a:pPr>
            <a:r>
              <a:rPr lang="cs-CZ" dirty="0"/>
              <a:t>d) zadavatel vyhotoví o každé jednotlivé záměně </a:t>
            </a:r>
            <a:r>
              <a:rPr lang="cs-CZ" b="1" dirty="0"/>
              <a:t>přehled</a:t>
            </a:r>
            <a:r>
              <a:rPr lang="cs-CZ" dirty="0"/>
              <a:t> obsahující nové položky soupisu stavebních prací s vymezením položek v původním soupisu stavebních prací, které jsou takto nahrazovány, spolu </a:t>
            </a:r>
            <a:r>
              <a:rPr lang="cs-CZ" b="1" dirty="0"/>
              <a:t>s podrobným a srozumitelným odůvodněním </a:t>
            </a:r>
            <a:r>
              <a:rPr lang="cs-CZ" dirty="0"/>
              <a:t>srovnatelnosti materiálu nebo prací podle písmene a) a stejné nebo vyšší kvality podle písmene c).</a:t>
            </a:r>
          </a:p>
          <a:p>
            <a:endParaRPr lang="cs-CZ" dirty="0"/>
          </a:p>
        </p:txBody>
      </p:sp>
      <p:sp>
        <p:nvSpPr>
          <p:cNvPr id="4" name="Zástupný symbol pro číslo snímku 3">
            <a:extLst>
              <a:ext uri="{FF2B5EF4-FFF2-40B4-BE49-F238E27FC236}">
                <a16:creationId xmlns:a16="http://schemas.microsoft.com/office/drawing/2014/main" id="{F17E3BB7-A073-A59E-5DF4-1C8F5E289F00}"/>
              </a:ext>
            </a:extLst>
          </p:cNvPr>
          <p:cNvSpPr>
            <a:spLocks noGrp="1"/>
          </p:cNvSpPr>
          <p:nvPr>
            <p:ph type="sldNum" sz="quarter" idx="12"/>
          </p:nvPr>
        </p:nvSpPr>
        <p:spPr/>
        <p:txBody>
          <a:bodyPr/>
          <a:lstStyle/>
          <a:p>
            <a:fld id="{1CF5A12E-3DFE-4C3E-9036-7893F29C52C1}" type="slidenum">
              <a:rPr lang="cs-CZ" smtClean="0"/>
              <a:t>185</a:t>
            </a:fld>
            <a:endParaRPr lang="cs-CZ"/>
          </a:p>
        </p:txBody>
      </p:sp>
    </p:spTree>
    <p:extLst>
      <p:ext uri="{BB962C8B-B14F-4D97-AF65-F5344CB8AC3E}">
        <p14:creationId xmlns:p14="http://schemas.microsoft.com/office/powerpoint/2010/main" val="599072904"/>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8CC208-364D-F03F-9D8C-4F3F8414456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5C6187E-17A5-D2B0-4BEC-12E3224E9ED4}"/>
              </a:ext>
            </a:extLst>
          </p:cNvPr>
          <p:cNvSpPr>
            <a:spLocks noGrp="1"/>
          </p:cNvSpPr>
          <p:nvPr>
            <p:ph idx="1"/>
          </p:nvPr>
        </p:nvSpPr>
        <p:spPr/>
        <p:txBody>
          <a:bodyPr/>
          <a:lstStyle/>
          <a:p>
            <a:pPr>
              <a:spcBef>
                <a:spcPts val="0"/>
              </a:spcBef>
              <a:spcAft>
                <a:spcPts val="600"/>
              </a:spcAft>
            </a:pPr>
            <a:r>
              <a:rPr lang="cs-CZ" dirty="0"/>
              <a:t>(10) Podstatnou změnou závazku ze smlouvy na veřejnou zakázku je také </a:t>
            </a:r>
            <a:r>
              <a:rPr lang="cs-CZ" b="1" dirty="0"/>
              <a:t>nahrazení dodavatele jiným dodavatelem</a:t>
            </a:r>
            <a:r>
              <a:rPr lang="cs-CZ" dirty="0"/>
              <a:t>. Nahrazení dodavatele jiným dodavatelem je však </a:t>
            </a:r>
            <a:r>
              <a:rPr lang="cs-CZ" b="1" dirty="0"/>
              <a:t>možné</a:t>
            </a:r>
          </a:p>
          <a:p>
            <a:pPr>
              <a:spcBef>
                <a:spcPts val="0"/>
              </a:spcBef>
              <a:spcAft>
                <a:spcPts val="600"/>
              </a:spcAft>
            </a:pPr>
            <a:r>
              <a:rPr lang="cs-CZ" dirty="0"/>
              <a:t>a) v případě </a:t>
            </a:r>
            <a:r>
              <a:rPr lang="cs-CZ" b="1" dirty="0"/>
              <a:t>uplatnění změn závazku vyhrazených podle § 100 odst. 2</a:t>
            </a:r>
            <a:r>
              <a:rPr lang="cs-CZ" dirty="0"/>
              <a:t>, nebo</a:t>
            </a:r>
          </a:p>
          <a:p>
            <a:pPr>
              <a:spcBef>
                <a:spcPts val="0"/>
              </a:spcBef>
              <a:spcAft>
                <a:spcPts val="600"/>
              </a:spcAft>
            </a:pPr>
            <a:r>
              <a:rPr lang="cs-CZ" dirty="0"/>
              <a:t>b) pokud změna v osobě dodavatele je důsledkem </a:t>
            </a:r>
            <a:r>
              <a:rPr lang="cs-CZ" b="1" dirty="0"/>
              <a:t>právního nástupnictví </a:t>
            </a:r>
            <a:r>
              <a:rPr lang="cs-CZ" dirty="0"/>
              <a:t>v souvislosti s přeměnou dodavatele, jeho smrtí nebo převodem jeho závodu, popřípadě části závodu, a nový dodavatel </a:t>
            </a:r>
            <a:r>
              <a:rPr lang="cs-CZ" b="1" dirty="0"/>
              <a:t>splňuje kritéria kvalifikace </a:t>
            </a:r>
            <a:r>
              <a:rPr lang="cs-CZ" dirty="0"/>
              <a:t>stanovená v zadávací dokumentaci původního zadávacího řízení.</a:t>
            </a:r>
          </a:p>
        </p:txBody>
      </p:sp>
      <p:sp>
        <p:nvSpPr>
          <p:cNvPr id="4" name="Zástupný symbol pro číslo snímku 3">
            <a:extLst>
              <a:ext uri="{FF2B5EF4-FFF2-40B4-BE49-F238E27FC236}">
                <a16:creationId xmlns:a16="http://schemas.microsoft.com/office/drawing/2014/main" id="{CEAB1FAA-9F22-9E69-BB50-04B6A033468C}"/>
              </a:ext>
            </a:extLst>
          </p:cNvPr>
          <p:cNvSpPr>
            <a:spLocks noGrp="1"/>
          </p:cNvSpPr>
          <p:nvPr>
            <p:ph type="sldNum" sz="quarter" idx="12"/>
          </p:nvPr>
        </p:nvSpPr>
        <p:spPr/>
        <p:txBody>
          <a:bodyPr/>
          <a:lstStyle/>
          <a:p>
            <a:fld id="{1CF5A12E-3DFE-4C3E-9036-7893F29C52C1}" type="slidenum">
              <a:rPr lang="cs-CZ" smtClean="0"/>
              <a:t>186</a:t>
            </a:fld>
            <a:endParaRPr lang="cs-CZ"/>
          </a:p>
        </p:txBody>
      </p:sp>
    </p:spTree>
    <p:extLst>
      <p:ext uri="{BB962C8B-B14F-4D97-AF65-F5344CB8AC3E}">
        <p14:creationId xmlns:p14="http://schemas.microsoft.com/office/powerpoint/2010/main" val="378428520"/>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80802A-45C2-05CF-BE98-E9BC77D7FE11}"/>
              </a:ext>
            </a:extLst>
          </p:cNvPr>
          <p:cNvSpPr>
            <a:spLocks noGrp="1"/>
          </p:cNvSpPr>
          <p:nvPr>
            <p:ph type="title"/>
          </p:nvPr>
        </p:nvSpPr>
        <p:spPr>
          <a:xfrm>
            <a:off x="684000" y="1015999"/>
            <a:ext cx="9900000" cy="3083561"/>
          </a:xfrm>
        </p:spPr>
        <p:txBody>
          <a:bodyPr/>
          <a:lstStyle/>
          <a:p>
            <a:r>
              <a:rPr lang="cs-CZ" dirty="0"/>
              <a:t>19.</a:t>
            </a:r>
            <a:br>
              <a:rPr lang="cs-CZ" dirty="0"/>
            </a:br>
            <a:r>
              <a:rPr lang="cs-CZ" dirty="0"/>
              <a:t>Uveřejňování informací o veřejných zakázkách, profil zadavatele, věstníky</a:t>
            </a:r>
          </a:p>
        </p:txBody>
      </p:sp>
      <p:sp>
        <p:nvSpPr>
          <p:cNvPr id="3" name="Zástupný text 2">
            <a:extLst>
              <a:ext uri="{FF2B5EF4-FFF2-40B4-BE49-F238E27FC236}">
                <a16:creationId xmlns:a16="http://schemas.microsoft.com/office/drawing/2014/main" id="{307AD83E-0F84-0842-E813-60F5625325DF}"/>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484624576"/>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B214F7-7C3C-69B2-340E-6041FCB45CBB}"/>
              </a:ext>
            </a:extLst>
          </p:cNvPr>
          <p:cNvSpPr>
            <a:spLocks noGrp="1"/>
          </p:cNvSpPr>
          <p:nvPr>
            <p:ph type="title"/>
          </p:nvPr>
        </p:nvSpPr>
        <p:spPr/>
        <p:txBody>
          <a:bodyPr/>
          <a:lstStyle/>
          <a:p>
            <a:r>
              <a:rPr lang="cs-CZ" dirty="0"/>
              <a:t>§ 212 Uveřejňování formulářů</a:t>
            </a:r>
          </a:p>
        </p:txBody>
      </p:sp>
      <p:sp>
        <p:nvSpPr>
          <p:cNvPr id="3" name="Zástupný obsah 2">
            <a:extLst>
              <a:ext uri="{FF2B5EF4-FFF2-40B4-BE49-F238E27FC236}">
                <a16:creationId xmlns:a16="http://schemas.microsoft.com/office/drawing/2014/main" id="{513B6E51-A439-DBC9-6060-3A6705D808F1}"/>
              </a:ext>
            </a:extLst>
          </p:cNvPr>
          <p:cNvSpPr>
            <a:spLocks noGrp="1"/>
          </p:cNvSpPr>
          <p:nvPr>
            <p:ph idx="1"/>
          </p:nvPr>
        </p:nvSpPr>
        <p:spPr/>
        <p:txBody>
          <a:bodyPr/>
          <a:lstStyle/>
          <a:p>
            <a:pPr>
              <a:spcBef>
                <a:spcPts val="0"/>
              </a:spcBef>
              <a:spcAft>
                <a:spcPts val="600"/>
              </a:spcAft>
            </a:pPr>
            <a:r>
              <a:rPr lang="cs-CZ" dirty="0"/>
              <a:t>(1) Zadavatel je povinen k odeslání uveřejnění podle tohoto zákona použít </a:t>
            </a:r>
            <a:r>
              <a:rPr lang="cs-CZ" b="1" dirty="0"/>
              <a:t>formuláře</a:t>
            </a:r>
            <a:r>
              <a:rPr lang="cs-CZ" dirty="0"/>
              <a:t> podle přímo použitelného předpisu Evropské unie nebo formuláře podle prováděcího právního předpisu (dále jen „formulář“). Formulář je zadavatel povinen vyplnit způsobem stanoveným prováděcím předpisem.</a:t>
            </a:r>
          </a:p>
          <a:p>
            <a:pPr>
              <a:spcBef>
                <a:spcPts val="0"/>
              </a:spcBef>
              <a:spcAft>
                <a:spcPts val="600"/>
              </a:spcAft>
            </a:pPr>
            <a:endParaRPr lang="cs-CZ" dirty="0"/>
          </a:p>
          <a:p>
            <a:pPr>
              <a:spcBef>
                <a:spcPts val="0"/>
              </a:spcBef>
              <a:spcAft>
                <a:spcPts val="600"/>
              </a:spcAft>
            </a:pPr>
            <a:r>
              <a:rPr lang="cs-CZ" dirty="0"/>
              <a:t>(3) Formulář zadavatel </a:t>
            </a:r>
            <a:r>
              <a:rPr lang="cs-CZ" b="1" dirty="0"/>
              <a:t>odešle elektronicky </a:t>
            </a:r>
            <a:r>
              <a:rPr lang="cs-CZ" dirty="0"/>
              <a:t>do</a:t>
            </a:r>
          </a:p>
          <a:p>
            <a:pPr>
              <a:spcBef>
                <a:spcPts val="0"/>
              </a:spcBef>
              <a:spcAft>
                <a:spcPts val="600"/>
              </a:spcAft>
            </a:pPr>
            <a:r>
              <a:rPr lang="cs-CZ" dirty="0"/>
              <a:t>a) </a:t>
            </a:r>
            <a:r>
              <a:rPr lang="cs-CZ" b="1" dirty="0"/>
              <a:t>Věstníku veřejných zakázek</a:t>
            </a:r>
            <a:r>
              <a:rPr lang="cs-CZ" dirty="0"/>
              <a:t>, jde-li o podlimitní veřejnou zakázku,</a:t>
            </a:r>
          </a:p>
          <a:p>
            <a:pPr>
              <a:spcBef>
                <a:spcPts val="0"/>
              </a:spcBef>
              <a:spcAft>
                <a:spcPts val="600"/>
              </a:spcAft>
            </a:pPr>
            <a:r>
              <a:rPr lang="cs-CZ" dirty="0"/>
              <a:t>b) </a:t>
            </a:r>
            <a:r>
              <a:rPr lang="cs-CZ" b="1" dirty="0"/>
              <a:t>Věstníku veřejných zakázek </a:t>
            </a:r>
            <a:r>
              <a:rPr lang="cs-CZ" dirty="0"/>
              <a:t>a do </a:t>
            </a:r>
            <a:r>
              <a:rPr lang="cs-CZ" b="1" dirty="0"/>
              <a:t>Úředního věstníku Evropské unie</a:t>
            </a:r>
            <a:r>
              <a:rPr lang="cs-CZ" dirty="0"/>
              <a:t>, jde-li o nadlimitní veřejnou zakázku; odeslání do Úředního věstníku Evropské unie může zadavatel učinit prostřednictvím provozovatele Věstníku veřejných zakázek.</a:t>
            </a:r>
          </a:p>
          <a:p>
            <a:endParaRPr lang="cs-CZ" dirty="0"/>
          </a:p>
        </p:txBody>
      </p:sp>
      <p:sp>
        <p:nvSpPr>
          <p:cNvPr id="4" name="Zástupný symbol pro číslo snímku 3">
            <a:extLst>
              <a:ext uri="{FF2B5EF4-FFF2-40B4-BE49-F238E27FC236}">
                <a16:creationId xmlns:a16="http://schemas.microsoft.com/office/drawing/2014/main" id="{CC9F59F9-D06D-380A-DA5F-5DC65DD06130}"/>
              </a:ext>
            </a:extLst>
          </p:cNvPr>
          <p:cNvSpPr>
            <a:spLocks noGrp="1"/>
          </p:cNvSpPr>
          <p:nvPr>
            <p:ph type="sldNum" sz="quarter" idx="12"/>
          </p:nvPr>
        </p:nvSpPr>
        <p:spPr/>
        <p:txBody>
          <a:bodyPr/>
          <a:lstStyle/>
          <a:p>
            <a:fld id="{1CF5A12E-3DFE-4C3E-9036-7893F29C52C1}" type="slidenum">
              <a:rPr lang="cs-CZ" smtClean="0"/>
              <a:t>188</a:t>
            </a:fld>
            <a:endParaRPr lang="cs-CZ"/>
          </a:p>
        </p:txBody>
      </p:sp>
    </p:spTree>
    <p:extLst>
      <p:ext uri="{BB962C8B-B14F-4D97-AF65-F5344CB8AC3E}">
        <p14:creationId xmlns:p14="http://schemas.microsoft.com/office/powerpoint/2010/main" val="2982311629"/>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32BB15-9093-AC1F-00E9-7B7A12ABF64C}"/>
              </a:ext>
            </a:extLst>
          </p:cNvPr>
          <p:cNvSpPr>
            <a:spLocks noGrp="1"/>
          </p:cNvSpPr>
          <p:nvPr>
            <p:ph type="title"/>
          </p:nvPr>
        </p:nvSpPr>
        <p:spPr/>
        <p:txBody>
          <a:bodyPr/>
          <a:lstStyle/>
          <a:p>
            <a:r>
              <a:rPr lang="cs-CZ" dirty="0"/>
              <a:t>§ 56 Otevřené řízení</a:t>
            </a:r>
          </a:p>
        </p:txBody>
      </p:sp>
      <p:sp>
        <p:nvSpPr>
          <p:cNvPr id="3" name="Zástupný obsah 2">
            <a:extLst>
              <a:ext uri="{FF2B5EF4-FFF2-40B4-BE49-F238E27FC236}">
                <a16:creationId xmlns:a16="http://schemas.microsoft.com/office/drawing/2014/main" id="{D713CAE5-E228-32C8-E14E-168B21151A2B}"/>
              </a:ext>
            </a:extLst>
          </p:cNvPr>
          <p:cNvSpPr>
            <a:spLocks noGrp="1"/>
          </p:cNvSpPr>
          <p:nvPr>
            <p:ph idx="1"/>
          </p:nvPr>
        </p:nvSpPr>
        <p:spPr/>
        <p:txBody>
          <a:bodyPr/>
          <a:lstStyle/>
          <a:p>
            <a:r>
              <a:rPr lang="cs-CZ" dirty="0"/>
              <a:t>(1) Zadavatel zahajuje otevřené řízení odesláním </a:t>
            </a:r>
            <a:r>
              <a:rPr lang="cs-CZ" b="1" dirty="0"/>
              <a:t>oznámení o zahájení zadávacího řízení k uveřejnění způsobem podle § 212</a:t>
            </a:r>
            <a:r>
              <a:rPr lang="cs-CZ" dirty="0"/>
              <a:t>, kterým vyzývá neomezený počet dodavatelů k podání nabídky.</a:t>
            </a:r>
          </a:p>
          <a:p>
            <a:endParaRPr lang="cs-CZ" dirty="0"/>
          </a:p>
        </p:txBody>
      </p:sp>
      <p:sp>
        <p:nvSpPr>
          <p:cNvPr id="4" name="Zástupný symbol pro číslo snímku 3">
            <a:extLst>
              <a:ext uri="{FF2B5EF4-FFF2-40B4-BE49-F238E27FC236}">
                <a16:creationId xmlns:a16="http://schemas.microsoft.com/office/drawing/2014/main" id="{C3BBA01C-0595-F2B0-F1A8-2E2AB8FE9BB6}"/>
              </a:ext>
            </a:extLst>
          </p:cNvPr>
          <p:cNvSpPr>
            <a:spLocks noGrp="1"/>
          </p:cNvSpPr>
          <p:nvPr>
            <p:ph type="sldNum" sz="quarter" idx="12"/>
          </p:nvPr>
        </p:nvSpPr>
        <p:spPr/>
        <p:txBody>
          <a:bodyPr/>
          <a:lstStyle/>
          <a:p>
            <a:fld id="{1CF5A12E-3DFE-4C3E-9036-7893F29C52C1}" type="slidenum">
              <a:rPr lang="cs-CZ" smtClean="0"/>
              <a:t>189</a:t>
            </a:fld>
            <a:endParaRPr lang="cs-CZ"/>
          </a:p>
        </p:txBody>
      </p:sp>
    </p:spTree>
    <p:extLst>
      <p:ext uri="{BB962C8B-B14F-4D97-AF65-F5344CB8AC3E}">
        <p14:creationId xmlns:p14="http://schemas.microsoft.com/office/powerpoint/2010/main" val="1245146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2FEA01-D67D-038D-20C9-072162FE7E11}"/>
              </a:ext>
            </a:extLst>
          </p:cNvPr>
          <p:cNvSpPr>
            <a:spLocks noGrp="1"/>
          </p:cNvSpPr>
          <p:nvPr>
            <p:ph type="title"/>
          </p:nvPr>
        </p:nvSpPr>
        <p:spPr/>
        <p:txBody>
          <a:bodyPr/>
          <a:lstStyle/>
          <a:p>
            <a:r>
              <a:rPr lang="cs-CZ" dirty="0"/>
              <a:t>§ 6 Zásady zadávání veřejných zakázek</a:t>
            </a:r>
          </a:p>
        </p:txBody>
      </p:sp>
      <p:sp>
        <p:nvSpPr>
          <p:cNvPr id="3" name="Zástupný obsah 2">
            <a:extLst>
              <a:ext uri="{FF2B5EF4-FFF2-40B4-BE49-F238E27FC236}">
                <a16:creationId xmlns:a16="http://schemas.microsoft.com/office/drawing/2014/main" id="{D6177998-429E-A4F9-C228-D7972C30C499}"/>
              </a:ext>
            </a:extLst>
          </p:cNvPr>
          <p:cNvSpPr>
            <a:spLocks noGrp="1"/>
          </p:cNvSpPr>
          <p:nvPr>
            <p:ph idx="1"/>
          </p:nvPr>
        </p:nvSpPr>
        <p:spPr>
          <a:xfrm>
            <a:off x="1620000" y="2032333"/>
            <a:ext cx="8964000" cy="3926021"/>
          </a:xfrm>
        </p:spPr>
        <p:txBody>
          <a:bodyPr/>
          <a:lstStyle/>
          <a:p>
            <a:r>
              <a:rPr lang="cs-CZ" dirty="0"/>
              <a:t>(1) Zadavatel při postupu podle tohoto zákona musí dodržovat zásady </a:t>
            </a:r>
            <a:r>
              <a:rPr lang="cs-CZ" b="1" dirty="0"/>
              <a:t>transparentnosti</a:t>
            </a:r>
            <a:r>
              <a:rPr lang="cs-CZ" dirty="0"/>
              <a:t> a </a:t>
            </a:r>
            <a:r>
              <a:rPr lang="cs-CZ" b="1" dirty="0"/>
              <a:t>přiměřenosti</a:t>
            </a:r>
            <a:r>
              <a:rPr lang="cs-CZ" dirty="0"/>
              <a:t>.</a:t>
            </a:r>
          </a:p>
          <a:p>
            <a:r>
              <a:rPr lang="cs-CZ" dirty="0"/>
              <a:t> (2) Ve vztahu k dodavatelům musí zadavatel dodržovat zásadu </a:t>
            </a:r>
            <a:r>
              <a:rPr lang="cs-CZ" b="1" dirty="0"/>
              <a:t>rovného zacházení</a:t>
            </a:r>
            <a:r>
              <a:rPr lang="cs-CZ" dirty="0"/>
              <a:t> a </a:t>
            </a:r>
            <a:r>
              <a:rPr lang="cs-CZ" b="1" dirty="0"/>
              <a:t>zákazu diskriminace</a:t>
            </a:r>
            <a:r>
              <a:rPr lang="cs-CZ" dirty="0"/>
              <a:t>.</a:t>
            </a:r>
          </a:p>
          <a:p>
            <a:r>
              <a:rPr lang="cs-CZ" dirty="0"/>
              <a:t>(3) Zadavatel </a:t>
            </a:r>
            <a:r>
              <a:rPr lang="cs-CZ" b="1" dirty="0"/>
              <a:t>nesmí omezovat účast </a:t>
            </a:r>
            <a:r>
              <a:rPr lang="cs-CZ" dirty="0"/>
              <a:t>v zadávacím řízení těm dodavatelům, kteří mají </a:t>
            </a:r>
            <a:r>
              <a:rPr lang="cs-CZ" b="1" dirty="0"/>
              <a:t>sídlo</a:t>
            </a:r>
            <a:r>
              <a:rPr lang="cs-CZ" dirty="0"/>
              <a:t> v</a:t>
            </a:r>
          </a:p>
          <a:p>
            <a:r>
              <a:rPr lang="cs-CZ" dirty="0"/>
              <a:t>a) </a:t>
            </a:r>
            <a:r>
              <a:rPr lang="cs-CZ" b="1" dirty="0"/>
              <a:t>členském státě Evropské unie</a:t>
            </a:r>
            <a:r>
              <a:rPr lang="cs-CZ" dirty="0"/>
              <a:t>, Evropského hospodářského prostoru nebo Švýcarské konfederaci (dále jen "členský stát"), nebo</a:t>
            </a:r>
          </a:p>
          <a:p>
            <a:r>
              <a:rPr lang="cs-CZ" dirty="0"/>
              <a:t>b) jiném státě, který má s Českou republikou nebo s Evropskou unií uzavřenu </a:t>
            </a:r>
            <a:r>
              <a:rPr lang="cs-CZ" b="1" dirty="0"/>
              <a:t>mezinárodní smlouvu </a:t>
            </a:r>
            <a:r>
              <a:rPr lang="cs-CZ" dirty="0"/>
              <a:t>zaručující přístup dodavatelům z těchto států k zadávané veřejné zakázce.</a:t>
            </a:r>
          </a:p>
          <a:p>
            <a:endParaRPr lang="cs-CZ" dirty="0"/>
          </a:p>
          <a:p>
            <a:endParaRPr lang="cs-CZ" dirty="0"/>
          </a:p>
        </p:txBody>
      </p:sp>
      <p:sp>
        <p:nvSpPr>
          <p:cNvPr id="4" name="Zástupný symbol pro číslo snímku 3">
            <a:extLst>
              <a:ext uri="{FF2B5EF4-FFF2-40B4-BE49-F238E27FC236}">
                <a16:creationId xmlns:a16="http://schemas.microsoft.com/office/drawing/2014/main" id="{127ADFDB-AA72-7BD1-2DB9-73255D897628}"/>
              </a:ext>
            </a:extLst>
          </p:cNvPr>
          <p:cNvSpPr>
            <a:spLocks noGrp="1"/>
          </p:cNvSpPr>
          <p:nvPr>
            <p:ph type="sldNum" sz="quarter" idx="12"/>
          </p:nvPr>
        </p:nvSpPr>
        <p:spPr/>
        <p:txBody>
          <a:bodyPr/>
          <a:lstStyle/>
          <a:p>
            <a:fld id="{1CF5A12E-3DFE-4C3E-9036-7893F29C52C1}" type="slidenum">
              <a:rPr lang="cs-CZ" smtClean="0"/>
              <a:t>19</a:t>
            </a:fld>
            <a:endParaRPr lang="cs-CZ"/>
          </a:p>
        </p:txBody>
      </p:sp>
    </p:spTree>
    <p:extLst>
      <p:ext uri="{BB962C8B-B14F-4D97-AF65-F5344CB8AC3E}">
        <p14:creationId xmlns:p14="http://schemas.microsoft.com/office/powerpoint/2010/main" val="239419476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AFD825-6582-8509-2120-023B24A90446}"/>
              </a:ext>
            </a:extLst>
          </p:cNvPr>
          <p:cNvSpPr>
            <a:spLocks noGrp="1"/>
          </p:cNvSpPr>
          <p:nvPr>
            <p:ph type="title"/>
          </p:nvPr>
        </p:nvSpPr>
        <p:spPr/>
        <p:txBody>
          <a:bodyPr/>
          <a:lstStyle/>
          <a:p>
            <a:r>
              <a:rPr lang="cs-CZ" dirty="0"/>
              <a:t>§ 3 vyhlášky č. 345/2023 Sb.</a:t>
            </a:r>
          </a:p>
        </p:txBody>
      </p:sp>
      <p:sp>
        <p:nvSpPr>
          <p:cNvPr id="3" name="Zástupný obsah 2">
            <a:extLst>
              <a:ext uri="{FF2B5EF4-FFF2-40B4-BE49-F238E27FC236}">
                <a16:creationId xmlns:a16="http://schemas.microsoft.com/office/drawing/2014/main" id="{9103A28C-E489-397E-08C7-C569BCFA3F3F}"/>
              </a:ext>
            </a:extLst>
          </p:cNvPr>
          <p:cNvSpPr>
            <a:spLocks noGrp="1"/>
          </p:cNvSpPr>
          <p:nvPr>
            <p:ph idx="1"/>
          </p:nvPr>
        </p:nvSpPr>
        <p:spPr>
          <a:xfrm>
            <a:off x="1620000" y="2160000"/>
            <a:ext cx="9878400" cy="3926021"/>
          </a:xfrm>
        </p:spPr>
        <p:txBody>
          <a:bodyPr/>
          <a:lstStyle/>
          <a:p>
            <a:r>
              <a:rPr lang="cs-CZ" dirty="0"/>
              <a:t>(1) Zadavatel použije </a:t>
            </a:r>
            <a:r>
              <a:rPr lang="cs-CZ" b="1" dirty="0"/>
              <a:t>pro uveřejnění informací k nadlimitním nebo podlimitním veřejným zakázkám stejné formuláře</a:t>
            </a:r>
            <a:r>
              <a:rPr lang="cs-CZ" dirty="0"/>
              <a:t>.</a:t>
            </a:r>
          </a:p>
          <a:p>
            <a:r>
              <a:rPr lang="cs-CZ" dirty="0"/>
              <a:t>(2) Zadavatel použije</a:t>
            </a:r>
          </a:p>
          <a:p>
            <a:r>
              <a:rPr lang="cs-CZ" dirty="0"/>
              <a:t>b) standardní formulář „</a:t>
            </a:r>
            <a:r>
              <a:rPr lang="cs-CZ" b="1" dirty="0"/>
              <a:t>Zahájení</a:t>
            </a:r>
            <a:r>
              <a:rPr lang="cs-CZ" dirty="0"/>
              <a:t>“ pro</a:t>
            </a:r>
          </a:p>
          <a:p>
            <a:r>
              <a:rPr lang="cs-CZ" dirty="0"/>
              <a:t>3. oznámení o zahájení zadávacího řízení podle § 56 odst. 1, § 58 odst. 1, § 61 odst. 1, § 68 odst. 2, § 72 odst. 1 nebo § 129a odst. 1 zákona o zadávání veřejných zakázek,</a:t>
            </a:r>
          </a:p>
          <a:p>
            <a:endParaRPr lang="cs-CZ" b="1" dirty="0"/>
          </a:p>
          <a:p>
            <a:r>
              <a:rPr lang="cs-CZ" dirty="0"/>
              <a:t>Plánování, Zahájení, Oznámení o záměru uzavřít smlouvu, Výsledek, Změna závazku ze smlouvy, Oprava</a:t>
            </a:r>
          </a:p>
        </p:txBody>
      </p:sp>
      <p:sp>
        <p:nvSpPr>
          <p:cNvPr id="4" name="Zástupný symbol pro číslo snímku 3">
            <a:extLst>
              <a:ext uri="{FF2B5EF4-FFF2-40B4-BE49-F238E27FC236}">
                <a16:creationId xmlns:a16="http://schemas.microsoft.com/office/drawing/2014/main" id="{859798CE-FC63-FB7C-ED8F-8DE11CEF7326}"/>
              </a:ext>
            </a:extLst>
          </p:cNvPr>
          <p:cNvSpPr>
            <a:spLocks noGrp="1"/>
          </p:cNvSpPr>
          <p:nvPr>
            <p:ph type="sldNum" sz="quarter" idx="12"/>
          </p:nvPr>
        </p:nvSpPr>
        <p:spPr/>
        <p:txBody>
          <a:bodyPr/>
          <a:lstStyle/>
          <a:p>
            <a:fld id="{1CF5A12E-3DFE-4C3E-9036-7893F29C52C1}" type="slidenum">
              <a:rPr lang="cs-CZ" smtClean="0"/>
              <a:t>190</a:t>
            </a:fld>
            <a:endParaRPr lang="cs-CZ"/>
          </a:p>
        </p:txBody>
      </p:sp>
    </p:spTree>
    <p:extLst>
      <p:ext uri="{BB962C8B-B14F-4D97-AF65-F5344CB8AC3E}">
        <p14:creationId xmlns:p14="http://schemas.microsoft.com/office/powerpoint/2010/main" val="1895526179"/>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65FA2B-88AD-E3BE-602A-9288CB9D4330}"/>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0A9C9EFA-35A9-F50D-23DE-495FB44835AC}"/>
              </a:ext>
            </a:extLst>
          </p:cNvPr>
          <p:cNvSpPr>
            <a:spLocks noGrp="1"/>
          </p:cNvSpPr>
          <p:nvPr>
            <p:ph idx="1"/>
          </p:nvPr>
        </p:nvSpPr>
        <p:spPr/>
        <p:txBody>
          <a:bodyPr/>
          <a:lstStyle/>
          <a:p>
            <a:r>
              <a:rPr lang="cs-CZ" dirty="0"/>
              <a:t>(1) Pro účely tohoto zákona se rozumí</a:t>
            </a:r>
          </a:p>
          <a:p>
            <a:r>
              <a:rPr lang="cs-CZ" dirty="0"/>
              <a:t>j) </a:t>
            </a:r>
            <a:r>
              <a:rPr lang="cs-CZ" b="1" dirty="0"/>
              <a:t>profilem zadavatele </a:t>
            </a:r>
            <a:r>
              <a:rPr lang="cs-CZ" dirty="0"/>
              <a:t>elektronický nástroj, který umožňuje </a:t>
            </a:r>
            <a:r>
              <a:rPr lang="cs-CZ" b="1" dirty="0"/>
              <a:t>neomezený dálkový přístup </a:t>
            </a:r>
            <a:r>
              <a:rPr lang="cs-CZ" dirty="0"/>
              <a:t>a na kterém zadavatel </a:t>
            </a:r>
            <a:r>
              <a:rPr lang="cs-CZ" b="1" dirty="0"/>
              <a:t>uveřejňuje informace a dokumenty ke svým veřejným zakázkám</a:t>
            </a:r>
            <a:r>
              <a:rPr lang="cs-CZ" dirty="0"/>
              <a:t>,</a:t>
            </a:r>
          </a:p>
          <a:p>
            <a:endParaRPr lang="cs-CZ" dirty="0"/>
          </a:p>
        </p:txBody>
      </p:sp>
      <p:sp>
        <p:nvSpPr>
          <p:cNvPr id="4" name="Zástupný symbol pro číslo snímku 3">
            <a:extLst>
              <a:ext uri="{FF2B5EF4-FFF2-40B4-BE49-F238E27FC236}">
                <a16:creationId xmlns:a16="http://schemas.microsoft.com/office/drawing/2014/main" id="{774A555D-433A-B8C2-13F2-975F35B81003}"/>
              </a:ext>
            </a:extLst>
          </p:cNvPr>
          <p:cNvSpPr>
            <a:spLocks noGrp="1"/>
          </p:cNvSpPr>
          <p:nvPr>
            <p:ph type="sldNum" sz="quarter" idx="12"/>
          </p:nvPr>
        </p:nvSpPr>
        <p:spPr/>
        <p:txBody>
          <a:bodyPr/>
          <a:lstStyle/>
          <a:p>
            <a:fld id="{1CF5A12E-3DFE-4C3E-9036-7893F29C52C1}" type="slidenum">
              <a:rPr lang="cs-CZ" smtClean="0"/>
              <a:t>191</a:t>
            </a:fld>
            <a:endParaRPr lang="cs-CZ"/>
          </a:p>
        </p:txBody>
      </p:sp>
    </p:spTree>
    <p:extLst>
      <p:ext uri="{BB962C8B-B14F-4D97-AF65-F5344CB8AC3E}">
        <p14:creationId xmlns:p14="http://schemas.microsoft.com/office/powerpoint/2010/main" val="1771085084"/>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141DA9-7FCA-6BB0-E28E-711E09D60EF5}"/>
              </a:ext>
            </a:extLst>
          </p:cNvPr>
          <p:cNvSpPr>
            <a:spLocks noGrp="1"/>
          </p:cNvSpPr>
          <p:nvPr>
            <p:ph type="title"/>
          </p:nvPr>
        </p:nvSpPr>
        <p:spPr/>
        <p:txBody>
          <a:bodyPr/>
          <a:lstStyle/>
          <a:p>
            <a:r>
              <a:rPr lang="cs-CZ" dirty="0"/>
              <a:t>§ 214 Profil zadavatele</a:t>
            </a:r>
          </a:p>
        </p:txBody>
      </p:sp>
      <p:sp>
        <p:nvSpPr>
          <p:cNvPr id="3" name="Zástupný obsah 2">
            <a:extLst>
              <a:ext uri="{FF2B5EF4-FFF2-40B4-BE49-F238E27FC236}">
                <a16:creationId xmlns:a16="http://schemas.microsoft.com/office/drawing/2014/main" id="{07B5953E-C9D1-C8E3-425C-21A96F045BAC}"/>
              </a:ext>
            </a:extLst>
          </p:cNvPr>
          <p:cNvSpPr>
            <a:spLocks noGrp="1"/>
          </p:cNvSpPr>
          <p:nvPr>
            <p:ph idx="1"/>
          </p:nvPr>
        </p:nvSpPr>
        <p:spPr/>
        <p:txBody>
          <a:bodyPr/>
          <a:lstStyle/>
          <a:p>
            <a:r>
              <a:rPr lang="cs-CZ" dirty="0"/>
              <a:t>(1) </a:t>
            </a:r>
            <a:r>
              <a:rPr lang="cs-CZ" b="1" dirty="0"/>
              <a:t>Internetovou adresu </a:t>
            </a:r>
            <a:r>
              <a:rPr lang="cs-CZ" dirty="0"/>
              <a:t>profilu zadavatele zadavatel </a:t>
            </a:r>
            <a:r>
              <a:rPr lang="cs-CZ" b="1" dirty="0"/>
              <a:t>odešle k uveřejnění ve Věstníku veřejných zakázek </a:t>
            </a:r>
            <a:r>
              <a:rPr lang="cs-CZ" dirty="0"/>
              <a:t>způsobem podle § 212. Informace na profilu zadavatele se považují za uveřejněné podle tohoto zákona nejdříve od okamžiku uveřejnění internetové adresy profilu zadavatele ve Věstníku veřejných zakázek.</a:t>
            </a:r>
          </a:p>
          <a:p>
            <a:r>
              <a:rPr lang="cs-CZ" dirty="0"/>
              <a:t>(2) Zadavatel </a:t>
            </a:r>
            <a:r>
              <a:rPr lang="cs-CZ" b="1" dirty="0"/>
              <a:t>není oprávněn </a:t>
            </a:r>
            <a:r>
              <a:rPr lang="cs-CZ" dirty="0"/>
              <a:t>využívat k uveřejnění informací o svých veřejných zakázkách současně </a:t>
            </a:r>
            <a:r>
              <a:rPr lang="cs-CZ" b="1" dirty="0"/>
              <a:t>více profilů zadavatele</a:t>
            </a:r>
            <a:r>
              <a:rPr lang="cs-CZ" dirty="0"/>
              <a:t>, které jsou označeny ve Věstníku veřejných zakázek jako aktivní. Tím není dotčeno právo zadavatele současně využívat</a:t>
            </a:r>
            <a:r>
              <a:rPr lang="cs-CZ" b="1" dirty="0"/>
              <a:t> elektronický nástroj, jehož správu zajišťuje Ministerstvo pro místní rozvoj, rovněž jako svůj profil zadavatele</a:t>
            </a:r>
            <a:r>
              <a:rPr lang="cs-CZ" dirty="0"/>
              <a:t>; v takovém případě zadavatel postupuje podle odstavce 1 obdobně.</a:t>
            </a:r>
          </a:p>
          <a:p>
            <a:endParaRPr lang="cs-CZ" dirty="0"/>
          </a:p>
        </p:txBody>
      </p:sp>
      <p:sp>
        <p:nvSpPr>
          <p:cNvPr id="4" name="Zástupný symbol pro číslo snímku 3">
            <a:extLst>
              <a:ext uri="{FF2B5EF4-FFF2-40B4-BE49-F238E27FC236}">
                <a16:creationId xmlns:a16="http://schemas.microsoft.com/office/drawing/2014/main" id="{9020A9F4-544D-22ED-49DE-BFD069BB0CA1}"/>
              </a:ext>
            </a:extLst>
          </p:cNvPr>
          <p:cNvSpPr>
            <a:spLocks noGrp="1"/>
          </p:cNvSpPr>
          <p:nvPr>
            <p:ph type="sldNum" sz="quarter" idx="12"/>
          </p:nvPr>
        </p:nvSpPr>
        <p:spPr/>
        <p:txBody>
          <a:bodyPr/>
          <a:lstStyle/>
          <a:p>
            <a:fld id="{1CF5A12E-3DFE-4C3E-9036-7893F29C52C1}" type="slidenum">
              <a:rPr lang="cs-CZ" smtClean="0"/>
              <a:t>192</a:t>
            </a:fld>
            <a:endParaRPr lang="cs-CZ"/>
          </a:p>
        </p:txBody>
      </p:sp>
    </p:spTree>
    <p:extLst>
      <p:ext uri="{BB962C8B-B14F-4D97-AF65-F5344CB8AC3E}">
        <p14:creationId xmlns:p14="http://schemas.microsoft.com/office/powerpoint/2010/main" val="3982992735"/>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04E892-E681-42A9-DC53-A3BAF2A5562D}"/>
              </a:ext>
            </a:extLst>
          </p:cNvPr>
          <p:cNvSpPr>
            <a:spLocks noGrp="1"/>
          </p:cNvSpPr>
          <p:nvPr>
            <p:ph type="title"/>
          </p:nvPr>
        </p:nvSpPr>
        <p:spPr/>
        <p:txBody>
          <a:bodyPr/>
          <a:lstStyle/>
          <a:p>
            <a:r>
              <a:rPr lang="cs-CZ" dirty="0"/>
              <a:t>§ 96 Dostupnost zadávací dokumentace</a:t>
            </a:r>
          </a:p>
        </p:txBody>
      </p:sp>
      <p:sp>
        <p:nvSpPr>
          <p:cNvPr id="3" name="Zástupný obsah 2">
            <a:extLst>
              <a:ext uri="{FF2B5EF4-FFF2-40B4-BE49-F238E27FC236}">
                <a16:creationId xmlns:a16="http://schemas.microsoft.com/office/drawing/2014/main" id="{F8715EB0-9E04-C6F5-7EB2-6CDA4435FBAD}"/>
              </a:ext>
            </a:extLst>
          </p:cNvPr>
          <p:cNvSpPr>
            <a:spLocks noGrp="1"/>
          </p:cNvSpPr>
          <p:nvPr>
            <p:ph idx="1"/>
          </p:nvPr>
        </p:nvSpPr>
        <p:spPr/>
        <p:txBody>
          <a:bodyPr/>
          <a:lstStyle/>
          <a:p>
            <a:r>
              <a:rPr lang="cs-CZ" dirty="0"/>
              <a:t>(1) Zadavatel </a:t>
            </a:r>
            <a:r>
              <a:rPr lang="cs-CZ" b="1" dirty="0"/>
              <a:t>uveřejní zadávací dokumentaci </a:t>
            </a:r>
            <a:r>
              <a:rPr lang="cs-CZ" dirty="0"/>
              <a:t>s výjimkou formulářů podle § </a:t>
            </a:r>
            <a:r>
              <a:rPr lang="cs-CZ" b="1" dirty="0"/>
              <a:t>212 na profilu zadavatele ode dne uveřejnění oznámení o zahájení zadávacího řízení </a:t>
            </a:r>
            <a:r>
              <a:rPr lang="cs-CZ" dirty="0"/>
              <a:t>nebo od odeslání výzvy k podání žádosti o účast podle § 58 odst. 5 nejméně do konce lhůty pro podání nabídek; to neplatí pro jednací řízení bez uveřejnění.</a:t>
            </a:r>
          </a:p>
          <a:p>
            <a:endParaRPr lang="cs-CZ" dirty="0"/>
          </a:p>
        </p:txBody>
      </p:sp>
      <p:sp>
        <p:nvSpPr>
          <p:cNvPr id="4" name="Zástupný symbol pro číslo snímku 3">
            <a:extLst>
              <a:ext uri="{FF2B5EF4-FFF2-40B4-BE49-F238E27FC236}">
                <a16:creationId xmlns:a16="http://schemas.microsoft.com/office/drawing/2014/main" id="{922F245D-F1BC-4A44-A173-A6AA3A06E966}"/>
              </a:ext>
            </a:extLst>
          </p:cNvPr>
          <p:cNvSpPr>
            <a:spLocks noGrp="1"/>
          </p:cNvSpPr>
          <p:nvPr>
            <p:ph type="sldNum" sz="quarter" idx="12"/>
          </p:nvPr>
        </p:nvSpPr>
        <p:spPr/>
        <p:txBody>
          <a:bodyPr/>
          <a:lstStyle/>
          <a:p>
            <a:fld id="{1CF5A12E-3DFE-4C3E-9036-7893F29C52C1}" type="slidenum">
              <a:rPr lang="cs-CZ" smtClean="0"/>
              <a:t>193</a:t>
            </a:fld>
            <a:endParaRPr lang="cs-CZ"/>
          </a:p>
        </p:txBody>
      </p:sp>
    </p:spTree>
    <p:extLst>
      <p:ext uri="{BB962C8B-B14F-4D97-AF65-F5344CB8AC3E}">
        <p14:creationId xmlns:p14="http://schemas.microsoft.com/office/powerpoint/2010/main" val="1563253560"/>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3AB2EE-4331-B5A0-D66F-C4694114E3AB}"/>
              </a:ext>
            </a:extLst>
          </p:cNvPr>
          <p:cNvSpPr>
            <a:spLocks noGrp="1"/>
          </p:cNvSpPr>
          <p:nvPr>
            <p:ph type="title"/>
          </p:nvPr>
        </p:nvSpPr>
        <p:spPr/>
        <p:txBody>
          <a:bodyPr/>
          <a:lstStyle/>
          <a:p>
            <a:r>
              <a:rPr lang="cs-CZ" dirty="0"/>
              <a:t>20.</a:t>
            </a:r>
            <a:br>
              <a:rPr lang="cs-CZ" dirty="0"/>
            </a:br>
            <a:r>
              <a:rPr lang="cs-CZ" dirty="0"/>
              <a:t>Elektronické nástroje, certifikát shody</a:t>
            </a:r>
          </a:p>
        </p:txBody>
      </p:sp>
      <p:sp>
        <p:nvSpPr>
          <p:cNvPr id="3" name="Zástupný text 2">
            <a:extLst>
              <a:ext uri="{FF2B5EF4-FFF2-40B4-BE49-F238E27FC236}">
                <a16:creationId xmlns:a16="http://schemas.microsoft.com/office/drawing/2014/main" id="{54C6C7B4-2D17-0739-0C85-860A6277CC0D}"/>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248122345"/>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0BE933-D1D7-7EAB-303D-148406BA033A}"/>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45A804E5-1EDB-D302-5118-B9DE60EE1520}"/>
              </a:ext>
            </a:extLst>
          </p:cNvPr>
          <p:cNvSpPr>
            <a:spLocks noGrp="1"/>
          </p:cNvSpPr>
          <p:nvPr>
            <p:ph idx="1"/>
          </p:nvPr>
        </p:nvSpPr>
        <p:spPr>
          <a:xfrm>
            <a:off x="1620000" y="1690688"/>
            <a:ext cx="10038600" cy="4395333"/>
          </a:xfrm>
        </p:spPr>
        <p:txBody>
          <a:bodyPr/>
          <a:lstStyle/>
          <a:p>
            <a:pPr>
              <a:spcBef>
                <a:spcPts val="0"/>
              </a:spcBef>
              <a:spcAft>
                <a:spcPts val="600"/>
              </a:spcAft>
            </a:pPr>
            <a:r>
              <a:rPr lang="cs-CZ" dirty="0"/>
              <a:t>(1) Pro účely tohoto zákona se rozumí</a:t>
            </a:r>
          </a:p>
          <a:p>
            <a:pPr>
              <a:spcBef>
                <a:spcPts val="0"/>
              </a:spcBef>
              <a:spcAft>
                <a:spcPts val="600"/>
              </a:spcAft>
            </a:pPr>
            <a:r>
              <a:rPr lang="cs-CZ" dirty="0"/>
              <a:t>i) </a:t>
            </a:r>
            <a:r>
              <a:rPr lang="cs-CZ" b="1" dirty="0"/>
              <a:t>elektronickým nástrojem </a:t>
            </a:r>
            <a:r>
              <a:rPr lang="cs-CZ" dirty="0"/>
              <a:t>programové vybavení, případně jeho součásti, které jsou spojeny se sítí nebo službou elektronických komunikací a </a:t>
            </a:r>
            <a:r>
              <a:rPr lang="cs-CZ" b="1" dirty="0"/>
              <a:t>umožňují prostřednictvím </a:t>
            </a:r>
            <a:r>
              <a:rPr lang="cs-CZ" dirty="0"/>
              <a:t>této</a:t>
            </a:r>
            <a:r>
              <a:rPr lang="cs-CZ" b="1" dirty="0"/>
              <a:t> sítě nebo služby příjem</a:t>
            </a:r>
          </a:p>
          <a:p>
            <a:pPr>
              <a:spcBef>
                <a:spcPts val="0"/>
              </a:spcBef>
              <a:spcAft>
                <a:spcPts val="600"/>
              </a:spcAft>
            </a:pPr>
            <a:r>
              <a:rPr lang="cs-CZ" b="1" dirty="0"/>
              <a:t>1. nabídek,</a:t>
            </a:r>
          </a:p>
          <a:p>
            <a:pPr>
              <a:spcBef>
                <a:spcPts val="0"/>
              </a:spcBef>
              <a:spcAft>
                <a:spcPts val="600"/>
              </a:spcAft>
            </a:pPr>
            <a:r>
              <a:rPr lang="cs-CZ" dirty="0"/>
              <a:t>2. předběžných nabídek,</a:t>
            </a:r>
          </a:p>
          <a:p>
            <a:pPr>
              <a:spcBef>
                <a:spcPts val="0"/>
              </a:spcBef>
              <a:spcAft>
                <a:spcPts val="600"/>
              </a:spcAft>
            </a:pPr>
            <a:r>
              <a:rPr lang="cs-CZ" dirty="0"/>
              <a:t>3. žádostí o účast,</a:t>
            </a:r>
          </a:p>
          <a:p>
            <a:pPr>
              <a:spcBef>
                <a:spcPts val="0"/>
              </a:spcBef>
              <a:spcAft>
                <a:spcPts val="600"/>
              </a:spcAft>
            </a:pPr>
            <a:r>
              <a:rPr lang="cs-CZ" dirty="0"/>
              <a:t>4. žádosti o zařazení do systému kvalifikace podle § 166 odst. 5,</a:t>
            </a:r>
          </a:p>
          <a:p>
            <a:pPr>
              <a:spcBef>
                <a:spcPts val="0"/>
              </a:spcBef>
              <a:spcAft>
                <a:spcPts val="600"/>
              </a:spcAft>
            </a:pPr>
            <a:r>
              <a:rPr lang="cs-CZ" dirty="0"/>
              <a:t>5. žádostí o účast nebo návrhů v soutěži o návrh, nebo</a:t>
            </a:r>
          </a:p>
          <a:p>
            <a:pPr>
              <a:spcBef>
                <a:spcPts val="0"/>
              </a:spcBef>
              <a:spcAft>
                <a:spcPts val="600"/>
              </a:spcAft>
            </a:pPr>
            <a:r>
              <a:rPr lang="cs-CZ" dirty="0"/>
              <a:t>6. aukčních hodnot v elektronické aukci,</a:t>
            </a:r>
          </a:p>
          <a:p>
            <a:pPr>
              <a:spcBef>
                <a:spcPts val="0"/>
              </a:spcBef>
              <a:spcAft>
                <a:spcPts val="600"/>
              </a:spcAft>
            </a:pPr>
            <a:r>
              <a:rPr lang="cs-CZ" b="1" dirty="0"/>
              <a:t>v elektronické podobě</a:t>
            </a:r>
            <a:r>
              <a:rPr lang="cs-CZ" dirty="0"/>
              <a:t>, včetně jejich zpracování zahrnujícího digitální kompresi a </a:t>
            </a:r>
            <a:r>
              <a:rPr lang="cs-CZ" b="1" dirty="0"/>
              <a:t>uchovávání dat a pořízení záznamů o provedených úkonech</a:t>
            </a:r>
            <a:r>
              <a:rPr lang="cs-CZ" dirty="0"/>
              <a:t>, jež jsou nedílnou součástí jejich programového vybavení,</a:t>
            </a:r>
          </a:p>
          <a:p>
            <a:endParaRPr lang="cs-CZ" dirty="0"/>
          </a:p>
        </p:txBody>
      </p:sp>
      <p:sp>
        <p:nvSpPr>
          <p:cNvPr id="4" name="Zástupný symbol pro číslo snímku 3">
            <a:extLst>
              <a:ext uri="{FF2B5EF4-FFF2-40B4-BE49-F238E27FC236}">
                <a16:creationId xmlns:a16="http://schemas.microsoft.com/office/drawing/2014/main" id="{5BF8442D-4057-FF94-AB5D-EAEC1EB15F8B}"/>
              </a:ext>
            </a:extLst>
          </p:cNvPr>
          <p:cNvSpPr>
            <a:spLocks noGrp="1"/>
          </p:cNvSpPr>
          <p:nvPr>
            <p:ph type="sldNum" sz="quarter" idx="12"/>
          </p:nvPr>
        </p:nvSpPr>
        <p:spPr/>
        <p:txBody>
          <a:bodyPr/>
          <a:lstStyle/>
          <a:p>
            <a:fld id="{1CF5A12E-3DFE-4C3E-9036-7893F29C52C1}" type="slidenum">
              <a:rPr lang="cs-CZ" smtClean="0"/>
              <a:t>195</a:t>
            </a:fld>
            <a:endParaRPr lang="cs-CZ"/>
          </a:p>
        </p:txBody>
      </p:sp>
    </p:spTree>
    <p:extLst>
      <p:ext uri="{BB962C8B-B14F-4D97-AF65-F5344CB8AC3E}">
        <p14:creationId xmlns:p14="http://schemas.microsoft.com/office/powerpoint/2010/main" val="224240662"/>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221457-4150-1BB5-C59C-74B7BD8835A4}"/>
              </a:ext>
            </a:extLst>
          </p:cNvPr>
          <p:cNvSpPr>
            <a:spLocks noGrp="1"/>
          </p:cNvSpPr>
          <p:nvPr>
            <p:ph type="title"/>
          </p:nvPr>
        </p:nvSpPr>
        <p:spPr/>
        <p:txBody>
          <a:bodyPr/>
          <a:lstStyle/>
          <a:p>
            <a:r>
              <a:rPr lang="cs-CZ" dirty="0"/>
              <a:t>§ 213 Elektronické nástroje</a:t>
            </a:r>
          </a:p>
        </p:txBody>
      </p:sp>
      <p:sp>
        <p:nvSpPr>
          <p:cNvPr id="3" name="Zástupný obsah 2">
            <a:extLst>
              <a:ext uri="{FF2B5EF4-FFF2-40B4-BE49-F238E27FC236}">
                <a16:creationId xmlns:a16="http://schemas.microsoft.com/office/drawing/2014/main" id="{5C140E2D-8E72-EAFB-4757-26019C02D018}"/>
              </a:ext>
            </a:extLst>
          </p:cNvPr>
          <p:cNvSpPr>
            <a:spLocks noGrp="1"/>
          </p:cNvSpPr>
          <p:nvPr>
            <p:ph idx="1"/>
          </p:nvPr>
        </p:nvSpPr>
        <p:spPr/>
        <p:txBody>
          <a:bodyPr/>
          <a:lstStyle/>
          <a:p>
            <a:r>
              <a:rPr lang="cs-CZ" dirty="0"/>
              <a:t>(4) </a:t>
            </a:r>
            <a:r>
              <a:rPr lang="cs-CZ" b="1" dirty="0"/>
              <a:t>Zadavatel musí zajistit, aby elektronické nástroje, jejichž prostřednictvím jsou úkony při zadávání veřejných zakázek uskutečňovány, prokazatelně splňovaly požadavky stanovené tímto zákonem a prováděcími právními předpisy</a:t>
            </a:r>
            <a:r>
              <a:rPr lang="cs-CZ" dirty="0"/>
              <a:t>. Splnění požadavků na elektronické nástroje </a:t>
            </a:r>
            <a:r>
              <a:rPr lang="cs-CZ" b="1" dirty="0"/>
              <a:t>se považuje za prokázané certifikátem shody</a:t>
            </a:r>
            <a:r>
              <a:rPr lang="cs-CZ" dirty="0"/>
              <a:t>, který vydal subjekt posuzování shody akreditovaný vnitrostátním akreditačním orgánem na základě jiného právního předpisu.</a:t>
            </a:r>
          </a:p>
          <a:p>
            <a:endParaRPr lang="cs-CZ" dirty="0"/>
          </a:p>
        </p:txBody>
      </p:sp>
      <p:sp>
        <p:nvSpPr>
          <p:cNvPr id="4" name="Zástupný symbol pro číslo snímku 3">
            <a:extLst>
              <a:ext uri="{FF2B5EF4-FFF2-40B4-BE49-F238E27FC236}">
                <a16:creationId xmlns:a16="http://schemas.microsoft.com/office/drawing/2014/main" id="{E9D03737-9A8C-CCA2-948B-47F925A090AA}"/>
              </a:ext>
            </a:extLst>
          </p:cNvPr>
          <p:cNvSpPr>
            <a:spLocks noGrp="1"/>
          </p:cNvSpPr>
          <p:nvPr>
            <p:ph type="sldNum" sz="quarter" idx="12"/>
          </p:nvPr>
        </p:nvSpPr>
        <p:spPr/>
        <p:txBody>
          <a:bodyPr/>
          <a:lstStyle/>
          <a:p>
            <a:fld id="{1CF5A12E-3DFE-4C3E-9036-7893F29C52C1}" type="slidenum">
              <a:rPr lang="cs-CZ" smtClean="0"/>
              <a:t>196</a:t>
            </a:fld>
            <a:endParaRPr lang="cs-CZ"/>
          </a:p>
        </p:txBody>
      </p:sp>
    </p:spTree>
    <p:extLst>
      <p:ext uri="{BB962C8B-B14F-4D97-AF65-F5344CB8AC3E}">
        <p14:creationId xmlns:p14="http://schemas.microsoft.com/office/powerpoint/2010/main" val="2302571462"/>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1D2B38-AF28-7550-71E2-FD65A9A3322D}"/>
              </a:ext>
            </a:extLst>
          </p:cNvPr>
          <p:cNvSpPr>
            <a:spLocks noGrp="1"/>
          </p:cNvSpPr>
          <p:nvPr>
            <p:ph type="title"/>
          </p:nvPr>
        </p:nvSpPr>
        <p:spPr/>
        <p:txBody>
          <a:bodyPr/>
          <a:lstStyle/>
          <a:p>
            <a:r>
              <a:rPr lang="cs-CZ" dirty="0"/>
              <a:t>§ 9 vyhlášky č. 260</a:t>
            </a:r>
            <a:r>
              <a:rPr lang="en-US" dirty="0"/>
              <a:t>/</a:t>
            </a:r>
            <a:r>
              <a:rPr lang="cs-CZ" dirty="0"/>
              <a:t>2016 Sb.</a:t>
            </a:r>
          </a:p>
        </p:txBody>
      </p:sp>
      <p:sp>
        <p:nvSpPr>
          <p:cNvPr id="3" name="Zástupný obsah 2">
            <a:extLst>
              <a:ext uri="{FF2B5EF4-FFF2-40B4-BE49-F238E27FC236}">
                <a16:creationId xmlns:a16="http://schemas.microsoft.com/office/drawing/2014/main" id="{283936F4-4B2F-1FDA-3B59-BF14BC3CD97B}"/>
              </a:ext>
            </a:extLst>
          </p:cNvPr>
          <p:cNvSpPr>
            <a:spLocks noGrp="1"/>
          </p:cNvSpPr>
          <p:nvPr>
            <p:ph idx="1"/>
          </p:nvPr>
        </p:nvSpPr>
        <p:spPr/>
        <p:txBody>
          <a:bodyPr/>
          <a:lstStyle/>
          <a:p>
            <a:r>
              <a:rPr lang="cs-CZ" dirty="0"/>
              <a:t>(1) Certifikační orgán posuzuje shodu elektronického nástroje z </a:t>
            </a:r>
            <a:r>
              <a:rPr lang="cs-CZ" b="1" dirty="0"/>
              <a:t>hlediska funkcionality </a:t>
            </a:r>
            <a:r>
              <a:rPr lang="cs-CZ" dirty="0"/>
              <a:t>elektronického nástroje a z hlediska </a:t>
            </a:r>
            <a:r>
              <a:rPr lang="cs-CZ" b="1" dirty="0"/>
              <a:t>prostředí</a:t>
            </a:r>
            <a:r>
              <a:rPr lang="cs-CZ" dirty="0"/>
              <a:t>, ve kterém je elektronický nástroj provozován. Podrobné požadavky týkající se funkčních vlastností elektronického nástroje a prostředí, ve kterém má být elektronický nástroj provozován, jsou uvedeny v příloze k této vyhlášce.</a:t>
            </a:r>
          </a:p>
          <a:p>
            <a:endParaRPr lang="cs-CZ" dirty="0"/>
          </a:p>
        </p:txBody>
      </p:sp>
      <p:sp>
        <p:nvSpPr>
          <p:cNvPr id="4" name="Zástupný symbol pro číslo snímku 3">
            <a:extLst>
              <a:ext uri="{FF2B5EF4-FFF2-40B4-BE49-F238E27FC236}">
                <a16:creationId xmlns:a16="http://schemas.microsoft.com/office/drawing/2014/main" id="{F41C840A-A10C-245F-7071-5DC52F3EDE7F}"/>
              </a:ext>
            </a:extLst>
          </p:cNvPr>
          <p:cNvSpPr>
            <a:spLocks noGrp="1"/>
          </p:cNvSpPr>
          <p:nvPr>
            <p:ph type="sldNum" sz="quarter" idx="12"/>
          </p:nvPr>
        </p:nvSpPr>
        <p:spPr/>
        <p:txBody>
          <a:bodyPr/>
          <a:lstStyle/>
          <a:p>
            <a:fld id="{1CF5A12E-3DFE-4C3E-9036-7893F29C52C1}" type="slidenum">
              <a:rPr lang="cs-CZ" smtClean="0"/>
              <a:t>197</a:t>
            </a:fld>
            <a:endParaRPr lang="cs-CZ"/>
          </a:p>
        </p:txBody>
      </p:sp>
    </p:spTree>
    <p:extLst>
      <p:ext uri="{BB962C8B-B14F-4D97-AF65-F5344CB8AC3E}">
        <p14:creationId xmlns:p14="http://schemas.microsoft.com/office/powerpoint/2010/main" val="4051889864"/>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11A374-AD04-3947-EA97-F40C9EFBE746}"/>
              </a:ext>
            </a:extLst>
          </p:cNvPr>
          <p:cNvSpPr>
            <a:spLocks noGrp="1"/>
          </p:cNvSpPr>
          <p:nvPr>
            <p:ph type="title"/>
          </p:nvPr>
        </p:nvSpPr>
        <p:spPr/>
        <p:txBody>
          <a:bodyPr/>
          <a:lstStyle/>
          <a:p>
            <a:r>
              <a:rPr lang="cs-CZ" dirty="0"/>
              <a:t>§ 12 vyhlášky č. 260</a:t>
            </a:r>
            <a:r>
              <a:rPr lang="en-US" dirty="0"/>
              <a:t>/</a:t>
            </a:r>
            <a:r>
              <a:rPr lang="cs-CZ" dirty="0"/>
              <a:t>2016 Sb.</a:t>
            </a:r>
          </a:p>
        </p:txBody>
      </p:sp>
      <p:sp>
        <p:nvSpPr>
          <p:cNvPr id="3" name="Zástupný obsah 2">
            <a:extLst>
              <a:ext uri="{FF2B5EF4-FFF2-40B4-BE49-F238E27FC236}">
                <a16:creationId xmlns:a16="http://schemas.microsoft.com/office/drawing/2014/main" id="{A5ABEFE0-D02A-7DF8-E8C7-EA9F69C1D72A}"/>
              </a:ext>
            </a:extLst>
          </p:cNvPr>
          <p:cNvSpPr>
            <a:spLocks noGrp="1"/>
          </p:cNvSpPr>
          <p:nvPr>
            <p:ph idx="1"/>
          </p:nvPr>
        </p:nvSpPr>
        <p:spPr/>
        <p:txBody>
          <a:bodyPr/>
          <a:lstStyle/>
          <a:p>
            <a:r>
              <a:rPr lang="cs-CZ" dirty="0"/>
              <a:t>(1) Pokud žadatel prokáže certifikačnímu orgánu shodu elektronického nástroje s požadavky kladenými na </a:t>
            </a:r>
            <a:r>
              <a:rPr lang="cs-CZ" b="1" dirty="0"/>
              <a:t>funkční</a:t>
            </a:r>
            <a:r>
              <a:rPr lang="cs-CZ" dirty="0"/>
              <a:t> vlastnosti u elektronického nástroje, má certifikát shody v rozsahu funkčních vlastností elektronického nástroje podle § 9 odst. 2 uvedených v certifikátu shody </a:t>
            </a:r>
            <a:r>
              <a:rPr lang="cs-CZ" b="1" dirty="0"/>
              <a:t>platnost 6 let </a:t>
            </a:r>
            <a:r>
              <a:rPr lang="cs-CZ" dirty="0"/>
              <a:t>ode dne jeho vydání.</a:t>
            </a:r>
          </a:p>
          <a:p>
            <a:r>
              <a:rPr lang="cs-CZ" dirty="0"/>
              <a:t>(2) Pokud žadatel prokáže certifikačnímu orgánu shodu elektronického nástroje s požadavky kladenými na </a:t>
            </a:r>
            <a:r>
              <a:rPr lang="cs-CZ" b="1" dirty="0"/>
              <a:t>prostředí</a:t>
            </a:r>
            <a:r>
              <a:rPr lang="cs-CZ" dirty="0"/>
              <a:t>, v němž je nebo má být elektronický nástroj provozován, má certifikát shody v rozsahu údajů uvedených v certifikátu shody, které se týkají prostředí, </a:t>
            </a:r>
            <a:r>
              <a:rPr lang="cs-CZ" b="1" dirty="0"/>
              <a:t>platnost 3 roky </a:t>
            </a:r>
            <a:r>
              <a:rPr lang="cs-CZ" dirty="0"/>
              <a:t>ode dne jeho vydání. Uplynutím uvedené doby není dotčena platnost certifikátu shody v rozsahu údajů týkajících se funkčních vlastností daného elektronického nástroje.</a:t>
            </a:r>
          </a:p>
          <a:p>
            <a:endParaRPr lang="cs-CZ" dirty="0"/>
          </a:p>
        </p:txBody>
      </p:sp>
      <p:sp>
        <p:nvSpPr>
          <p:cNvPr id="4" name="Zástupný symbol pro číslo snímku 3">
            <a:extLst>
              <a:ext uri="{FF2B5EF4-FFF2-40B4-BE49-F238E27FC236}">
                <a16:creationId xmlns:a16="http://schemas.microsoft.com/office/drawing/2014/main" id="{F735963A-8CF2-F069-0B8B-A485734C67F8}"/>
              </a:ext>
            </a:extLst>
          </p:cNvPr>
          <p:cNvSpPr>
            <a:spLocks noGrp="1"/>
          </p:cNvSpPr>
          <p:nvPr>
            <p:ph type="sldNum" sz="quarter" idx="12"/>
          </p:nvPr>
        </p:nvSpPr>
        <p:spPr/>
        <p:txBody>
          <a:bodyPr/>
          <a:lstStyle/>
          <a:p>
            <a:fld id="{1CF5A12E-3DFE-4C3E-9036-7893F29C52C1}" type="slidenum">
              <a:rPr lang="cs-CZ" smtClean="0"/>
              <a:t>198</a:t>
            </a:fld>
            <a:endParaRPr lang="cs-CZ"/>
          </a:p>
        </p:txBody>
      </p:sp>
    </p:spTree>
    <p:extLst>
      <p:ext uri="{BB962C8B-B14F-4D97-AF65-F5344CB8AC3E}">
        <p14:creationId xmlns:p14="http://schemas.microsoft.com/office/powerpoint/2010/main" val="3810737282"/>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Děkuji</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p>
            <a:r>
              <a:rPr lang="cs-CZ" dirty="0"/>
              <a:t>Miluše Malenková</a:t>
            </a:r>
          </a:p>
          <a:p>
            <a:r>
              <a:rPr lang="cs-CZ" dirty="0"/>
              <a:t>Miluse</a:t>
            </a:r>
            <a:r>
              <a:rPr lang="cs-CZ" dirty="0">
                <a:solidFill>
                  <a:schemeClr val="accent5"/>
                </a:solidFill>
              </a:rPr>
              <a:t>.Malenkova@mmr.gov.cz</a:t>
            </a:r>
          </a:p>
        </p:txBody>
      </p:sp>
    </p:spTree>
    <p:extLst>
      <p:ext uri="{BB962C8B-B14F-4D97-AF65-F5344CB8AC3E}">
        <p14:creationId xmlns:p14="http://schemas.microsoft.com/office/powerpoint/2010/main" val="2726387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6B551-5728-0658-D9E0-5D93875DCF78}"/>
              </a:ext>
            </a:extLst>
          </p:cNvPr>
          <p:cNvSpPr>
            <a:spLocks noGrp="1"/>
          </p:cNvSpPr>
          <p:nvPr>
            <p:ph type="title"/>
          </p:nvPr>
        </p:nvSpPr>
        <p:spPr/>
        <p:txBody>
          <a:bodyPr/>
          <a:lstStyle/>
          <a:p>
            <a:r>
              <a:rPr lang="cs-CZ" dirty="0"/>
              <a:t>Anotace</a:t>
            </a:r>
          </a:p>
        </p:txBody>
      </p:sp>
      <p:sp>
        <p:nvSpPr>
          <p:cNvPr id="3" name="Zástupný obsah 2">
            <a:extLst>
              <a:ext uri="{FF2B5EF4-FFF2-40B4-BE49-F238E27FC236}">
                <a16:creationId xmlns:a16="http://schemas.microsoft.com/office/drawing/2014/main" id="{C8A0AA65-80FD-9E51-16E8-C6526313545A}"/>
              </a:ext>
            </a:extLst>
          </p:cNvPr>
          <p:cNvSpPr>
            <a:spLocks noGrp="1"/>
          </p:cNvSpPr>
          <p:nvPr>
            <p:ph idx="1"/>
          </p:nvPr>
        </p:nvSpPr>
        <p:spPr/>
        <p:txBody>
          <a:bodyPr/>
          <a:lstStyle/>
          <a:p>
            <a:r>
              <a:rPr lang="cs-CZ" dirty="0"/>
              <a:t>Na školení bude představen průběh zvláštní části úřednické zkoušky v oboru Veřejné investování a zadávání veřejných zakázek, jehož garantem je Ministerstvo pro místní rozvoj. Jedná se o zkoušku podle zákona o státní službě.</a:t>
            </a:r>
          </a:p>
          <a:p>
            <a:r>
              <a:rPr lang="cs-CZ" dirty="0"/>
              <a:t>Probírány budou jednotlivé okruhy a posluchači získají přehled o relevantních ustanoveních právních předpisů k úspěšnému složení zkoušky.</a:t>
            </a:r>
          </a:p>
        </p:txBody>
      </p:sp>
    </p:spTree>
    <p:extLst>
      <p:ext uri="{BB962C8B-B14F-4D97-AF65-F5344CB8AC3E}">
        <p14:creationId xmlns:p14="http://schemas.microsoft.com/office/powerpoint/2010/main" val="2031855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A00C63-2194-63DD-4ED0-4563786C612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4F87FF97-1695-3095-8C31-0CBD6A26004A}"/>
              </a:ext>
            </a:extLst>
          </p:cNvPr>
          <p:cNvSpPr>
            <a:spLocks noGrp="1"/>
          </p:cNvSpPr>
          <p:nvPr>
            <p:ph idx="1"/>
          </p:nvPr>
        </p:nvSpPr>
        <p:spPr/>
        <p:txBody>
          <a:bodyPr/>
          <a:lstStyle/>
          <a:p>
            <a:r>
              <a:rPr lang="cs-CZ" dirty="0"/>
              <a:t>(4) Zadavatel je při postupu podle tohoto zákona, a to při vytváření zadávacích podmínek, hodnocení nabídek a výběru dodavatele, povinen za předpokladu, že to bude vzhledem k povaze a smyslu zakázky </a:t>
            </a:r>
            <a:r>
              <a:rPr lang="cs-CZ" b="1" dirty="0"/>
              <a:t>vhodné</a:t>
            </a:r>
            <a:r>
              <a:rPr lang="cs-CZ" dirty="0"/>
              <a:t>, dodržovat </a:t>
            </a:r>
            <a:r>
              <a:rPr lang="cs-CZ" b="1" dirty="0"/>
              <a:t>zásady sociálně odpovědného zadávání</a:t>
            </a:r>
            <a:r>
              <a:rPr lang="cs-CZ" dirty="0"/>
              <a:t>, </a:t>
            </a:r>
            <a:r>
              <a:rPr lang="cs-CZ" b="1" dirty="0"/>
              <a:t>environmentálně odpovědného zadávání </a:t>
            </a:r>
            <a:r>
              <a:rPr lang="cs-CZ" dirty="0"/>
              <a:t>a </a:t>
            </a:r>
            <a:r>
              <a:rPr lang="cs-CZ" b="1" dirty="0"/>
              <a:t>inovací </a:t>
            </a:r>
            <a:r>
              <a:rPr lang="cs-CZ" dirty="0"/>
              <a:t>ve smyslu tohoto zákona. Svůj postup je zadavatel povinen řádně </a:t>
            </a:r>
            <a:r>
              <a:rPr lang="cs-CZ" b="1" dirty="0"/>
              <a:t>odůvodnit</a:t>
            </a:r>
            <a:r>
              <a:rPr lang="cs-CZ" dirty="0"/>
              <a:t>.</a:t>
            </a:r>
          </a:p>
          <a:p>
            <a:endParaRPr lang="cs-CZ" dirty="0"/>
          </a:p>
        </p:txBody>
      </p:sp>
      <p:sp>
        <p:nvSpPr>
          <p:cNvPr id="4" name="Zástupný symbol pro číslo snímku 3">
            <a:extLst>
              <a:ext uri="{FF2B5EF4-FFF2-40B4-BE49-F238E27FC236}">
                <a16:creationId xmlns:a16="http://schemas.microsoft.com/office/drawing/2014/main" id="{4802F515-C48A-6AD1-9002-A1ACE48E1028}"/>
              </a:ext>
            </a:extLst>
          </p:cNvPr>
          <p:cNvSpPr>
            <a:spLocks noGrp="1"/>
          </p:cNvSpPr>
          <p:nvPr>
            <p:ph type="sldNum" sz="quarter" idx="12"/>
          </p:nvPr>
        </p:nvSpPr>
        <p:spPr/>
        <p:txBody>
          <a:bodyPr/>
          <a:lstStyle/>
          <a:p>
            <a:fld id="{1CF5A12E-3DFE-4C3E-9036-7893F29C52C1}" type="slidenum">
              <a:rPr lang="cs-CZ" smtClean="0"/>
              <a:t>20</a:t>
            </a:fld>
            <a:endParaRPr lang="cs-CZ"/>
          </a:p>
        </p:txBody>
      </p:sp>
    </p:spTree>
    <p:extLst>
      <p:ext uri="{BB962C8B-B14F-4D97-AF65-F5344CB8AC3E}">
        <p14:creationId xmlns:p14="http://schemas.microsoft.com/office/powerpoint/2010/main" val="2974633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E60ED1-0B38-7A86-A116-37F36DAA228B}"/>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E3C077FF-1BFD-11A2-3A37-CC070719FAA1}"/>
              </a:ext>
            </a:extLst>
          </p:cNvPr>
          <p:cNvSpPr>
            <a:spLocks noGrp="1"/>
          </p:cNvSpPr>
          <p:nvPr>
            <p:ph idx="1"/>
          </p:nvPr>
        </p:nvSpPr>
        <p:spPr/>
        <p:txBody>
          <a:bodyPr/>
          <a:lstStyle/>
          <a:p>
            <a:pPr marL="514350" indent="-514350">
              <a:buAutoNum type="arabicParenBoth"/>
            </a:pPr>
            <a:r>
              <a:rPr lang="cs-CZ" dirty="0"/>
              <a:t>Pro účely tohoto zákona se rozumí</a:t>
            </a:r>
          </a:p>
          <a:p>
            <a:r>
              <a:rPr lang="cs-CZ" dirty="0"/>
              <a:t>p) </a:t>
            </a:r>
            <a:r>
              <a:rPr lang="cs-CZ" b="1" dirty="0"/>
              <a:t>sociálně odpovědným zadáváním </a:t>
            </a:r>
            <a:r>
              <a:rPr lang="cs-CZ" dirty="0"/>
              <a:t>postup podle tohoto zákona, při kterém má zadavatel povinnost zohlednit například pracovní příležitosti, sociální začlenění, důstojné pracovní podmínky a další sociálně relevantní hlediska spojená s veřejnou zakázkou,</a:t>
            </a:r>
          </a:p>
          <a:p>
            <a:r>
              <a:rPr lang="cs-CZ" dirty="0"/>
              <a:t>q) </a:t>
            </a:r>
            <a:r>
              <a:rPr lang="cs-CZ" b="1" dirty="0"/>
              <a:t>environmentálně odpovědným zadáváním </a:t>
            </a:r>
            <a:r>
              <a:rPr lang="cs-CZ" dirty="0"/>
              <a:t>postup podle tohoto zákona, při kterém má zadavatel povinnost zohlednit například dopad na životní prostředí, trvale udržitelný rozvoj, životní cyklus dodávky, služby nebo stavební práce a další environmentálně relevantní hlediska spojená s veřejnou zakázkou,</a:t>
            </a:r>
          </a:p>
          <a:p>
            <a:r>
              <a:rPr lang="cs-CZ" dirty="0"/>
              <a:t>r) </a:t>
            </a:r>
            <a:r>
              <a:rPr lang="cs-CZ" b="1" dirty="0"/>
              <a:t>inovaci</a:t>
            </a:r>
            <a:r>
              <a:rPr lang="cs-CZ" dirty="0"/>
              <a:t> implementace nového nebo značně zlepšeného produktu, služby nebo postupu související s předmětem veřejné zakázky.</a:t>
            </a:r>
          </a:p>
          <a:p>
            <a:endParaRPr lang="cs-CZ" dirty="0"/>
          </a:p>
        </p:txBody>
      </p:sp>
      <p:sp>
        <p:nvSpPr>
          <p:cNvPr id="4" name="Zástupný symbol pro číslo snímku 3">
            <a:extLst>
              <a:ext uri="{FF2B5EF4-FFF2-40B4-BE49-F238E27FC236}">
                <a16:creationId xmlns:a16="http://schemas.microsoft.com/office/drawing/2014/main" id="{40686989-40D6-B975-5F76-8058B6B1A6F4}"/>
              </a:ext>
            </a:extLst>
          </p:cNvPr>
          <p:cNvSpPr>
            <a:spLocks noGrp="1"/>
          </p:cNvSpPr>
          <p:nvPr>
            <p:ph type="sldNum" sz="quarter" idx="12"/>
          </p:nvPr>
        </p:nvSpPr>
        <p:spPr/>
        <p:txBody>
          <a:bodyPr/>
          <a:lstStyle/>
          <a:p>
            <a:fld id="{1CF5A12E-3DFE-4C3E-9036-7893F29C52C1}" type="slidenum">
              <a:rPr lang="cs-CZ" smtClean="0"/>
              <a:t>21</a:t>
            </a:fld>
            <a:endParaRPr lang="cs-CZ"/>
          </a:p>
        </p:txBody>
      </p:sp>
    </p:spTree>
    <p:extLst>
      <p:ext uri="{BB962C8B-B14F-4D97-AF65-F5344CB8AC3E}">
        <p14:creationId xmlns:p14="http://schemas.microsoft.com/office/powerpoint/2010/main" val="1488495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437729-022A-B924-6FEE-1528FB47EF97}"/>
              </a:ext>
            </a:extLst>
          </p:cNvPr>
          <p:cNvSpPr>
            <a:spLocks noGrp="1"/>
          </p:cNvSpPr>
          <p:nvPr>
            <p:ph type="title"/>
          </p:nvPr>
        </p:nvSpPr>
        <p:spPr/>
        <p:txBody>
          <a:bodyPr/>
          <a:lstStyle/>
          <a:p>
            <a:r>
              <a:rPr lang="cs-CZ" dirty="0"/>
              <a:t>3.</a:t>
            </a:r>
            <a:br>
              <a:rPr lang="cs-CZ" dirty="0"/>
            </a:br>
            <a:r>
              <a:rPr lang="cs-CZ" dirty="0"/>
              <a:t>Předpokládaná hodnota, režim veřejné zakázky</a:t>
            </a:r>
          </a:p>
        </p:txBody>
      </p:sp>
      <p:sp>
        <p:nvSpPr>
          <p:cNvPr id="3" name="Zástupný text 2">
            <a:extLst>
              <a:ext uri="{FF2B5EF4-FFF2-40B4-BE49-F238E27FC236}">
                <a16:creationId xmlns:a16="http://schemas.microsoft.com/office/drawing/2014/main" id="{486D1B29-FFFF-2176-4278-632B71B203E8}"/>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3647077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21BC03-E72A-CD10-979B-84520CAE4145}"/>
              </a:ext>
            </a:extLst>
          </p:cNvPr>
          <p:cNvSpPr>
            <a:spLocks noGrp="1"/>
          </p:cNvSpPr>
          <p:nvPr>
            <p:ph type="title"/>
          </p:nvPr>
        </p:nvSpPr>
        <p:spPr/>
        <p:txBody>
          <a:bodyPr/>
          <a:lstStyle/>
          <a:p>
            <a:r>
              <a:rPr lang="cs-CZ" dirty="0"/>
              <a:t>§ 16 Předpokládaná hodnota veřejné zakázky</a:t>
            </a:r>
          </a:p>
        </p:txBody>
      </p:sp>
      <p:sp>
        <p:nvSpPr>
          <p:cNvPr id="3" name="Zástupný obsah 2">
            <a:extLst>
              <a:ext uri="{FF2B5EF4-FFF2-40B4-BE49-F238E27FC236}">
                <a16:creationId xmlns:a16="http://schemas.microsoft.com/office/drawing/2014/main" id="{1CEBCD9D-9A37-5219-3915-E12E469451E3}"/>
              </a:ext>
            </a:extLst>
          </p:cNvPr>
          <p:cNvSpPr>
            <a:spLocks noGrp="1"/>
          </p:cNvSpPr>
          <p:nvPr>
            <p:ph idx="1"/>
          </p:nvPr>
        </p:nvSpPr>
        <p:spPr/>
        <p:txBody>
          <a:bodyPr/>
          <a:lstStyle/>
          <a:p>
            <a:r>
              <a:rPr lang="cs-CZ" dirty="0"/>
              <a:t>(1) </a:t>
            </a:r>
            <a:r>
              <a:rPr lang="cs-CZ" b="1" dirty="0"/>
              <a:t>Zadavatel stanoví </a:t>
            </a:r>
            <a:r>
              <a:rPr lang="cs-CZ" dirty="0"/>
              <a:t>předpokládanou hodnotu veřejné zakázky. Předpokládanou hodnotou veřejné zakázky je </a:t>
            </a:r>
            <a:r>
              <a:rPr lang="cs-CZ" b="1" dirty="0"/>
              <a:t>zadavatelem předpokládaná výše úplaty za plnění veřejné zakázky vyjádřená v penězích</a:t>
            </a:r>
            <a:r>
              <a:rPr lang="cs-CZ" dirty="0"/>
              <a:t>. Do předpokládané hodnoty veřejné zakázky se </a:t>
            </a:r>
            <a:r>
              <a:rPr lang="cs-CZ" b="1" dirty="0"/>
              <a:t>nezahrnuje daň z přidané hodnoty</a:t>
            </a:r>
            <a:r>
              <a:rPr lang="cs-CZ" dirty="0"/>
              <a:t>.</a:t>
            </a:r>
          </a:p>
          <a:p>
            <a:r>
              <a:rPr lang="cs-CZ" dirty="0"/>
              <a:t> </a:t>
            </a:r>
          </a:p>
          <a:p>
            <a:r>
              <a:rPr lang="cs-CZ" dirty="0"/>
              <a:t>(2) Do předpokládané hodnoty veřejné zakázky se zahrne hodnota </a:t>
            </a:r>
            <a:r>
              <a:rPr lang="cs-CZ" b="1" dirty="0"/>
              <a:t>všech plnění, která mohou vyplývat ze smlouvy na veřejnou zakázku</a:t>
            </a:r>
            <a:r>
              <a:rPr lang="cs-CZ" dirty="0"/>
              <a:t>, není-li dále stanoveno jinak.</a:t>
            </a:r>
          </a:p>
          <a:p>
            <a:endParaRPr lang="cs-CZ" dirty="0"/>
          </a:p>
        </p:txBody>
      </p:sp>
      <p:sp>
        <p:nvSpPr>
          <p:cNvPr id="4" name="Zástupný symbol pro číslo snímku 3">
            <a:extLst>
              <a:ext uri="{FF2B5EF4-FFF2-40B4-BE49-F238E27FC236}">
                <a16:creationId xmlns:a16="http://schemas.microsoft.com/office/drawing/2014/main" id="{4309DD25-B43C-2C9F-C73B-693706E4F459}"/>
              </a:ext>
            </a:extLst>
          </p:cNvPr>
          <p:cNvSpPr>
            <a:spLocks noGrp="1"/>
          </p:cNvSpPr>
          <p:nvPr>
            <p:ph type="sldNum" sz="quarter" idx="12"/>
          </p:nvPr>
        </p:nvSpPr>
        <p:spPr/>
        <p:txBody>
          <a:bodyPr/>
          <a:lstStyle/>
          <a:p>
            <a:fld id="{1CF5A12E-3DFE-4C3E-9036-7893F29C52C1}" type="slidenum">
              <a:rPr lang="cs-CZ" smtClean="0"/>
              <a:t>23</a:t>
            </a:fld>
            <a:endParaRPr lang="cs-CZ"/>
          </a:p>
        </p:txBody>
      </p:sp>
    </p:spTree>
    <p:extLst>
      <p:ext uri="{BB962C8B-B14F-4D97-AF65-F5344CB8AC3E}">
        <p14:creationId xmlns:p14="http://schemas.microsoft.com/office/powerpoint/2010/main" val="4188593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C99354-7C51-AE63-46C1-3503EAA502D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44B2675-D3D7-77A5-7BDA-E3EF4C2F7ADA}"/>
              </a:ext>
            </a:extLst>
          </p:cNvPr>
          <p:cNvSpPr>
            <a:spLocks noGrp="1"/>
          </p:cNvSpPr>
          <p:nvPr>
            <p:ph idx="1"/>
          </p:nvPr>
        </p:nvSpPr>
        <p:spPr/>
        <p:txBody>
          <a:bodyPr/>
          <a:lstStyle/>
          <a:p>
            <a:r>
              <a:rPr lang="cs-CZ" dirty="0"/>
              <a:t>(3) Do předpokládané hodnoty veřejné zakázky se </a:t>
            </a:r>
            <a:r>
              <a:rPr lang="cs-CZ" b="1" dirty="0"/>
              <a:t>zahrne</a:t>
            </a:r>
            <a:r>
              <a:rPr lang="cs-CZ" dirty="0"/>
              <a:t> předpokládaná hodnota </a:t>
            </a:r>
            <a:r>
              <a:rPr lang="cs-CZ" b="1" dirty="0"/>
              <a:t>změn závazků </a:t>
            </a:r>
            <a:r>
              <a:rPr lang="cs-CZ" dirty="0"/>
              <a:t>ze smlouvy, jejichž možnost byla vyhrazena v zadávací dokumentaci podle § 100. Pokud si zadavatel vyhradí plnění podle § 100 odst. 3, </a:t>
            </a:r>
            <a:r>
              <a:rPr lang="cs-CZ" b="1" dirty="0"/>
              <a:t>uvede v zadávací dokumentaci </a:t>
            </a:r>
            <a:r>
              <a:rPr lang="cs-CZ" dirty="0"/>
              <a:t>předpokládanou hodnotu vyhrazeného plnění.</a:t>
            </a:r>
          </a:p>
          <a:p>
            <a:r>
              <a:rPr lang="cs-CZ" dirty="0"/>
              <a:t>(4) Do předpokládané hodnoty veřejné zakázky se zahrne i předpokládaná výše </a:t>
            </a:r>
            <a:r>
              <a:rPr lang="cs-CZ" b="1" dirty="0"/>
              <a:t>cen, odměn nebo jiných plateb</a:t>
            </a:r>
            <a:r>
              <a:rPr lang="cs-CZ" dirty="0"/>
              <a:t>, které zadavatel poskytne dodavatelům v souvislosti s jejich </a:t>
            </a:r>
            <a:r>
              <a:rPr lang="cs-CZ" b="1" dirty="0"/>
              <a:t>účastí v zadávacím řízení</a:t>
            </a:r>
            <a:r>
              <a:rPr lang="cs-CZ" dirty="0"/>
              <a:t>.</a:t>
            </a:r>
          </a:p>
          <a:p>
            <a:endParaRPr lang="cs-CZ" dirty="0"/>
          </a:p>
        </p:txBody>
      </p:sp>
      <p:sp>
        <p:nvSpPr>
          <p:cNvPr id="4" name="Zástupný symbol pro číslo snímku 3">
            <a:extLst>
              <a:ext uri="{FF2B5EF4-FFF2-40B4-BE49-F238E27FC236}">
                <a16:creationId xmlns:a16="http://schemas.microsoft.com/office/drawing/2014/main" id="{DB6C5BB3-2695-8E73-3C63-3171846C9815}"/>
              </a:ext>
            </a:extLst>
          </p:cNvPr>
          <p:cNvSpPr>
            <a:spLocks noGrp="1"/>
          </p:cNvSpPr>
          <p:nvPr>
            <p:ph type="sldNum" sz="quarter" idx="12"/>
          </p:nvPr>
        </p:nvSpPr>
        <p:spPr/>
        <p:txBody>
          <a:bodyPr/>
          <a:lstStyle/>
          <a:p>
            <a:fld id="{1CF5A12E-3DFE-4C3E-9036-7893F29C52C1}" type="slidenum">
              <a:rPr lang="cs-CZ" smtClean="0"/>
              <a:t>24</a:t>
            </a:fld>
            <a:endParaRPr lang="cs-CZ" dirty="0"/>
          </a:p>
        </p:txBody>
      </p:sp>
    </p:spTree>
    <p:extLst>
      <p:ext uri="{BB962C8B-B14F-4D97-AF65-F5344CB8AC3E}">
        <p14:creationId xmlns:p14="http://schemas.microsoft.com/office/powerpoint/2010/main" val="13992507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D97AB0-CB38-C6CB-090A-3756EDFC11A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061C58A2-A3DE-D8D3-E0FD-8FF36C79D406}"/>
              </a:ext>
            </a:extLst>
          </p:cNvPr>
          <p:cNvSpPr>
            <a:spLocks noGrp="1"/>
          </p:cNvSpPr>
          <p:nvPr>
            <p:ph idx="1"/>
          </p:nvPr>
        </p:nvSpPr>
        <p:spPr/>
        <p:txBody>
          <a:bodyPr/>
          <a:lstStyle/>
          <a:p>
            <a:r>
              <a:rPr lang="cs-CZ" dirty="0"/>
              <a:t>(5) Předpokládaná hodnota veřejné zakázky se stanoví </a:t>
            </a:r>
            <a:r>
              <a:rPr lang="cs-CZ" b="1" dirty="0"/>
              <a:t>k okamžiku zahájení zadávacího řízení</a:t>
            </a:r>
            <a:r>
              <a:rPr lang="cs-CZ" dirty="0"/>
              <a:t>, nebo k </a:t>
            </a:r>
            <a:r>
              <a:rPr lang="cs-CZ" b="1" dirty="0"/>
              <a:t>okamžiku zadání veřejné zakázky</a:t>
            </a:r>
            <a:r>
              <a:rPr lang="cs-CZ" dirty="0"/>
              <a:t>, pokud nebyla zadána v zadávacím řízení.</a:t>
            </a:r>
          </a:p>
          <a:p>
            <a:r>
              <a:rPr lang="cs-CZ" dirty="0"/>
              <a:t>(6) Předpokládaná hodnota veřejné zakázky zadávané v zadávacím řízení se stanoví </a:t>
            </a:r>
            <a:r>
              <a:rPr lang="cs-CZ" b="1" dirty="0"/>
              <a:t>na základě údajů a informací o zakázkách stejného či podobného předmětu plnění</a:t>
            </a:r>
            <a:r>
              <a:rPr lang="cs-CZ" dirty="0"/>
              <a:t>; nemá-li zadavatel k dispozici takové údaje nebo informace, vychází z informací získaných průzkumem trhu, předběžnými tržními konzultacemi nebo jiným vhodným způsobem. Nebyla-li veřejná zakázka zadána v zadávacím řízení, použijí se pro stanovení předpokládané hodnoty </a:t>
            </a:r>
            <a:r>
              <a:rPr lang="cs-CZ" b="1" dirty="0"/>
              <a:t>cena nebo údaje rozhodné pro její určení uvedené ve smlouvě na veřejnou zakázku</a:t>
            </a:r>
            <a:r>
              <a:rPr lang="cs-CZ" dirty="0"/>
              <a:t>.</a:t>
            </a:r>
          </a:p>
          <a:p>
            <a:endParaRPr lang="cs-CZ" dirty="0"/>
          </a:p>
        </p:txBody>
      </p:sp>
      <p:sp>
        <p:nvSpPr>
          <p:cNvPr id="4" name="Zástupný symbol pro číslo snímku 3">
            <a:extLst>
              <a:ext uri="{FF2B5EF4-FFF2-40B4-BE49-F238E27FC236}">
                <a16:creationId xmlns:a16="http://schemas.microsoft.com/office/drawing/2014/main" id="{EBEA7E11-414B-DEBC-591E-45351EB36A6D}"/>
              </a:ext>
            </a:extLst>
          </p:cNvPr>
          <p:cNvSpPr>
            <a:spLocks noGrp="1"/>
          </p:cNvSpPr>
          <p:nvPr>
            <p:ph type="sldNum" sz="quarter" idx="12"/>
          </p:nvPr>
        </p:nvSpPr>
        <p:spPr/>
        <p:txBody>
          <a:bodyPr/>
          <a:lstStyle/>
          <a:p>
            <a:fld id="{1CF5A12E-3DFE-4C3E-9036-7893F29C52C1}" type="slidenum">
              <a:rPr lang="cs-CZ" smtClean="0"/>
              <a:t>25</a:t>
            </a:fld>
            <a:endParaRPr lang="cs-CZ"/>
          </a:p>
        </p:txBody>
      </p:sp>
    </p:spTree>
    <p:extLst>
      <p:ext uri="{BB962C8B-B14F-4D97-AF65-F5344CB8AC3E}">
        <p14:creationId xmlns:p14="http://schemas.microsoft.com/office/powerpoint/2010/main" val="279355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7F4268-A345-B2BF-02AE-E6503FA53C01}"/>
              </a:ext>
            </a:extLst>
          </p:cNvPr>
          <p:cNvSpPr>
            <a:spLocks noGrp="1"/>
          </p:cNvSpPr>
          <p:nvPr>
            <p:ph type="title"/>
          </p:nvPr>
        </p:nvSpPr>
        <p:spPr/>
        <p:txBody>
          <a:bodyPr/>
          <a:lstStyle/>
          <a:p>
            <a:r>
              <a:rPr lang="cs-CZ" dirty="0"/>
              <a:t>§ 17 Provozní jednotky</a:t>
            </a:r>
          </a:p>
        </p:txBody>
      </p:sp>
      <p:sp>
        <p:nvSpPr>
          <p:cNvPr id="3" name="Zástupný obsah 2">
            <a:extLst>
              <a:ext uri="{FF2B5EF4-FFF2-40B4-BE49-F238E27FC236}">
                <a16:creationId xmlns:a16="http://schemas.microsoft.com/office/drawing/2014/main" id="{ABDAA716-E1F2-9F35-8ABC-8EE8511B10FA}"/>
              </a:ext>
            </a:extLst>
          </p:cNvPr>
          <p:cNvSpPr>
            <a:spLocks noGrp="1"/>
          </p:cNvSpPr>
          <p:nvPr>
            <p:ph idx="1"/>
          </p:nvPr>
        </p:nvSpPr>
        <p:spPr/>
        <p:txBody>
          <a:bodyPr/>
          <a:lstStyle/>
          <a:p>
            <a:r>
              <a:rPr lang="cs-CZ" dirty="0"/>
              <a:t>(1) Zadavatel stanoví předpokládanou hodnotu veřejné zakázky </a:t>
            </a:r>
            <a:r>
              <a:rPr lang="cs-CZ" b="1" dirty="0"/>
              <a:t>za všechny své provozní jednotky</a:t>
            </a:r>
            <a:r>
              <a:rPr lang="cs-CZ" dirty="0"/>
              <a:t>.</a:t>
            </a:r>
          </a:p>
          <a:p>
            <a:r>
              <a:rPr lang="cs-CZ" dirty="0"/>
              <a:t>(2) Jde-li však o </a:t>
            </a:r>
            <a:r>
              <a:rPr lang="cs-CZ" b="1" dirty="0"/>
              <a:t>provozní jednotku s funkční samostatností při zadávání veřejných zakázek nebo některých jejich kategorií</a:t>
            </a:r>
            <a:r>
              <a:rPr lang="cs-CZ" dirty="0"/>
              <a:t>, může se předpokládaná hodnota veřejné zakázky stanovit na úrovni této jednotky.</a:t>
            </a:r>
          </a:p>
          <a:p>
            <a:endParaRPr lang="cs-CZ" dirty="0"/>
          </a:p>
        </p:txBody>
      </p:sp>
      <p:sp>
        <p:nvSpPr>
          <p:cNvPr id="4" name="Zástupný symbol pro číslo snímku 3">
            <a:extLst>
              <a:ext uri="{FF2B5EF4-FFF2-40B4-BE49-F238E27FC236}">
                <a16:creationId xmlns:a16="http://schemas.microsoft.com/office/drawing/2014/main" id="{00A59293-7DC5-BB19-EBAC-FB6961C06F89}"/>
              </a:ext>
            </a:extLst>
          </p:cNvPr>
          <p:cNvSpPr>
            <a:spLocks noGrp="1"/>
          </p:cNvSpPr>
          <p:nvPr>
            <p:ph type="sldNum" sz="quarter" idx="12"/>
          </p:nvPr>
        </p:nvSpPr>
        <p:spPr/>
        <p:txBody>
          <a:bodyPr/>
          <a:lstStyle/>
          <a:p>
            <a:fld id="{1CF5A12E-3DFE-4C3E-9036-7893F29C52C1}" type="slidenum">
              <a:rPr lang="cs-CZ" smtClean="0"/>
              <a:t>26</a:t>
            </a:fld>
            <a:endParaRPr lang="cs-CZ"/>
          </a:p>
        </p:txBody>
      </p:sp>
    </p:spTree>
    <p:extLst>
      <p:ext uri="{BB962C8B-B14F-4D97-AF65-F5344CB8AC3E}">
        <p14:creationId xmlns:p14="http://schemas.microsoft.com/office/powerpoint/2010/main" val="3963839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EAE6AD-2DD3-E4F8-C0BC-AC8B08FC487A}"/>
              </a:ext>
            </a:extLst>
          </p:cNvPr>
          <p:cNvSpPr>
            <a:spLocks noGrp="1"/>
          </p:cNvSpPr>
          <p:nvPr>
            <p:ph type="title"/>
          </p:nvPr>
        </p:nvSpPr>
        <p:spPr/>
        <p:txBody>
          <a:bodyPr/>
          <a:lstStyle/>
          <a:p>
            <a:r>
              <a:rPr lang="cs-CZ" dirty="0"/>
              <a:t>§ 18 Předpokládaná hodnota veřejné zakázky rozdělené na části</a:t>
            </a:r>
          </a:p>
        </p:txBody>
      </p:sp>
      <p:sp>
        <p:nvSpPr>
          <p:cNvPr id="3" name="Zástupný obsah 2">
            <a:extLst>
              <a:ext uri="{FF2B5EF4-FFF2-40B4-BE49-F238E27FC236}">
                <a16:creationId xmlns:a16="http://schemas.microsoft.com/office/drawing/2014/main" id="{3DFE61A4-F576-C12A-3AE7-9AC61D2AD5D0}"/>
              </a:ext>
            </a:extLst>
          </p:cNvPr>
          <p:cNvSpPr>
            <a:spLocks noGrp="1"/>
          </p:cNvSpPr>
          <p:nvPr>
            <p:ph idx="1"/>
          </p:nvPr>
        </p:nvSpPr>
        <p:spPr/>
        <p:txBody>
          <a:bodyPr/>
          <a:lstStyle/>
          <a:p>
            <a:r>
              <a:rPr lang="cs-CZ" dirty="0"/>
              <a:t>(1) Je-li veřejná zakázka rozdělena na části, stanoví se předpokládaná hodnota </a:t>
            </a:r>
            <a:r>
              <a:rPr lang="cs-CZ" b="1" dirty="0"/>
              <a:t>podle součtu předpokládaných hodnot všech těchto částí </a:t>
            </a:r>
            <a:r>
              <a:rPr lang="cs-CZ" dirty="0"/>
              <a:t>bez ohledu na to, zda je veřejná zakázka zadávána</a:t>
            </a:r>
          </a:p>
          <a:p>
            <a:r>
              <a:rPr lang="cs-CZ" dirty="0"/>
              <a:t>a) v jednom nebo více zadávacích řízeních, nebo</a:t>
            </a:r>
          </a:p>
          <a:p>
            <a:r>
              <a:rPr lang="cs-CZ" dirty="0"/>
              <a:t>b) zadavatelem samostatně nebo ve spolupráci s jiným zadavatelem nebo jinou osobou.</a:t>
            </a:r>
          </a:p>
          <a:p>
            <a:r>
              <a:rPr lang="cs-CZ" dirty="0"/>
              <a:t>(2) Součet předpokládaných hodnot částí veřejné zakázky podle odstavce 1 musí zahrnovat předpokládanou hodnotu </a:t>
            </a:r>
            <a:r>
              <a:rPr lang="cs-CZ" b="1" dirty="0"/>
              <a:t>všech plnění, která tvoří jeden funkční celek a jsou zadávána v časové souvislosti</a:t>
            </a:r>
            <a:r>
              <a:rPr lang="cs-CZ" dirty="0"/>
              <a:t>. Kromě případů uvedených v odstavci 3 musí být každá část veřejné zakázky zadávána postupy odpovídajícími celkové předpokládané hodnotě veřejné zakázky.</a:t>
            </a:r>
          </a:p>
          <a:p>
            <a:endParaRPr lang="cs-CZ" dirty="0"/>
          </a:p>
        </p:txBody>
      </p:sp>
      <p:sp>
        <p:nvSpPr>
          <p:cNvPr id="4" name="Zástupný symbol pro číslo snímku 3">
            <a:extLst>
              <a:ext uri="{FF2B5EF4-FFF2-40B4-BE49-F238E27FC236}">
                <a16:creationId xmlns:a16="http://schemas.microsoft.com/office/drawing/2014/main" id="{B46C1C8D-F86E-2A4E-84BC-B2D554815B0E}"/>
              </a:ext>
            </a:extLst>
          </p:cNvPr>
          <p:cNvSpPr>
            <a:spLocks noGrp="1"/>
          </p:cNvSpPr>
          <p:nvPr>
            <p:ph type="sldNum" sz="quarter" idx="12"/>
          </p:nvPr>
        </p:nvSpPr>
        <p:spPr/>
        <p:txBody>
          <a:bodyPr/>
          <a:lstStyle/>
          <a:p>
            <a:fld id="{1CF5A12E-3DFE-4C3E-9036-7893F29C52C1}" type="slidenum">
              <a:rPr lang="cs-CZ" smtClean="0"/>
              <a:t>27</a:t>
            </a:fld>
            <a:endParaRPr lang="cs-CZ"/>
          </a:p>
        </p:txBody>
      </p:sp>
    </p:spTree>
    <p:extLst>
      <p:ext uri="{BB962C8B-B14F-4D97-AF65-F5344CB8AC3E}">
        <p14:creationId xmlns:p14="http://schemas.microsoft.com/office/powerpoint/2010/main" val="30134499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75BD89-44B7-BD37-16F9-690AC70EF153}"/>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FC1CA87-D98D-C452-E7A3-126DDC8E33A0}"/>
              </a:ext>
            </a:extLst>
          </p:cNvPr>
          <p:cNvSpPr>
            <a:spLocks noGrp="1"/>
          </p:cNvSpPr>
          <p:nvPr>
            <p:ph idx="1"/>
          </p:nvPr>
        </p:nvSpPr>
        <p:spPr/>
        <p:txBody>
          <a:bodyPr/>
          <a:lstStyle/>
          <a:p>
            <a:r>
              <a:rPr lang="cs-CZ" dirty="0"/>
              <a:t> (3) Jednotlivá část veřejné zakázky může být zadávána postupy odpovídajícími </a:t>
            </a:r>
            <a:r>
              <a:rPr lang="cs-CZ" b="1" dirty="0"/>
              <a:t>předpokládané hodnotě této části </a:t>
            </a:r>
            <a:r>
              <a:rPr lang="cs-CZ" dirty="0"/>
              <a:t>v případě, že celková předpokládaná hodnota všech takto zadávaných částí veřejné zakázky </a:t>
            </a:r>
            <a:r>
              <a:rPr lang="cs-CZ" b="1" dirty="0"/>
              <a:t>nepřesáhne 20 % souhrnné předpokládané hodnoty</a:t>
            </a:r>
            <a:r>
              <a:rPr lang="cs-CZ" dirty="0"/>
              <a:t> a že předpokládaná hodnota jednotlivé části veřejné zakázky je </a:t>
            </a:r>
            <a:r>
              <a:rPr lang="cs-CZ" b="1" dirty="0"/>
              <a:t>nižší než částka stanovená nařízením vlády</a:t>
            </a:r>
            <a:r>
              <a:rPr lang="cs-CZ" dirty="0"/>
              <a:t>.</a:t>
            </a:r>
          </a:p>
          <a:p>
            <a:r>
              <a:rPr lang="cs-CZ" dirty="0">
                <a:hlinkClick r:id="rId2"/>
              </a:rPr>
              <a:t>§ 5 nařízení vlády č. 172/2016 Sb.</a:t>
            </a:r>
            <a:endParaRPr lang="cs-CZ" dirty="0"/>
          </a:p>
          <a:p>
            <a:pPr lvl="1" fontAlgn="base"/>
            <a:r>
              <a:rPr lang="cs-CZ" sz="2000" dirty="0"/>
              <a:t>1 995 000 Kč v případě dodávek nebo služeb</a:t>
            </a:r>
          </a:p>
          <a:p>
            <a:pPr lvl="1" fontAlgn="base"/>
            <a:r>
              <a:rPr lang="cs-CZ" sz="2000" dirty="0"/>
              <a:t>24 938 000 Kč v případě stavebních prací</a:t>
            </a:r>
          </a:p>
          <a:p>
            <a:endParaRPr lang="cs-CZ" dirty="0"/>
          </a:p>
          <a:p>
            <a:endParaRPr lang="cs-CZ" dirty="0"/>
          </a:p>
        </p:txBody>
      </p:sp>
      <p:sp>
        <p:nvSpPr>
          <p:cNvPr id="4" name="Zástupný symbol pro číslo snímku 3">
            <a:extLst>
              <a:ext uri="{FF2B5EF4-FFF2-40B4-BE49-F238E27FC236}">
                <a16:creationId xmlns:a16="http://schemas.microsoft.com/office/drawing/2014/main" id="{EF6AB4C1-DC23-D814-B652-0E26575BFC0C}"/>
              </a:ext>
            </a:extLst>
          </p:cNvPr>
          <p:cNvSpPr>
            <a:spLocks noGrp="1"/>
          </p:cNvSpPr>
          <p:nvPr>
            <p:ph type="sldNum" sz="quarter" idx="12"/>
          </p:nvPr>
        </p:nvSpPr>
        <p:spPr/>
        <p:txBody>
          <a:bodyPr/>
          <a:lstStyle/>
          <a:p>
            <a:fld id="{1CF5A12E-3DFE-4C3E-9036-7893F29C52C1}" type="slidenum">
              <a:rPr lang="cs-CZ" smtClean="0"/>
              <a:t>28</a:t>
            </a:fld>
            <a:endParaRPr lang="cs-CZ"/>
          </a:p>
        </p:txBody>
      </p:sp>
    </p:spTree>
    <p:extLst>
      <p:ext uri="{BB962C8B-B14F-4D97-AF65-F5344CB8AC3E}">
        <p14:creationId xmlns:p14="http://schemas.microsoft.com/office/powerpoint/2010/main" val="21448841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3CE60C-E4A4-3464-BB1D-E20D9FA5CE45}"/>
              </a:ext>
            </a:extLst>
          </p:cNvPr>
          <p:cNvSpPr>
            <a:spLocks noGrp="1"/>
          </p:cNvSpPr>
          <p:nvPr>
            <p:ph type="title"/>
          </p:nvPr>
        </p:nvSpPr>
        <p:spPr/>
        <p:txBody>
          <a:bodyPr/>
          <a:lstStyle/>
          <a:p>
            <a:r>
              <a:rPr lang="cs-CZ" dirty="0"/>
              <a:t>§ 19 Předpokládaná hodnota veřejných zakázek pravidelné povahy</a:t>
            </a:r>
          </a:p>
        </p:txBody>
      </p:sp>
      <p:sp>
        <p:nvSpPr>
          <p:cNvPr id="3" name="Zástupný obsah 2">
            <a:extLst>
              <a:ext uri="{FF2B5EF4-FFF2-40B4-BE49-F238E27FC236}">
                <a16:creationId xmlns:a16="http://schemas.microsoft.com/office/drawing/2014/main" id="{592598E7-399A-7D5C-B279-7C97924948A0}"/>
              </a:ext>
            </a:extLst>
          </p:cNvPr>
          <p:cNvSpPr>
            <a:spLocks noGrp="1"/>
          </p:cNvSpPr>
          <p:nvPr>
            <p:ph idx="1"/>
          </p:nvPr>
        </p:nvSpPr>
        <p:spPr/>
        <p:txBody>
          <a:bodyPr/>
          <a:lstStyle/>
          <a:p>
            <a:r>
              <a:rPr lang="cs-CZ" dirty="0"/>
              <a:t>(1) Předpokládaná hodnota veřejné zakázky, jejímž předmětem jsou </a:t>
            </a:r>
            <a:r>
              <a:rPr lang="cs-CZ" b="1" dirty="0"/>
              <a:t>pravidelně pořizované nebo trvající dodávky nebo služby</a:t>
            </a:r>
            <a:r>
              <a:rPr lang="cs-CZ" dirty="0"/>
              <a:t>, se stanoví jako</a:t>
            </a:r>
          </a:p>
          <a:p>
            <a:r>
              <a:rPr lang="cs-CZ" dirty="0"/>
              <a:t>a) </a:t>
            </a:r>
            <a:r>
              <a:rPr lang="cs-CZ" b="1" dirty="0"/>
              <a:t>skutečná cena uhrazená zadavatelem za dodávky nebo služby stejného druhu během předcházejících 12 měsíců</a:t>
            </a:r>
            <a:r>
              <a:rPr lang="cs-CZ" dirty="0"/>
              <a:t> nebo předchozího účetního období, které je delší než 12 měsíců, </a:t>
            </a:r>
            <a:r>
              <a:rPr lang="cs-CZ" b="1" dirty="0"/>
              <a:t>upravená o změny v množství nebo cenách, které lze očekávat </a:t>
            </a:r>
            <a:r>
              <a:rPr lang="cs-CZ" dirty="0"/>
              <a:t>během následujících 12 měsíců, nebo</a:t>
            </a:r>
          </a:p>
          <a:p>
            <a:r>
              <a:rPr lang="cs-CZ" dirty="0"/>
              <a:t>b) součet předpokládaných hodnot jednotlivých dodávek a služeb, které mají být zadavatelem zadány během následujících 12 měsíců nebo v účetním období, které je delší než 12 měsíců, pokud nemá k dispozici údaje podle písmene a).</a:t>
            </a:r>
          </a:p>
          <a:p>
            <a:endParaRPr lang="cs-CZ" dirty="0"/>
          </a:p>
        </p:txBody>
      </p:sp>
      <p:sp>
        <p:nvSpPr>
          <p:cNvPr id="4" name="Zástupný symbol pro číslo snímku 3">
            <a:extLst>
              <a:ext uri="{FF2B5EF4-FFF2-40B4-BE49-F238E27FC236}">
                <a16:creationId xmlns:a16="http://schemas.microsoft.com/office/drawing/2014/main" id="{19076877-91A5-FBA2-767C-7C250DF2217D}"/>
              </a:ext>
            </a:extLst>
          </p:cNvPr>
          <p:cNvSpPr>
            <a:spLocks noGrp="1"/>
          </p:cNvSpPr>
          <p:nvPr>
            <p:ph type="sldNum" sz="quarter" idx="12"/>
          </p:nvPr>
        </p:nvSpPr>
        <p:spPr/>
        <p:txBody>
          <a:bodyPr/>
          <a:lstStyle/>
          <a:p>
            <a:fld id="{1CF5A12E-3DFE-4C3E-9036-7893F29C52C1}" type="slidenum">
              <a:rPr lang="cs-CZ" smtClean="0"/>
              <a:t>29</a:t>
            </a:fld>
            <a:endParaRPr lang="cs-CZ"/>
          </a:p>
        </p:txBody>
      </p:sp>
    </p:spTree>
    <p:extLst>
      <p:ext uri="{BB962C8B-B14F-4D97-AF65-F5344CB8AC3E}">
        <p14:creationId xmlns:p14="http://schemas.microsoft.com/office/powerpoint/2010/main" val="243639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903256-27A4-D32B-1DA6-63EA852199E8}"/>
              </a:ext>
            </a:extLst>
          </p:cNvPr>
          <p:cNvSpPr>
            <a:spLocks noGrp="1"/>
          </p:cNvSpPr>
          <p:nvPr>
            <p:ph type="title"/>
          </p:nvPr>
        </p:nvSpPr>
        <p:spPr/>
        <p:txBody>
          <a:bodyPr/>
          <a:lstStyle/>
          <a:p>
            <a:r>
              <a:rPr lang="cs-CZ" dirty="0"/>
              <a:t>Představení průběhu zvláštní části úřednické zkoušky</a:t>
            </a:r>
          </a:p>
        </p:txBody>
      </p:sp>
      <p:sp>
        <p:nvSpPr>
          <p:cNvPr id="3" name="Zástupný obsah 2">
            <a:extLst>
              <a:ext uri="{FF2B5EF4-FFF2-40B4-BE49-F238E27FC236}">
                <a16:creationId xmlns:a16="http://schemas.microsoft.com/office/drawing/2014/main" id="{2E5F035F-1D16-0E3B-6BC0-395D3A604808}"/>
              </a:ext>
            </a:extLst>
          </p:cNvPr>
          <p:cNvSpPr>
            <a:spLocks noGrp="1"/>
          </p:cNvSpPr>
          <p:nvPr>
            <p:ph idx="1"/>
          </p:nvPr>
        </p:nvSpPr>
        <p:spPr/>
        <p:txBody>
          <a:bodyPr/>
          <a:lstStyle/>
          <a:p>
            <a:pPr marL="342900" indent="-342900">
              <a:spcBef>
                <a:spcPct val="20000"/>
              </a:spcBef>
              <a:buClr>
                <a:schemeClr val="accent1"/>
              </a:buClr>
              <a:buFont typeface="Wingdings" pitchFamily="2" charset="2"/>
              <a:buChar char="§"/>
            </a:pPr>
            <a:r>
              <a:rPr lang="cs-CZ" dirty="0"/>
              <a:t>3 zkušební okruhy vylosované z 20</a:t>
            </a:r>
          </a:p>
          <a:p>
            <a:pPr marL="342900" indent="-342900">
              <a:spcBef>
                <a:spcPct val="20000"/>
              </a:spcBef>
              <a:buClr>
                <a:schemeClr val="accent1"/>
              </a:buClr>
              <a:buFont typeface="Wingdings" pitchFamily="2" charset="2"/>
              <a:buChar char="§"/>
            </a:pPr>
            <a:r>
              <a:rPr lang="cs-CZ" dirty="0"/>
              <a:t>příprava</a:t>
            </a:r>
          </a:p>
          <a:p>
            <a:pPr>
              <a:spcBef>
                <a:spcPct val="20000"/>
              </a:spcBef>
              <a:buClr>
                <a:schemeClr val="accent1"/>
              </a:buClr>
            </a:pPr>
            <a:r>
              <a:rPr lang="cs-CZ" dirty="0"/>
              <a:t>	15 až 30 minut</a:t>
            </a:r>
          </a:p>
          <a:p>
            <a:pPr>
              <a:spcBef>
                <a:spcPct val="20000"/>
              </a:spcBef>
              <a:buClr>
                <a:schemeClr val="accent1"/>
              </a:buClr>
            </a:pPr>
            <a:r>
              <a:rPr lang="cs-CZ" dirty="0"/>
              <a:t>	nekomentované úplné znění předpisů</a:t>
            </a:r>
          </a:p>
          <a:p>
            <a:pPr marL="342900" indent="-342900">
              <a:spcBef>
                <a:spcPct val="20000"/>
              </a:spcBef>
              <a:buClr>
                <a:schemeClr val="accent1"/>
              </a:buClr>
              <a:buFont typeface="Wingdings" pitchFamily="2" charset="2"/>
              <a:buChar char="§"/>
            </a:pPr>
            <a:r>
              <a:rPr lang="cs-CZ" dirty="0"/>
              <a:t>řízený rozhovor se zkušební komisí (3 členové)</a:t>
            </a:r>
          </a:p>
          <a:p>
            <a:pPr marL="342900" indent="-342900">
              <a:spcBef>
                <a:spcPct val="20000"/>
              </a:spcBef>
              <a:buClr>
                <a:schemeClr val="accent1"/>
              </a:buClr>
              <a:buFont typeface="Wingdings" pitchFamily="2" charset="2"/>
              <a:buChar char="§"/>
            </a:pPr>
            <a:r>
              <a:rPr lang="cs-CZ" dirty="0"/>
              <a:t>úspěch u 2 ze 3 ⇒ úspěch celkově</a:t>
            </a:r>
          </a:p>
          <a:p>
            <a:endParaRPr lang="cs-CZ" dirty="0"/>
          </a:p>
          <a:p>
            <a:endParaRPr lang="cs-CZ" dirty="0"/>
          </a:p>
        </p:txBody>
      </p:sp>
    </p:spTree>
    <p:extLst>
      <p:ext uri="{BB962C8B-B14F-4D97-AF65-F5344CB8AC3E}">
        <p14:creationId xmlns:p14="http://schemas.microsoft.com/office/powerpoint/2010/main" val="24907049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A9F3A6-0321-37A0-4CF8-3F386AED7C34}"/>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120C1C3-53C6-94D5-FFB4-46EA1212E454}"/>
              </a:ext>
            </a:extLst>
          </p:cNvPr>
          <p:cNvSpPr>
            <a:spLocks noGrp="1"/>
          </p:cNvSpPr>
          <p:nvPr>
            <p:ph idx="1"/>
          </p:nvPr>
        </p:nvSpPr>
        <p:spPr/>
        <p:txBody>
          <a:bodyPr/>
          <a:lstStyle/>
          <a:p>
            <a:r>
              <a:rPr lang="cs-CZ" dirty="0"/>
              <a:t>(2) Má-li být smlouva uzavřena na dobu delší než 12 měsíců, upraví se předpokládaná hodnota veřejné zakázky stanovená podle odstavce 1 podle § 20 nebo 21.</a:t>
            </a:r>
          </a:p>
          <a:p>
            <a:r>
              <a:rPr lang="cs-CZ" dirty="0"/>
              <a:t>(3) Za veřejné zakázky podle odstavce 1 se </a:t>
            </a:r>
            <a:r>
              <a:rPr lang="cs-CZ" b="1" dirty="0"/>
              <a:t>nepovažují</a:t>
            </a:r>
            <a:r>
              <a:rPr lang="cs-CZ" dirty="0"/>
              <a:t> veřejné zakázky,</a:t>
            </a:r>
          </a:p>
          <a:p>
            <a:r>
              <a:rPr lang="cs-CZ" dirty="0"/>
              <a:t>a) u kterých je </a:t>
            </a:r>
            <a:r>
              <a:rPr lang="cs-CZ" b="1" dirty="0"/>
              <a:t>jednotková cena </a:t>
            </a:r>
            <a:r>
              <a:rPr lang="cs-CZ" dirty="0"/>
              <a:t>jejich předmětu v době podle odstavce 1 písm. a) </a:t>
            </a:r>
            <a:r>
              <a:rPr lang="cs-CZ" b="1" dirty="0"/>
              <a:t>proměnlivá</a:t>
            </a:r>
            <a:r>
              <a:rPr lang="cs-CZ" dirty="0"/>
              <a:t>,</a:t>
            </a:r>
          </a:p>
          <a:p>
            <a:r>
              <a:rPr lang="cs-CZ" dirty="0"/>
              <a:t>b) kterými zadavatel pořizuje dodávky či služby </a:t>
            </a:r>
            <a:r>
              <a:rPr lang="cs-CZ" b="1" dirty="0"/>
              <a:t>opakovaně podle svých aktuálních potřeb </a:t>
            </a:r>
            <a:r>
              <a:rPr lang="cs-CZ" dirty="0"/>
              <a:t>a</a:t>
            </a:r>
          </a:p>
          <a:p>
            <a:r>
              <a:rPr lang="cs-CZ" dirty="0"/>
              <a:t>c) jejichž předpokládaná hodnota určená postupem podle odstavce 1 a 2 </a:t>
            </a:r>
            <a:r>
              <a:rPr lang="cs-CZ" b="1" dirty="0"/>
              <a:t>nedosahuje limitu podle § 25</a:t>
            </a:r>
            <a:r>
              <a:rPr lang="cs-CZ" dirty="0"/>
              <a:t>.</a:t>
            </a:r>
          </a:p>
          <a:p>
            <a:endParaRPr lang="cs-CZ" dirty="0"/>
          </a:p>
        </p:txBody>
      </p:sp>
      <p:sp>
        <p:nvSpPr>
          <p:cNvPr id="4" name="Zástupný symbol pro číslo snímku 3">
            <a:extLst>
              <a:ext uri="{FF2B5EF4-FFF2-40B4-BE49-F238E27FC236}">
                <a16:creationId xmlns:a16="http://schemas.microsoft.com/office/drawing/2014/main" id="{6E5353E5-2A37-E67C-DC7E-B348490FA04D}"/>
              </a:ext>
            </a:extLst>
          </p:cNvPr>
          <p:cNvSpPr>
            <a:spLocks noGrp="1"/>
          </p:cNvSpPr>
          <p:nvPr>
            <p:ph type="sldNum" sz="quarter" idx="12"/>
          </p:nvPr>
        </p:nvSpPr>
        <p:spPr/>
        <p:txBody>
          <a:bodyPr/>
          <a:lstStyle/>
          <a:p>
            <a:fld id="{1CF5A12E-3DFE-4C3E-9036-7893F29C52C1}" type="slidenum">
              <a:rPr lang="cs-CZ" smtClean="0"/>
              <a:t>30</a:t>
            </a:fld>
            <a:endParaRPr lang="cs-CZ"/>
          </a:p>
        </p:txBody>
      </p:sp>
    </p:spTree>
    <p:extLst>
      <p:ext uri="{BB962C8B-B14F-4D97-AF65-F5344CB8AC3E}">
        <p14:creationId xmlns:p14="http://schemas.microsoft.com/office/powerpoint/2010/main" val="19387868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991A2F-D0E5-3C74-5A5B-030C530393A8}"/>
              </a:ext>
            </a:extLst>
          </p:cNvPr>
          <p:cNvSpPr>
            <a:spLocks noGrp="1"/>
          </p:cNvSpPr>
          <p:nvPr>
            <p:ph type="title"/>
          </p:nvPr>
        </p:nvSpPr>
        <p:spPr/>
        <p:txBody>
          <a:bodyPr/>
          <a:lstStyle/>
          <a:p>
            <a:r>
              <a:rPr lang="cs-CZ" dirty="0"/>
              <a:t>§ 20 Zvláštní pravidla pro předpokládanou hodnotu veřejných zakázek na dodávky</a:t>
            </a:r>
          </a:p>
        </p:txBody>
      </p:sp>
      <p:sp>
        <p:nvSpPr>
          <p:cNvPr id="3" name="Zástupný obsah 2">
            <a:extLst>
              <a:ext uri="{FF2B5EF4-FFF2-40B4-BE49-F238E27FC236}">
                <a16:creationId xmlns:a16="http://schemas.microsoft.com/office/drawing/2014/main" id="{E22FC811-8701-A83C-5E1B-ECE3C5B8FDA7}"/>
              </a:ext>
            </a:extLst>
          </p:cNvPr>
          <p:cNvSpPr>
            <a:spLocks noGrp="1"/>
          </p:cNvSpPr>
          <p:nvPr>
            <p:ph idx="1"/>
          </p:nvPr>
        </p:nvSpPr>
        <p:spPr/>
        <p:txBody>
          <a:bodyPr/>
          <a:lstStyle/>
          <a:p>
            <a:r>
              <a:rPr lang="cs-CZ" dirty="0"/>
              <a:t>Pro stanovení předpokládané hodnoty veřejné zakázky na dodávky je rozhodná u smlouvy na dobu</a:t>
            </a:r>
          </a:p>
          <a:p>
            <a:r>
              <a:rPr lang="cs-CZ" dirty="0"/>
              <a:t>a) určitou předpokládaná výše úplaty </a:t>
            </a:r>
            <a:r>
              <a:rPr lang="cs-CZ" b="1" dirty="0"/>
              <a:t>za celou dobu trvání smlouvy</a:t>
            </a:r>
            <a:r>
              <a:rPr lang="cs-CZ" dirty="0"/>
              <a:t>,</a:t>
            </a:r>
          </a:p>
          <a:p>
            <a:r>
              <a:rPr lang="cs-CZ" dirty="0"/>
              <a:t>b) neurčitou nebo jejíž trvání nelze přesně vymezit předpokládaná výše úplaty za </a:t>
            </a:r>
            <a:r>
              <a:rPr lang="cs-CZ" b="1" dirty="0"/>
              <a:t>48 měsíců</a:t>
            </a:r>
            <a:r>
              <a:rPr lang="cs-CZ" dirty="0"/>
              <a:t>.</a:t>
            </a:r>
          </a:p>
          <a:p>
            <a:endParaRPr lang="cs-CZ" dirty="0"/>
          </a:p>
        </p:txBody>
      </p:sp>
      <p:sp>
        <p:nvSpPr>
          <p:cNvPr id="4" name="Zástupný symbol pro číslo snímku 3">
            <a:extLst>
              <a:ext uri="{FF2B5EF4-FFF2-40B4-BE49-F238E27FC236}">
                <a16:creationId xmlns:a16="http://schemas.microsoft.com/office/drawing/2014/main" id="{C513BFA2-A72A-5D1D-8D25-E15AD2CA2DFF}"/>
              </a:ext>
            </a:extLst>
          </p:cNvPr>
          <p:cNvSpPr>
            <a:spLocks noGrp="1"/>
          </p:cNvSpPr>
          <p:nvPr>
            <p:ph type="sldNum" sz="quarter" idx="12"/>
          </p:nvPr>
        </p:nvSpPr>
        <p:spPr/>
        <p:txBody>
          <a:bodyPr/>
          <a:lstStyle/>
          <a:p>
            <a:fld id="{1CF5A12E-3DFE-4C3E-9036-7893F29C52C1}" type="slidenum">
              <a:rPr lang="cs-CZ" smtClean="0"/>
              <a:t>31</a:t>
            </a:fld>
            <a:endParaRPr lang="cs-CZ"/>
          </a:p>
        </p:txBody>
      </p:sp>
    </p:spTree>
    <p:extLst>
      <p:ext uri="{BB962C8B-B14F-4D97-AF65-F5344CB8AC3E}">
        <p14:creationId xmlns:p14="http://schemas.microsoft.com/office/powerpoint/2010/main" val="1985733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EB425E-EAFC-653F-8BC3-1F42144D6D60}"/>
              </a:ext>
            </a:extLst>
          </p:cNvPr>
          <p:cNvSpPr>
            <a:spLocks noGrp="1"/>
          </p:cNvSpPr>
          <p:nvPr>
            <p:ph type="title"/>
          </p:nvPr>
        </p:nvSpPr>
        <p:spPr/>
        <p:txBody>
          <a:bodyPr/>
          <a:lstStyle/>
          <a:p>
            <a:r>
              <a:rPr lang="cs-CZ" dirty="0"/>
              <a:t>§ 21 Zvláštní pravidla pro předpokládanou hodnotu veřejných zakázek na služby</a:t>
            </a:r>
          </a:p>
        </p:txBody>
      </p:sp>
      <p:sp>
        <p:nvSpPr>
          <p:cNvPr id="3" name="Zástupný obsah 2">
            <a:extLst>
              <a:ext uri="{FF2B5EF4-FFF2-40B4-BE49-F238E27FC236}">
                <a16:creationId xmlns:a16="http://schemas.microsoft.com/office/drawing/2014/main" id="{65F075DD-1C44-3787-7E63-C52E76EF68CB}"/>
              </a:ext>
            </a:extLst>
          </p:cNvPr>
          <p:cNvSpPr>
            <a:spLocks noGrp="1"/>
          </p:cNvSpPr>
          <p:nvPr>
            <p:ph idx="1"/>
          </p:nvPr>
        </p:nvSpPr>
        <p:spPr>
          <a:xfrm>
            <a:off x="1620000" y="2160000"/>
            <a:ext cx="10267200" cy="3926021"/>
          </a:xfrm>
        </p:spPr>
        <p:txBody>
          <a:bodyPr/>
          <a:lstStyle/>
          <a:p>
            <a:r>
              <a:rPr lang="cs-CZ" dirty="0"/>
              <a:t>(1) Pro stanovení předpokládané hodnoty veřejné zakázky na služby, u které se nestanoví celková smluvní cena, je rozhodná předpokládaná výše úplaty</a:t>
            </a:r>
          </a:p>
          <a:p>
            <a:r>
              <a:rPr lang="cs-CZ" dirty="0"/>
              <a:t>a) za </a:t>
            </a:r>
            <a:r>
              <a:rPr lang="cs-CZ" b="1" dirty="0"/>
              <a:t>celou dobu trvání smlouvy</a:t>
            </a:r>
            <a:r>
              <a:rPr lang="cs-CZ" dirty="0"/>
              <a:t>, je-li doba trvání smlouvy rovna 48 měsíců nebo kratší,</a:t>
            </a:r>
          </a:p>
          <a:p>
            <a:r>
              <a:rPr lang="cs-CZ" dirty="0"/>
              <a:t>b) za </a:t>
            </a:r>
            <a:r>
              <a:rPr lang="cs-CZ" b="1" dirty="0"/>
              <a:t>48 měsíců </a:t>
            </a:r>
            <a:r>
              <a:rPr lang="cs-CZ" dirty="0"/>
              <a:t>u smlouvy na dobu neurčitou, nebo smlouvy s dobou trvání delší než 48 měsíců.</a:t>
            </a:r>
          </a:p>
          <a:p>
            <a:r>
              <a:rPr lang="cs-CZ" dirty="0"/>
              <a:t>(2) Do předpokládané hodnoty musí zadavatel také zahrnout</a:t>
            </a:r>
          </a:p>
          <a:p>
            <a:r>
              <a:rPr lang="cs-CZ" dirty="0"/>
              <a:t>a) u pojišťovacích služeb </a:t>
            </a:r>
            <a:r>
              <a:rPr lang="cs-CZ" b="1" dirty="0"/>
              <a:t>pojistné</a:t>
            </a:r>
            <a:r>
              <a:rPr lang="cs-CZ" dirty="0"/>
              <a:t>, </a:t>
            </a:r>
            <a:r>
              <a:rPr lang="cs-CZ" b="1" dirty="0"/>
              <a:t>provizi</a:t>
            </a:r>
            <a:r>
              <a:rPr lang="cs-CZ" dirty="0"/>
              <a:t> a jiné související platby,</a:t>
            </a:r>
          </a:p>
          <a:p>
            <a:r>
              <a:rPr lang="cs-CZ" dirty="0"/>
              <a:t>b) u bankovních a finančních služeb </a:t>
            </a:r>
            <a:r>
              <a:rPr lang="cs-CZ" b="1" dirty="0"/>
              <a:t>poplatky</a:t>
            </a:r>
            <a:r>
              <a:rPr lang="cs-CZ" dirty="0"/>
              <a:t>, provize, </a:t>
            </a:r>
            <a:r>
              <a:rPr lang="cs-CZ" b="1" dirty="0"/>
              <a:t>úroky</a:t>
            </a:r>
            <a:r>
              <a:rPr lang="cs-CZ" dirty="0"/>
              <a:t> a jiné související platby,</a:t>
            </a:r>
          </a:p>
          <a:p>
            <a:r>
              <a:rPr lang="cs-CZ" dirty="0"/>
              <a:t>c) při projektové činnosti </a:t>
            </a:r>
            <a:r>
              <a:rPr lang="cs-CZ" b="1" dirty="0"/>
              <a:t>honoráře</a:t>
            </a:r>
            <a:r>
              <a:rPr lang="cs-CZ" dirty="0"/>
              <a:t>, provize a jiné související </a:t>
            </a:r>
            <a:r>
              <a:rPr lang="cs-CZ" b="1" dirty="0"/>
              <a:t>odměny</a:t>
            </a:r>
            <a:r>
              <a:rPr lang="cs-CZ" dirty="0"/>
              <a:t>.</a:t>
            </a:r>
          </a:p>
          <a:p>
            <a:endParaRPr lang="cs-CZ" dirty="0"/>
          </a:p>
        </p:txBody>
      </p:sp>
      <p:sp>
        <p:nvSpPr>
          <p:cNvPr id="4" name="Zástupný symbol pro číslo snímku 3">
            <a:extLst>
              <a:ext uri="{FF2B5EF4-FFF2-40B4-BE49-F238E27FC236}">
                <a16:creationId xmlns:a16="http://schemas.microsoft.com/office/drawing/2014/main" id="{2EDE6EEF-0F20-6B58-2DB6-C6A6A66F3815}"/>
              </a:ext>
            </a:extLst>
          </p:cNvPr>
          <p:cNvSpPr>
            <a:spLocks noGrp="1"/>
          </p:cNvSpPr>
          <p:nvPr>
            <p:ph type="sldNum" sz="quarter" idx="12"/>
          </p:nvPr>
        </p:nvSpPr>
        <p:spPr/>
        <p:txBody>
          <a:bodyPr/>
          <a:lstStyle/>
          <a:p>
            <a:fld id="{1CF5A12E-3DFE-4C3E-9036-7893F29C52C1}" type="slidenum">
              <a:rPr lang="cs-CZ" smtClean="0"/>
              <a:t>32</a:t>
            </a:fld>
            <a:endParaRPr lang="cs-CZ"/>
          </a:p>
        </p:txBody>
      </p:sp>
    </p:spTree>
    <p:extLst>
      <p:ext uri="{BB962C8B-B14F-4D97-AF65-F5344CB8AC3E}">
        <p14:creationId xmlns:p14="http://schemas.microsoft.com/office/powerpoint/2010/main" val="1956875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64BE4E-A4F8-0426-BCFA-9A0DC046AA8D}"/>
              </a:ext>
            </a:extLst>
          </p:cNvPr>
          <p:cNvSpPr>
            <a:spLocks noGrp="1"/>
          </p:cNvSpPr>
          <p:nvPr>
            <p:ph type="title"/>
          </p:nvPr>
        </p:nvSpPr>
        <p:spPr/>
        <p:txBody>
          <a:bodyPr/>
          <a:lstStyle/>
          <a:p>
            <a:r>
              <a:rPr lang="cs-CZ" dirty="0"/>
              <a:t>§ 22 Zvláštní pravidla pro předpokládanou hodnotu veřejných zakázek na stavební práce</a:t>
            </a:r>
          </a:p>
        </p:txBody>
      </p:sp>
      <p:sp>
        <p:nvSpPr>
          <p:cNvPr id="3" name="Zástupný obsah 2">
            <a:extLst>
              <a:ext uri="{FF2B5EF4-FFF2-40B4-BE49-F238E27FC236}">
                <a16:creationId xmlns:a16="http://schemas.microsoft.com/office/drawing/2014/main" id="{6A2F08C1-C1C5-4964-5698-6866045DC1A1}"/>
              </a:ext>
            </a:extLst>
          </p:cNvPr>
          <p:cNvSpPr>
            <a:spLocks noGrp="1"/>
          </p:cNvSpPr>
          <p:nvPr>
            <p:ph idx="1"/>
          </p:nvPr>
        </p:nvSpPr>
        <p:spPr>
          <a:xfrm>
            <a:off x="1620000" y="2529840"/>
            <a:ext cx="8964000" cy="3556181"/>
          </a:xfrm>
        </p:spPr>
        <p:txBody>
          <a:bodyPr/>
          <a:lstStyle/>
          <a:p>
            <a:r>
              <a:rPr lang="cs-CZ" b="1" dirty="0"/>
              <a:t>Poskytuje-li </a:t>
            </a:r>
            <a:r>
              <a:rPr lang="cs-CZ" dirty="0"/>
              <a:t>zadavatel dodavateli </a:t>
            </a:r>
            <a:r>
              <a:rPr lang="cs-CZ" b="1" dirty="0"/>
              <a:t>dodávky, služby nebo stavební práce</a:t>
            </a:r>
            <a:r>
              <a:rPr lang="cs-CZ" dirty="0"/>
              <a:t>, které jsou nezbytné pro poskytnutí zadavatelem požadovaných stavebních prací, </a:t>
            </a:r>
            <a:r>
              <a:rPr lang="cs-CZ" b="1" dirty="0"/>
              <a:t>zahrne jejich hodnotu</a:t>
            </a:r>
            <a:r>
              <a:rPr lang="cs-CZ" dirty="0"/>
              <a:t> do předpokládané hodnoty veřejné zakázky.</a:t>
            </a:r>
          </a:p>
          <a:p>
            <a:endParaRPr lang="cs-CZ" dirty="0"/>
          </a:p>
        </p:txBody>
      </p:sp>
      <p:sp>
        <p:nvSpPr>
          <p:cNvPr id="4" name="Zástupný symbol pro číslo snímku 3">
            <a:extLst>
              <a:ext uri="{FF2B5EF4-FFF2-40B4-BE49-F238E27FC236}">
                <a16:creationId xmlns:a16="http://schemas.microsoft.com/office/drawing/2014/main" id="{8B3627E6-611A-E13B-157B-67B29157BBCC}"/>
              </a:ext>
            </a:extLst>
          </p:cNvPr>
          <p:cNvSpPr>
            <a:spLocks noGrp="1"/>
          </p:cNvSpPr>
          <p:nvPr>
            <p:ph type="sldNum" sz="quarter" idx="12"/>
          </p:nvPr>
        </p:nvSpPr>
        <p:spPr/>
        <p:txBody>
          <a:bodyPr/>
          <a:lstStyle/>
          <a:p>
            <a:fld id="{1CF5A12E-3DFE-4C3E-9036-7893F29C52C1}" type="slidenum">
              <a:rPr lang="cs-CZ" smtClean="0"/>
              <a:t>33</a:t>
            </a:fld>
            <a:endParaRPr lang="cs-CZ"/>
          </a:p>
        </p:txBody>
      </p:sp>
    </p:spTree>
    <p:extLst>
      <p:ext uri="{BB962C8B-B14F-4D97-AF65-F5344CB8AC3E}">
        <p14:creationId xmlns:p14="http://schemas.microsoft.com/office/powerpoint/2010/main" val="9200246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12442A-4C6A-2005-3A6C-C70BBCB27BC7}"/>
              </a:ext>
            </a:extLst>
          </p:cNvPr>
          <p:cNvSpPr>
            <a:spLocks noGrp="1"/>
          </p:cNvSpPr>
          <p:nvPr>
            <p:ph type="title"/>
          </p:nvPr>
        </p:nvSpPr>
        <p:spPr/>
        <p:txBody>
          <a:bodyPr/>
          <a:lstStyle/>
          <a:p>
            <a:r>
              <a:rPr lang="cs-CZ" dirty="0"/>
              <a:t>§ 23 Předpokládaná hodnota ve zvláštních případech</a:t>
            </a:r>
          </a:p>
        </p:txBody>
      </p:sp>
      <p:sp>
        <p:nvSpPr>
          <p:cNvPr id="3" name="Zástupný obsah 2">
            <a:extLst>
              <a:ext uri="{FF2B5EF4-FFF2-40B4-BE49-F238E27FC236}">
                <a16:creationId xmlns:a16="http://schemas.microsoft.com/office/drawing/2014/main" id="{A63ED376-E17D-0E68-5434-9873074D0C62}"/>
              </a:ext>
            </a:extLst>
          </p:cNvPr>
          <p:cNvSpPr>
            <a:spLocks noGrp="1"/>
          </p:cNvSpPr>
          <p:nvPr>
            <p:ph idx="1"/>
          </p:nvPr>
        </p:nvSpPr>
        <p:spPr/>
        <p:txBody>
          <a:bodyPr/>
          <a:lstStyle/>
          <a:p>
            <a:r>
              <a:rPr lang="cs-CZ" dirty="0"/>
              <a:t>(1) Pro stanovení předpokládané hodnoty </a:t>
            </a:r>
            <a:r>
              <a:rPr lang="cs-CZ" b="1" dirty="0"/>
              <a:t>rámcové dohody </a:t>
            </a:r>
            <a:r>
              <a:rPr lang="cs-CZ" dirty="0"/>
              <a:t>nebo </a:t>
            </a:r>
            <a:r>
              <a:rPr lang="cs-CZ" b="1" dirty="0"/>
              <a:t>dynamického nákupního systému </a:t>
            </a:r>
            <a:r>
              <a:rPr lang="cs-CZ" dirty="0"/>
              <a:t>je rozhodná </a:t>
            </a:r>
            <a:r>
              <a:rPr lang="cs-CZ" b="1" dirty="0"/>
              <a:t>souhrnná předpokládaná hodnota všech veřejných zakázek</a:t>
            </a:r>
            <a:r>
              <a:rPr lang="cs-CZ" dirty="0"/>
              <a:t>, které mohou být na základě rámcové dohody nebo v dynamickém nákupním systému zadány.</a:t>
            </a:r>
          </a:p>
          <a:p>
            <a:r>
              <a:rPr lang="cs-CZ" dirty="0"/>
              <a:t> (2) V případě řízení o </a:t>
            </a:r>
            <a:r>
              <a:rPr lang="cs-CZ" b="1" dirty="0"/>
              <a:t>inovačním partnerství </a:t>
            </a:r>
            <a:r>
              <a:rPr lang="cs-CZ" dirty="0"/>
              <a:t>zadavatel stanoví celkovou předpokládanou hodnotu výzkumných a vývojových činností, které proběhnou ve všech fázích inovačního partnerství, a celkovou předpokládanou hodnotu dodávek, služeb nebo stavebních prací, které mohou být v rámci inovačního partnerství vyvinuty a pořízeny; předpokládanou hodnotou veřejné zakázky je součet předpokládaných hodnot podle věty první.</a:t>
            </a:r>
          </a:p>
          <a:p>
            <a:endParaRPr lang="cs-CZ" dirty="0"/>
          </a:p>
        </p:txBody>
      </p:sp>
      <p:sp>
        <p:nvSpPr>
          <p:cNvPr id="4" name="Zástupný symbol pro číslo snímku 3">
            <a:extLst>
              <a:ext uri="{FF2B5EF4-FFF2-40B4-BE49-F238E27FC236}">
                <a16:creationId xmlns:a16="http://schemas.microsoft.com/office/drawing/2014/main" id="{D75B894A-1DD4-4F1C-A065-E95CA4B2EF6D}"/>
              </a:ext>
            </a:extLst>
          </p:cNvPr>
          <p:cNvSpPr>
            <a:spLocks noGrp="1"/>
          </p:cNvSpPr>
          <p:nvPr>
            <p:ph type="sldNum" sz="quarter" idx="12"/>
          </p:nvPr>
        </p:nvSpPr>
        <p:spPr/>
        <p:txBody>
          <a:bodyPr/>
          <a:lstStyle/>
          <a:p>
            <a:fld id="{1CF5A12E-3DFE-4C3E-9036-7893F29C52C1}" type="slidenum">
              <a:rPr lang="cs-CZ" smtClean="0"/>
              <a:t>34</a:t>
            </a:fld>
            <a:endParaRPr lang="cs-CZ"/>
          </a:p>
        </p:txBody>
      </p:sp>
    </p:spTree>
    <p:extLst>
      <p:ext uri="{BB962C8B-B14F-4D97-AF65-F5344CB8AC3E}">
        <p14:creationId xmlns:p14="http://schemas.microsoft.com/office/powerpoint/2010/main" val="570054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7CFEFB-32C2-4F29-156B-F13A99398830}"/>
              </a:ext>
            </a:extLst>
          </p:cNvPr>
          <p:cNvSpPr>
            <a:spLocks noGrp="1"/>
          </p:cNvSpPr>
          <p:nvPr>
            <p:ph type="title"/>
          </p:nvPr>
        </p:nvSpPr>
        <p:spPr/>
        <p:txBody>
          <a:bodyPr/>
          <a:lstStyle/>
          <a:p>
            <a:r>
              <a:rPr lang="cs-CZ" dirty="0"/>
              <a:t>§ 24 Režim veřejné zakázky</a:t>
            </a:r>
          </a:p>
        </p:txBody>
      </p:sp>
      <p:sp>
        <p:nvSpPr>
          <p:cNvPr id="3" name="Zástupný obsah 2">
            <a:extLst>
              <a:ext uri="{FF2B5EF4-FFF2-40B4-BE49-F238E27FC236}">
                <a16:creationId xmlns:a16="http://schemas.microsoft.com/office/drawing/2014/main" id="{108A84BF-9871-0440-B1E8-0563536B9E72}"/>
              </a:ext>
            </a:extLst>
          </p:cNvPr>
          <p:cNvSpPr>
            <a:spLocks noGrp="1"/>
          </p:cNvSpPr>
          <p:nvPr>
            <p:ph idx="1"/>
          </p:nvPr>
        </p:nvSpPr>
        <p:spPr/>
        <p:txBody>
          <a:bodyPr/>
          <a:lstStyle/>
          <a:p>
            <a:r>
              <a:rPr lang="cs-CZ" dirty="0"/>
              <a:t>Režim veřejné zakázky se určí </a:t>
            </a:r>
            <a:r>
              <a:rPr lang="cs-CZ" b="1" dirty="0"/>
              <a:t>podle její předpokládané hodnoty, pokud nejde o zjednodušený režim</a:t>
            </a:r>
            <a:r>
              <a:rPr lang="cs-CZ" dirty="0"/>
              <a:t> podle § 129. Zadavatel je povinen dodržet režim určený při zahájení zadávacího řízení, a to i v případě, že by byl oprávněn použít jiný režim.</a:t>
            </a:r>
          </a:p>
          <a:p>
            <a:endParaRPr lang="cs-CZ" dirty="0"/>
          </a:p>
        </p:txBody>
      </p:sp>
      <p:sp>
        <p:nvSpPr>
          <p:cNvPr id="4" name="Zástupný symbol pro číslo snímku 3">
            <a:extLst>
              <a:ext uri="{FF2B5EF4-FFF2-40B4-BE49-F238E27FC236}">
                <a16:creationId xmlns:a16="http://schemas.microsoft.com/office/drawing/2014/main" id="{A3A699B1-7C20-A6CC-F396-F36B0DB82335}"/>
              </a:ext>
            </a:extLst>
          </p:cNvPr>
          <p:cNvSpPr>
            <a:spLocks noGrp="1"/>
          </p:cNvSpPr>
          <p:nvPr>
            <p:ph type="sldNum" sz="quarter" idx="12"/>
          </p:nvPr>
        </p:nvSpPr>
        <p:spPr/>
        <p:txBody>
          <a:bodyPr/>
          <a:lstStyle/>
          <a:p>
            <a:fld id="{1CF5A12E-3DFE-4C3E-9036-7893F29C52C1}" type="slidenum">
              <a:rPr lang="cs-CZ" smtClean="0"/>
              <a:t>35</a:t>
            </a:fld>
            <a:endParaRPr lang="cs-CZ"/>
          </a:p>
        </p:txBody>
      </p:sp>
    </p:spTree>
    <p:extLst>
      <p:ext uri="{BB962C8B-B14F-4D97-AF65-F5344CB8AC3E}">
        <p14:creationId xmlns:p14="http://schemas.microsoft.com/office/powerpoint/2010/main" val="22689779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4A4D65-4E7D-77E9-C4A7-AD244EDC575E}"/>
              </a:ext>
            </a:extLst>
          </p:cNvPr>
          <p:cNvSpPr>
            <a:spLocks noGrp="1"/>
          </p:cNvSpPr>
          <p:nvPr>
            <p:ph type="title"/>
          </p:nvPr>
        </p:nvSpPr>
        <p:spPr/>
        <p:txBody>
          <a:bodyPr/>
          <a:lstStyle/>
          <a:p>
            <a:r>
              <a:rPr lang="cs-CZ" dirty="0"/>
              <a:t>§ 25 Nadlimitní veřejná zakázka</a:t>
            </a:r>
          </a:p>
        </p:txBody>
      </p:sp>
      <p:sp>
        <p:nvSpPr>
          <p:cNvPr id="3" name="Zástupný obsah 2">
            <a:extLst>
              <a:ext uri="{FF2B5EF4-FFF2-40B4-BE49-F238E27FC236}">
                <a16:creationId xmlns:a16="http://schemas.microsoft.com/office/drawing/2014/main" id="{29DF6E77-064C-5A13-DFB9-AD296495EF72}"/>
              </a:ext>
            </a:extLst>
          </p:cNvPr>
          <p:cNvSpPr>
            <a:spLocks noGrp="1"/>
          </p:cNvSpPr>
          <p:nvPr>
            <p:ph idx="1"/>
          </p:nvPr>
        </p:nvSpPr>
        <p:spPr>
          <a:xfrm>
            <a:off x="1620000" y="2160000"/>
            <a:ext cx="9900000" cy="3926021"/>
          </a:xfrm>
        </p:spPr>
        <p:txBody>
          <a:bodyPr/>
          <a:lstStyle/>
          <a:p>
            <a:r>
              <a:rPr lang="cs-CZ" dirty="0"/>
              <a:t>Nadlimitní veřejnou zakázkou je veřejná zakázka, jejíž </a:t>
            </a:r>
            <a:r>
              <a:rPr lang="cs-CZ" b="1" dirty="0"/>
              <a:t>předpokládaná hodnota je rovna nebo přesahuje finanční limit stanovený nařízením vlády </a:t>
            </a:r>
            <a:r>
              <a:rPr lang="cs-CZ" dirty="0"/>
              <a:t>zapracovávajícím příslušné předpisy Evropské unie. Nadlimitní veřejnou zakázku zadává zadavatel </a:t>
            </a:r>
            <a:r>
              <a:rPr lang="cs-CZ" b="1" dirty="0"/>
              <a:t>v nadlimitním režimu </a:t>
            </a:r>
            <a:r>
              <a:rPr lang="cs-CZ" dirty="0"/>
              <a:t>podle části čtvrté, pokud není zadávána </a:t>
            </a:r>
            <a:r>
              <a:rPr lang="cs-CZ" b="1" dirty="0"/>
              <a:t>podle části páté až sedmé</a:t>
            </a:r>
            <a:r>
              <a:rPr lang="cs-CZ" dirty="0"/>
              <a:t>, nebo u ní zadavatel neuplatnil </a:t>
            </a:r>
            <a:r>
              <a:rPr lang="cs-CZ" b="1" dirty="0"/>
              <a:t>výjimku</a:t>
            </a:r>
            <a:r>
              <a:rPr lang="cs-CZ" dirty="0"/>
              <a:t> z povinnosti zadat ji v zadávacím řízení.</a:t>
            </a:r>
          </a:p>
          <a:p>
            <a:pPr lvl="1"/>
            <a:r>
              <a:rPr lang="cs-CZ" b="1" dirty="0"/>
              <a:t>    3 491 000 </a:t>
            </a:r>
          </a:p>
          <a:p>
            <a:pPr lvl="1"/>
            <a:r>
              <a:rPr lang="cs-CZ" b="1" dirty="0"/>
              <a:t>    5 386 000 </a:t>
            </a:r>
          </a:p>
          <a:p>
            <a:pPr lvl="1"/>
            <a:r>
              <a:rPr lang="cs-CZ" b="1" dirty="0"/>
              <a:t>  10 773 000 </a:t>
            </a:r>
          </a:p>
          <a:p>
            <a:pPr lvl="1"/>
            <a:r>
              <a:rPr lang="cs-CZ" b="1" dirty="0"/>
              <a:t>  18 703 000 </a:t>
            </a:r>
          </a:p>
          <a:p>
            <a:pPr lvl="1"/>
            <a:r>
              <a:rPr lang="cs-CZ" b="1" dirty="0"/>
              <a:t>  24 938 000 </a:t>
            </a:r>
          </a:p>
          <a:p>
            <a:pPr lvl="1"/>
            <a:r>
              <a:rPr lang="cs-CZ" b="1" dirty="0"/>
              <a:t>134 764 000 </a:t>
            </a:r>
            <a:endParaRPr lang="cs-CZ" dirty="0"/>
          </a:p>
          <a:p>
            <a:endParaRPr lang="cs-CZ" dirty="0"/>
          </a:p>
        </p:txBody>
      </p:sp>
      <p:sp>
        <p:nvSpPr>
          <p:cNvPr id="4" name="Zástupný symbol pro číslo snímku 3">
            <a:extLst>
              <a:ext uri="{FF2B5EF4-FFF2-40B4-BE49-F238E27FC236}">
                <a16:creationId xmlns:a16="http://schemas.microsoft.com/office/drawing/2014/main" id="{A6E4DE9B-4E26-EFAB-B302-5AC156AC9836}"/>
              </a:ext>
            </a:extLst>
          </p:cNvPr>
          <p:cNvSpPr>
            <a:spLocks noGrp="1"/>
          </p:cNvSpPr>
          <p:nvPr>
            <p:ph type="sldNum" sz="quarter" idx="12"/>
          </p:nvPr>
        </p:nvSpPr>
        <p:spPr/>
        <p:txBody>
          <a:bodyPr/>
          <a:lstStyle/>
          <a:p>
            <a:fld id="{1CF5A12E-3DFE-4C3E-9036-7893F29C52C1}" type="slidenum">
              <a:rPr lang="cs-CZ" smtClean="0"/>
              <a:t>36</a:t>
            </a:fld>
            <a:endParaRPr lang="cs-CZ"/>
          </a:p>
        </p:txBody>
      </p:sp>
    </p:spTree>
    <p:extLst>
      <p:ext uri="{BB962C8B-B14F-4D97-AF65-F5344CB8AC3E}">
        <p14:creationId xmlns:p14="http://schemas.microsoft.com/office/powerpoint/2010/main" val="28907505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DE56A8-30F2-590B-B65D-E208910DB9F1}"/>
              </a:ext>
            </a:extLst>
          </p:cNvPr>
          <p:cNvSpPr>
            <a:spLocks noGrp="1"/>
          </p:cNvSpPr>
          <p:nvPr>
            <p:ph type="title"/>
          </p:nvPr>
        </p:nvSpPr>
        <p:spPr/>
        <p:txBody>
          <a:bodyPr/>
          <a:lstStyle/>
          <a:p>
            <a:r>
              <a:rPr lang="cs-CZ" dirty="0"/>
              <a:t>§ 26 Podlimitní veřejná zakázka</a:t>
            </a:r>
          </a:p>
        </p:txBody>
      </p:sp>
      <p:sp>
        <p:nvSpPr>
          <p:cNvPr id="3" name="Zástupný obsah 2">
            <a:extLst>
              <a:ext uri="{FF2B5EF4-FFF2-40B4-BE49-F238E27FC236}">
                <a16:creationId xmlns:a16="http://schemas.microsoft.com/office/drawing/2014/main" id="{46CBF362-E3E7-E43C-182F-E4A4870A58FC}"/>
              </a:ext>
            </a:extLst>
          </p:cNvPr>
          <p:cNvSpPr>
            <a:spLocks noGrp="1"/>
          </p:cNvSpPr>
          <p:nvPr>
            <p:ph idx="1"/>
          </p:nvPr>
        </p:nvSpPr>
        <p:spPr>
          <a:xfrm>
            <a:off x="1620000" y="2160000"/>
            <a:ext cx="9352800" cy="3926021"/>
          </a:xfrm>
        </p:spPr>
        <p:txBody>
          <a:bodyPr/>
          <a:lstStyle/>
          <a:p>
            <a:r>
              <a:rPr lang="cs-CZ" dirty="0"/>
              <a:t>(1) Podlimitní veřejnou zakázkou je veřejná zakázka, jejíž </a:t>
            </a:r>
            <a:r>
              <a:rPr lang="cs-CZ" b="1" dirty="0"/>
              <a:t>předpokládaná hodnota nedosahuje limitu podle § 25 a přesahuje hodnoty stanovené v § 27</a:t>
            </a:r>
            <a:r>
              <a:rPr lang="cs-CZ" dirty="0"/>
              <a:t>.</a:t>
            </a:r>
          </a:p>
          <a:p>
            <a:r>
              <a:rPr lang="cs-CZ" dirty="0"/>
              <a:t>(2) Podlimitní veřejnou zakázku zadává zadavatel v </a:t>
            </a:r>
            <a:r>
              <a:rPr lang="cs-CZ" b="1" dirty="0"/>
              <a:t>podlimitním režimu </a:t>
            </a:r>
            <a:r>
              <a:rPr lang="cs-CZ" dirty="0"/>
              <a:t>podle části třetí, pokud ji nezadává ve </a:t>
            </a:r>
            <a:r>
              <a:rPr lang="cs-CZ" b="1" dirty="0"/>
              <a:t>zjednodušeném režimu</a:t>
            </a:r>
            <a:r>
              <a:rPr lang="cs-CZ" dirty="0"/>
              <a:t>, nebo u ní neuplatnil </a:t>
            </a:r>
            <a:r>
              <a:rPr lang="cs-CZ" b="1" dirty="0"/>
              <a:t>výjimku</a:t>
            </a:r>
            <a:r>
              <a:rPr lang="cs-CZ" dirty="0"/>
              <a:t> z povinnosti zadat ji v zadávacím řízení.</a:t>
            </a:r>
          </a:p>
          <a:p>
            <a:endParaRPr lang="cs-CZ" dirty="0"/>
          </a:p>
        </p:txBody>
      </p:sp>
      <p:sp>
        <p:nvSpPr>
          <p:cNvPr id="4" name="Zástupný symbol pro číslo snímku 3">
            <a:extLst>
              <a:ext uri="{FF2B5EF4-FFF2-40B4-BE49-F238E27FC236}">
                <a16:creationId xmlns:a16="http://schemas.microsoft.com/office/drawing/2014/main" id="{BFDDFBEE-70AD-98D5-B6D1-882019FE4393}"/>
              </a:ext>
            </a:extLst>
          </p:cNvPr>
          <p:cNvSpPr>
            <a:spLocks noGrp="1"/>
          </p:cNvSpPr>
          <p:nvPr>
            <p:ph type="sldNum" sz="quarter" idx="12"/>
          </p:nvPr>
        </p:nvSpPr>
        <p:spPr/>
        <p:txBody>
          <a:bodyPr/>
          <a:lstStyle/>
          <a:p>
            <a:fld id="{1CF5A12E-3DFE-4C3E-9036-7893F29C52C1}" type="slidenum">
              <a:rPr lang="cs-CZ" smtClean="0"/>
              <a:t>37</a:t>
            </a:fld>
            <a:endParaRPr lang="cs-CZ"/>
          </a:p>
        </p:txBody>
      </p:sp>
    </p:spTree>
    <p:extLst>
      <p:ext uri="{BB962C8B-B14F-4D97-AF65-F5344CB8AC3E}">
        <p14:creationId xmlns:p14="http://schemas.microsoft.com/office/powerpoint/2010/main" val="2949644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DAF9ED-2AE2-E272-823C-F37525A4A83A}"/>
              </a:ext>
            </a:extLst>
          </p:cNvPr>
          <p:cNvSpPr>
            <a:spLocks noGrp="1"/>
          </p:cNvSpPr>
          <p:nvPr>
            <p:ph type="title"/>
          </p:nvPr>
        </p:nvSpPr>
        <p:spPr/>
        <p:txBody>
          <a:bodyPr/>
          <a:lstStyle/>
          <a:p>
            <a:r>
              <a:rPr lang="cs-CZ" dirty="0"/>
              <a:t>§ 27	Veřejná zakázka malého rozsahu</a:t>
            </a:r>
          </a:p>
        </p:txBody>
      </p:sp>
      <p:sp>
        <p:nvSpPr>
          <p:cNvPr id="3" name="Zástupný obsah 2">
            <a:extLst>
              <a:ext uri="{FF2B5EF4-FFF2-40B4-BE49-F238E27FC236}">
                <a16:creationId xmlns:a16="http://schemas.microsoft.com/office/drawing/2014/main" id="{570FD455-9BC5-BBDF-9DE0-47028915B04E}"/>
              </a:ext>
            </a:extLst>
          </p:cNvPr>
          <p:cNvSpPr>
            <a:spLocks noGrp="1"/>
          </p:cNvSpPr>
          <p:nvPr>
            <p:ph idx="1"/>
          </p:nvPr>
        </p:nvSpPr>
        <p:spPr/>
        <p:txBody>
          <a:bodyPr/>
          <a:lstStyle/>
          <a:p>
            <a:r>
              <a:rPr lang="cs-CZ" dirty="0"/>
              <a:t>Veřejnou zakázkou malého rozsahu je veřejná zakázka, jejíž </a:t>
            </a:r>
            <a:r>
              <a:rPr lang="cs-CZ" b="1" dirty="0"/>
              <a:t>předpokládaná hodnota je rovna nebo nižší</a:t>
            </a:r>
            <a:r>
              <a:rPr lang="cs-CZ" dirty="0"/>
              <a:t> v případě veřejné zakázky</a:t>
            </a:r>
          </a:p>
          <a:p>
            <a:r>
              <a:rPr lang="cs-CZ" dirty="0"/>
              <a:t>a) na dodávky nebo na služby částce </a:t>
            </a:r>
            <a:r>
              <a:rPr lang="cs-CZ" b="1" dirty="0"/>
              <a:t>3 000 000 Kč</a:t>
            </a:r>
            <a:r>
              <a:rPr lang="cs-CZ" dirty="0"/>
              <a:t>, nebo</a:t>
            </a:r>
          </a:p>
          <a:p>
            <a:r>
              <a:rPr lang="cs-CZ" dirty="0"/>
              <a:t>b) na stavební práce částce </a:t>
            </a:r>
            <a:r>
              <a:rPr lang="cs-CZ" b="1" dirty="0"/>
              <a:t>9 000 000 Kč</a:t>
            </a:r>
            <a:r>
              <a:rPr lang="cs-CZ" dirty="0"/>
              <a:t>.</a:t>
            </a:r>
          </a:p>
          <a:p>
            <a:endParaRPr lang="cs-CZ" dirty="0"/>
          </a:p>
        </p:txBody>
      </p:sp>
      <p:sp>
        <p:nvSpPr>
          <p:cNvPr id="4" name="Zástupný symbol pro číslo snímku 3">
            <a:extLst>
              <a:ext uri="{FF2B5EF4-FFF2-40B4-BE49-F238E27FC236}">
                <a16:creationId xmlns:a16="http://schemas.microsoft.com/office/drawing/2014/main" id="{B3D668B7-A21E-51F7-8E74-97A9499912C1}"/>
              </a:ext>
            </a:extLst>
          </p:cNvPr>
          <p:cNvSpPr>
            <a:spLocks noGrp="1"/>
          </p:cNvSpPr>
          <p:nvPr>
            <p:ph type="sldNum" sz="quarter" idx="12"/>
          </p:nvPr>
        </p:nvSpPr>
        <p:spPr/>
        <p:txBody>
          <a:bodyPr/>
          <a:lstStyle/>
          <a:p>
            <a:fld id="{1CF5A12E-3DFE-4C3E-9036-7893F29C52C1}" type="slidenum">
              <a:rPr lang="cs-CZ" smtClean="0"/>
              <a:t>38</a:t>
            </a:fld>
            <a:endParaRPr lang="cs-CZ"/>
          </a:p>
        </p:txBody>
      </p:sp>
    </p:spTree>
    <p:extLst>
      <p:ext uri="{BB962C8B-B14F-4D97-AF65-F5344CB8AC3E}">
        <p14:creationId xmlns:p14="http://schemas.microsoft.com/office/powerpoint/2010/main" val="6611485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2F2191-661F-6E06-55A7-845431D1B5AB}"/>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5BEB0B89-ADD7-32DD-0D5D-A7DB655F8BCC}"/>
              </a:ext>
            </a:extLst>
          </p:cNvPr>
          <p:cNvSpPr>
            <a:spLocks noGrp="1"/>
          </p:cNvSpPr>
          <p:nvPr>
            <p:ph idx="1"/>
          </p:nvPr>
        </p:nvSpPr>
        <p:spPr/>
        <p:txBody>
          <a:bodyPr/>
          <a:lstStyle/>
          <a:p>
            <a:r>
              <a:rPr lang="cs-CZ" dirty="0"/>
              <a:t>(1) Ve zjednodušeném režimu zadává zadavatel veřejné zakázky, včetně koncesí podle § 174, na </a:t>
            </a:r>
            <a:r>
              <a:rPr lang="cs-CZ" b="1" dirty="0"/>
              <a:t>sociální a jiné zvláštní služby uvedené v příloze č. 4</a:t>
            </a:r>
            <a:r>
              <a:rPr lang="cs-CZ" dirty="0"/>
              <a:t> k tomuto zákonu. To platí i v případě, že součástí předmětu veřejné zakázky jsou i služby v této příloze neuvedené, pokud jejich předpokládaná hodnota je nižší, než je předpokládaná hodnota služeb uvedených v příloze č. 4 k tomuto zákonu.</a:t>
            </a:r>
          </a:p>
          <a:p>
            <a:endParaRPr lang="cs-CZ" dirty="0"/>
          </a:p>
        </p:txBody>
      </p:sp>
      <p:sp>
        <p:nvSpPr>
          <p:cNvPr id="4" name="Zástupný symbol pro číslo snímku 3">
            <a:extLst>
              <a:ext uri="{FF2B5EF4-FFF2-40B4-BE49-F238E27FC236}">
                <a16:creationId xmlns:a16="http://schemas.microsoft.com/office/drawing/2014/main" id="{BF42890B-9675-E3B8-D339-6F4880E3744A}"/>
              </a:ext>
            </a:extLst>
          </p:cNvPr>
          <p:cNvSpPr>
            <a:spLocks noGrp="1"/>
          </p:cNvSpPr>
          <p:nvPr>
            <p:ph type="sldNum" sz="quarter" idx="12"/>
          </p:nvPr>
        </p:nvSpPr>
        <p:spPr/>
        <p:txBody>
          <a:bodyPr/>
          <a:lstStyle/>
          <a:p>
            <a:fld id="{1CF5A12E-3DFE-4C3E-9036-7893F29C52C1}" type="slidenum">
              <a:rPr lang="cs-CZ" smtClean="0"/>
              <a:t>39</a:t>
            </a:fld>
            <a:endParaRPr lang="cs-CZ"/>
          </a:p>
        </p:txBody>
      </p:sp>
    </p:spTree>
    <p:extLst>
      <p:ext uri="{BB962C8B-B14F-4D97-AF65-F5344CB8AC3E}">
        <p14:creationId xmlns:p14="http://schemas.microsoft.com/office/powerpoint/2010/main" val="620265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6CBCF5-B6E8-7896-1A31-DFE5E4AF0D85}"/>
              </a:ext>
            </a:extLst>
          </p:cNvPr>
          <p:cNvSpPr>
            <a:spLocks noGrp="1"/>
          </p:cNvSpPr>
          <p:nvPr>
            <p:ph type="title"/>
          </p:nvPr>
        </p:nvSpPr>
        <p:spPr/>
        <p:txBody>
          <a:bodyPr/>
          <a:lstStyle/>
          <a:p>
            <a:r>
              <a:rPr lang="cs-CZ" dirty="0"/>
              <a:t>Okruhy a podklady</a:t>
            </a:r>
          </a:p>
        </p:txBody>
      </p:sp>
      <p:sp>
        <p:nvSpPr>
          <p:cNvPr id="3" name="Zástupný obsah 2">
            <a:extLst>
              <a:ext uri="{FF2B5EF4-FFF2-40B4-BE49-F238E27FC236}">
                <a16:creationId xmlns:a16="http://schemas.microsoft.com/office/drawing/2014/main" id="{BB10C74A-64E1-F209-602D-C960ED0F1D9A}"/>
              </a:ext>
            </a:extLst>
          </p:cNvPr>
          <p:cNvSpPr>
            <a:spLocks noGrp="1"/>
          </p:cNvSpPr>
          <p:nvPr>
            <p:ph idx="1"/>
          </p:nvPr>
        </p:nvSpPr>
        <p:spPr/>
        <p:txBody>
          <a:bodyPr/>
          <a:lstStyle/>
          <a:p>
            <a:r>
              <a:rPr lang="cs-CZ" dirty="0">
                <a:hlinkClick r:id="rId2"/>
              </a:rPr>
              <a:t>https://vlada.gov.cz/cz/statni_sluzba/urednicka_zkouska/materialy_k_uz/37---verejne-investovani-a-zadavani-verejnych-zakazek-223486/</a:t>
            </a:r>
            <a:endParaRPr lang="cs-CZ" dirty="0"/>
          </a:p>
          <a:p>
            <a:pPr marL="342900" indent="-342900">
              <a:spcBef>
                <a:spcPct val="20000"/>
              </a:spcBef>
              <a:buClr>
                <a:schemeClr val="accent1"/>
              </a:buClr>
              <a:buFont typeface="Wingdings" pitchFamily="2" charset="2"/>
              <a:buChar char="§"/>
            </a:pPr>
            <a:r>
              <a:rPr lang="cs-CZ" dirty="0"/>
              <a:t>Seznam zkušebních okruhů </a:t>
            </a:r>
          </a:p>
          <a:p>
            <a:pPr marL="342900" indent="-342900">
              <a:spcBef>
                <a:spcPct val="20000"/>
              </a:spcBef>
              <a:buClr>
                <a:schemeClr val="accent1"/>
              </a:buClr>
              <a:buFont typeface="Wingdings" pitchFamily="2" charset="2"/>
              <a:buChar char="§"/>
            </a:pPr>
            <a:r>
              <a:rPr lang="cs-CZ" dirty="0"/>
              <a:t>Seznam odborné literatury, právních a jiných dokumentů</a:t>
            </a:r>
          </a:p>
          <a:p>
            <a:pPr marL="342900" indent="-342900">
              <a:spcBef>
                <a:spcPct val="20000"/>
              </a:spcBef>
              <a:buClr>
                <a:schemeClr val="accent1"/>
              </a:buClr>
              <a:buFont typeface="Wingdings" pitchFamily="2" charset="2"/>
              <a:buChar char="§"/>
            </a:pPr>
            <a:r>
              <a:rPr lang="cs-CZ" dirty="0"/>
              <a:t>Učební texty </a:t>
            </a:r>
          </a:p>
        </p:txBody>
      </p:sp>
    </p:spTree>
    <p:extLst>
      <p:ext uri="{BB962C8B-B14F-4D97-AF65-F5344CB8AC3E}">
        <p14:creationId xmlns:p14="http://schemas.microsoft.com/office/powerpoint/2010/main" val="41116483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7F8C4D-CFF2-47D0-77BC-CD9643146C7E}"/>
              </a:ext>
            </a:extLst>
          </p:cNvPr>
          <p:cNvSpPr>
            <a:spLocks noGrp="1"/>
          </p:cNvSpPr>
          <p:nvPr>
            <p:ph type="title"/>
          </p:nvPr>
        </p:nvSpPr>
        <p:spPr/>
        <p:txBody>
          <a:bodyPr/>
          <a:lstStyle/>
          <a:p>
            <a:r>
              <a:rPr lang="cs-CZ" dirty="0"/>
              <a:t>4.</a:t>
            </a:r>
            <a:br>
              <a:rPr lang="cs-CZ" dirty="0"/>
            </a:br>
            <a:r>
              <a:rPr lang="cs-CZ" dirty="0"/>
              <a:t>Předběžné tržní konzultace</a:t>
            </a:r>
          </a:p>
        </p:txBody>
      </p:sp>
      <p:sp>
        <p:nvSpPr>
          <p:cNvPr id="3" name="Zástupný text 2">
            <a:extLst>
              <a:ext uri="{FF2B5EF4-FFF2-40B4-BE49-F238E27FC236}">
                <a16:creationId xmlns:a16="http://schemas.microsoft.com/office/drawing/2014/main" id="{D31C0F43-6BA0-1E5C-E1D7-D7EB4E6B64D8}"/>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6713390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E5B7D5-6D0A-BB64-99A0-4A92397D65F2}"/>
              </a:ext>
            </a:extLst>
          </p:cNvPr>
          <p:cNvSpPr>
            <a:spLocks noGrp="1"/>
          </p:cNvSpPr>
          <p:nvPr>
            <p:ph type="title"/>
          </p:nvPr>
        </p:nvSpPr>
        <p:spPr/>
        <p:txBody>
          <a:bodyPr/>
          <a:lstStyle/>
          <a:p>
            <a:r>
              <a:rPr lang="cs-CZ" dirty="0"/>
              <a:t>§ 33 Předběžné tržní konzultace</a:t>
            </a:r>
          </a:p>
        </p:txBody>
      </p:sp>
      <p:sp>
        <p:nvSpPr>
          <p:cNvPr id="3" name="Zástupný obsah 2">
            <a:extLst>
              <a:ext uri="{FF2B5EF4-FFF2-40B4-BE49-F238E27FC236}">
                <a16:creationId xmlns:a16="http://schemas.microsoft.com/office/drawing/2014/main" id="{4F80A258-69D6-F425-45B3-7C690162E578}"/>
              </a:ext>
            </a:extLst>
          </p:cNvPr>
          <p:cNvSpPr>
            <a:spLocks noGrp="1"/>
          </p:cNvSpPr>
          <p:nvPr>
            <p:ph idx="1"/>
          </p:nvPr>
        </p:nvSpPr>
        <p:spPr/>
        <p:txBody>
          <a:bodyPr/>
          <a:lstStyle/>
          <a:p>
            <a:r>
              <a:rPr lang="cs-CZ" dirty="0"/>
              <a:t>Zadavatel je oprávněn vést tržní konzultace </a:t>
            </a:r>
            <a:r>
              <a:rPr lang="cs-CZ" b="1" dirty="0"/>
              <a:t>s odborníky či dodavateli </a:t>
            </a:r>
            <a:r>
              <a:rPr lang="cs-CZ" dirty="0"/>
              <a:t>s </a:t>
            </a:r>
            <a:r>
              <a:rPr lang="cs-CZ" b="1" dirty="0"/>
              <a:t>cílem připravit zadávací podmínky</a:t>
            </a:r>
            <a:r>
              <a:rPr lang="cs-CZ" dirty="0"/>
              <a:t> a </a:t>
            </a:r>
            <a:r>
              <a:rPr lang="cs-CZ" b="1" dirty="0"/>
              <a:t>informovat dodavatele o svých záměrech a požadavcích</a:t>
            </a:r>
            <a:r>
              <a:rPr lang="cs-CZ" dirty="0"/>
              <a:t>, pokud to </a:t>
            </a:r>
            <a:r>
              <a:rPr lang="cs-CZ" b="1" dirty="0"/>
              <a:t>nenarušuje hospodářskou soutěž</a:t>
            </a:r>
            <a:r>
              <a:rPr lang="cs-CZ" dirty="0"/>
              <a:t>; ustanovení § 211 odst. 3 se použije obdobně.</a:t>
            </a:r>
          </a:p>
          <a:p>
            <a:endParaRPr lang="cs-CZ" dirty="0"/>
          </a:p>
        </p:txBody>
      </p:sp>
      <p:sp>
        <p:nvSpPr>
          <p:cNvPr id="4" name="Zástupný symbol pro číslo snímku 3">
            <a:extLst>
              <a:ext uri="{FF2B5EF4-FFF2-40B4-BE49-F238E27FC236}">
                <a16:creationId xmlns:a16="http://schemas.microsoft.com/office/drawing/2014/main" id="{C7E06DB4-0F84-8480-67C8-E34B7C972BD1}"/>
              </a:ext>
            </a:extLst>
          </p:cNvPr>
          <p:cNvSpPr>
            <a:spLocks noGrp="1"/>
          </p:cNvSpPr>
          <p:nvPr>
            <p:ph type="sldNum" sz="quarter" idx="12"/>
          </p:nvPr>
        </p:nvSpPr>
        <p:spPr/>
        <p:txBody>
          <a:bodyPr/>
          <a:lstStyle/>
          <a:p>
            <a:fld id="{1CF5A12E-3DFE-4C3E-9036-7893F29C52C1}" type="slidenum">
              <a:rPr lang="cs-CZ" smtClean="0"/>
              <a:t>41</a:t>
            </a:fld>
            <a:endParaRPr lang="cs-CZ"/>
          </a:p>
        </p:txBody>
      </p:sp>
    </p:spTree>
    <p:extLst>
      <p:ext uri="{BB962C8B-B14F-4D97-AF65-F5344CB8AC3E}">
        <p14:creationId xmlns:p14="http://schemas.microsoft.com/office/powerpoint/2010/main" val="25707834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B65E8C-1007-3E90-BEEC-BB3221A4B3BF}"/>
              </a:ext>
            </a:extLst>
          </p:cNvPr>
          <p:cNvSpPr>
            <a:spLocks noGrp="1"/>
          </p:cNvSpPr>
          <p:nvPr>
            <p:ph type="title"/>
          </p:nvPr>
        </p:nvSpPr>
        <p:spPr/>
        <p:txBody>
          <a:bodyPr/>
          <a:lstStyle/>
          <a:p>
            <a:r>
              <a:rPr lang="cs-CZ" dirty="0"/>
              <a:t>§ 211 </a:t>
            </a:r>
            <a:r>
              <a:rPr lang="pl-PL" dirty="0"/>
              <a:t>Komunikace mezi zadavatelem a dodavatelem</a:t>
            </a:r>
            <a:endParaRPr lang="cs-CZ" dirty="0"/>
          </a:p>
        </p:txBody>
      </p:sp>
      <p:sp>
        <p:nvSpPr>
          <p:cNvPr id="3" name="Zástupný obsah 2">
            <a:extLst>
              <a:ext uri="{FF2B5EF4-FFF2-40B4-BE49-F238E27FC236}">
                <a16:creationId xmlns:a16="http://schemas.microsoft.com/office/drawing/2014/main" id="{803EE2B0-736C-3D98-110B-1913B02E9773}"/>
              </a:ext>
            </a:extLst>
          </p:cNvPr>
          <p:cNvSpPr>
            <a:spLocks noGrp="1"/>
          </p:cNvSpPr>
          <p:nvPr>
            <p:ph idx="1"/>
          </p:nvPr>
        </p:nvSpPr>
        <p:spPr/>
        <p:txBody>
          <a:bodyPr/>
          <a:lstStyle/>
          <a:p>
            <a:r>
              <a:rPr lang="cs-CZ" dirty="0"/>
              <a:t>(3) Při použití </a:t>
            </a:r>
            <a:r>
              <a:rPr lang="cs-CZ" b="1" dirty="0"/>
              <a:t>ústní komunikace </a:t>
            </a:r>
            <a:r>
              <a:rPr lang="cs-CZ" dirty="0"/>
              <a:t>podle odstavce 2 zadavatel zajistí, aby obsah komunikace byl </a:t>
            </a:r>
            <a:r>
              <a:rPr lang="cs-CZ" b="1" dirty="0"/>
              <a:t>v dostatečné míře zdokumentován</a:t>
            </a:r>
            <a:r>
              <a:rPr lang="cs-CZ" dirty="0"/>
              <a:t>. Pokud by ústní komunikace mohla mít podstatný dopad na obsah nebo hodnocení nabídek, musí být zdokumentována vhodnými prostředky, zejména zápisy, zvukovými záznamy nebo souhrny hlavních prvků komunikace.</a:t>
            </a:r>
          </a:p>
          <a:p>
            <a:endParaRPr lang="cs-CZ" dirty="0"/>
          </a:p>
        </p:txBody>
      </p:sp>
      <p:sp>
        <p:nvSpPr>
          <p:cNvPr id="4" name="Zástupný symbol pro číslo snímku 3">
            <a:extLst>
              <a:ext uri="{FF2B5EF4-FFF2-40B4-BE49-F238E27FC236}">
                <a16:creationId xmlns:a16="http://schemas.microsoft.com/office/drawing/2014/main" id="{A207D1B6-D0E4-BEC7-B8FC-AE83748FA384}"/>
              </a:ext>
            </a:extLst>
          </p:cNvPr>
          <p:cNvSpPr>
            <a:spLocks noGrp="1"/>
          </p:cNvSpPr>
          <p:nvPr>
            <p:ph type="sldNum" sz="quarter" idx="12"/>
          </p:nvPr>
        </p:nvSpPr>
        <p:spPr/>
        <p:txBody>
          <a:bodyPr/>
          <a:lstStyle/>
          <a:p>
            <a:fld id="{1CF5A12E-3DFE-4C3E-9036-7893F29C52C1}" type="slidenum">
              <a:rPr lang="cs-CZ" smtClean="0"/>
              <a:t>42</a:t>
            </a:fld>
            <a:endParaRPr lang="cs-CZ"/>
          </a:p>
        </p:txBody>
      </p:sp>
    </p:spTree>
    <p:extLst>
      <p:ext uri="{BB962C8B-B14F-4D97-AF65-F5344CB8AC3E}">
        <p14:creationId xmlns:p14="http://schemas.microsoft.com/office/powerpoint/2010/main" val="41201236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7D9831-6EC0-8FCA-03F6-8CC468266BB1}"/>
              </a:ext>
            </a:extLst>
          </p:cNvPr>
          <p:cNvSpPr>
            <a:spLocks noGrp="1"/>
          </p:cNvSpPr>
          <p:nvPr>
            <p:ph type="title"/>
          </p:nvPr>
        </p:nvSpPr>
        <p:spPr/>
        <p:txBody>
          <a:bodyPr/>
          <a:lstStyle/>
          <a:p>
            <a:r>
              <a:rPr lang="cs-CZ" dirty="0"/>
              <a:t>§ 36 Zadávací podmínky</a:t>
            </a:r>
          </a:p>
        </p:txBody>
      </p:sp>
      <p:sp>
        <p:nvSpPr>
          <p:cNvPr id="3" name="Zástupný obsah 2">
            <a:extLst>
              <a:ext uri="{FF2B5EF4-FFF2-40B4-BE49-F238E27FC236}">
                <a16:creationId xmlns:a16="http://schemas.microsoft.com/office/drawing/2014/main" id="{F37B96F3-9D10-CC34-5A0E-3D9ED63D85FD}"/>
              </a:ext>
            </a:extLst>
          </p:cNvPr>
          <p:cNvSpPr>
            <a:spLocks noGrp="1"/>
          </p:cNvSpPr>
          <p:nvPr>
            <p:ph idx="1"/>
          </p:nvPr>
        </p:nvSpPr>
        <p:spPr/>
        <p:txBody>
          <a:bodyPr/>
          <a:lstStyle/>
          <a:p>
            <a:r>
              <a:rPr lang="cs-CZ" dirty="0"/>
              <a:t>(4) Pokud některou část zadávací dokumentace nebo výzvy uvedené v příloze č. 6 k tomuto zákonu vypracovala osoba odlišná od zadavatele, s výjimkou advokáta nebo daňového poradce, označí zadavatel tuto část spolu s identifikací osoby, která ji vypracovala. Pokud </a:t>
            </a:r>
            <a:r>
              <a:rPr lang="cs-CZ" b="1" dirty="0"/>
              <a:t>zadávací dokumentace nebo výzva</a:t>
            </a:r>
            <a:r>
              <a:rPr lang="cs-CZ" dirty="0"/>
              <a:t> uvedená v příloze č. 6 k tomuto zákonu </a:t>
            </a:r>
            <a:r>
              <a:rPr lang="cs-CZ" b="1" dirty="0"/>
              <a:t>obsahuje informace, které jsou výsledkem předběžné tržní konzultace</a:t>
            </a:r>
            <a:r>
              <a:rPr lang="cs-CZ" dirty="0"/>
              <a:t>, zadavatel </a:t>
            </a:r>
            <a:r>
              <a:rPr lang="cs-CZ" b="1" dirty="0"/>
              <a:t>označí v zadávací dokumentaci nebo výzvě </a:t>
            </a:r>
            <a:r>
              <a:rPr lang="cs-CZ" dirty="0"/>
              <a:t>uvedené v příloze č. 6 k tomuto zákonu tyto </a:t>
            </a:r>
            <a:r>
              <a:rPr lang="cs-CZ" b="1" dirty="0"/>
              <a:t>informace</a:t>
            </a:r>
            <a:r>
              <a:rPr lang="cs-CZ" dirty="0"/>
              <a:t>, </a:t>
            </a:r>
            <a:r>
              <a:rPr lang="cs-CZ" b="1" dirty="0"/>
              <a:t>identifikuje osoby</a:t>
            </a:r>
            <a:r>
              <a:rPr lang="cs-CZ" dirty="0"/>
              <a:t>, které se na předběžné tržní konzultaci podílely, a uvede všechny </a:t>
            </a:r>
            <a:r>
              <a:rPr lang="cs-CZ" b="1" dirty="0"/>
              <a:t>podstatné informace</a:t>
            </a:r>
            <a:r>
              <a:rPr lang="cs-CZ" dirty="0"/>
              <a:t>, které byly obsahem předběžné tržní konzultace.</a:t>
            </a:r>
          </a:p>
        </p:txBody>
      </p:sp>
      <p:sp>
        <p:nvSpPr>
          <p:cNvPr id="4" name="Zástupný symbol pro číslo snímku 3">
            <a:extLst>
              <a:ext uri="{FF2B5EF4-FFF2-40B4-BE49-F238E27FC236}">
                <a16:creationId xmlns:a16="http://schemas.microsoft.com/office/drawing/2014/main" id="{C7FE2F3D-CFAF-32F3-6C2E-10F14FE1B20E}"/>
              </a:ext>
            </a:extLst>
          </p:cNvPr>
          <p:cNvSpPr>
            <a:spLocks noGrp="1"/>
          </p:cNvSpPr>
          <p:nvPr>
            <p:ph type="sldNum" sz="quarter" idx="12"/>
          </p:nvPr>
        </p:nvSpPr>
        <p:spPr/>
        <p:txBody>
          <a:bodyPr/>
          <a:lstStyle/>
          <a:p>
            <a:fld id="{1CF5A12E-3DFE-4C3E-9036-7893F29C52C1}" type="slidenum">
              <a:rPr lang="cs-CZ" smtClean="0"/>
              <a:t>43</a:t>
            </a:fld>
            <a:endParaRPr lang="cs-CZ"/>
          </a:p>
        </p:txBody>
      </p:sp>
    </p:spTree>
    <p:extLst>
      <p:ext uri="{BB962C8B-B14F-4D97-AF65-F5344CB8AC3E}">
        <p14:creationId xmlns:p14="http://schemas.microsoft.com/office/powerpoint/2010/main" val="26889919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8E1DE8-3417-8F63-B22E-791DE1AA5653}"/>
              </a:ext>
            </a:extLst>
          </p:cNvPr>
          <p:cNvSpPr>
            <a:spLocks noGrp="1"/>
          </p:cNvSpPr>
          <p:nvPr>
            <p:ph type="title"/>
          </p:nvPr>
        </p:nvSpPr>
        <p:spPr/>
        <p:txBody>
          <a:bodyPr/>
          <a:lstStyle/>
          <a:p>
            <a:r>
              <a:rPr lang="cs-CZ" dirty="0"/>
              <a:t>5.</a:t>
            </a:r>
            <a:br>
              <a:rPr lang="cs-CZ" dirty="0"/>
            </a:br>
            <a:r>
              <a:rPr lang="cs-CZ" dirty="0"/>
              <a:t>Zadávací podmínky, zadávací dokumentace</a:t>
            </a:r>
          </a:p>
        </p:txBody>
      </p:sp>
      <p:sp>
        <p:nvSpPr>
          <p:cNvPr id="3" name="Zástupný text 2">
            <a:extLst>
              <a:ext uri="{FF2B5EF4-FFF2-40B4-BE49-F238E27FC236}">
                <a16:creationId xmlns:a16="http://schemas.microsoft.com/office/drawing/2014/main" id="{AFE7CA18-C26A-B154-9654-098CD898CE46}"/>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5405680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2597B-B48D-DD2F-5C0C-5EEADCB9B44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1389283-4263-7737-BBF5-F945E258E1F5}"/>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5DB14DFD-B61A-A246-7C64-7EFD5C1CC314}"/>
              </a:ext>
            </a:extLst>
          </p:cNvPr>
          <p:cNvSpPr>
            <a:spLocks noGrp="1"/>
          </p:cNvSpPr>
          <p:nvPr>
            <p:ph idx="1"/>
          </p:nvPr>
        </p:nvSpPr>
        <p:spPr/>
        <p:txBody>
          <a:bodyPr/>
          <a:lstStyle/>
          <a:p>
            <a:r>
              <a:rPr lang="cs-CZ" dirty="0"/>
              <a:t>(1) Pro účely tohoto zákona se rozumí</a:t>
            </a:r>
          </a:p>
          <a:p>
            <a:r>
              <a:rPr lang="cs-CZ" dirty="0"/>
              <a:t>a) </a:t>
            </a:r>
            <a:r>
              <a:rPr lang="cs-CZ" b="1" dirty="0"/>
              <a:t>zadávacími podmínkami </a:t>
            </a:r>
            <a:r>
              <a:rPr lang="cs-CZ" dirty="0"/>
              <a:t>veškeré zadavatelem stanovené</a:t>
            </a:r>
          </a:p>
          <a:p>
            <a:r>
              <a:rPr lang="cs-CZ" dirty="0"/>
              <a:t>1. podmínky </a:t>
            </a:r>
            <a:r>
              <a:rPr lang="cs-CZ" b="1" dirty="0"/>
              <a:t>průběhu</a:t>
            </a:r>
            <a:r>
              <a:rPr lang="cs-CZ" dirty="0"/>
              <a:t> zadávacího řízení,</a:t>
            </a:r>
          </a:p>
          <a:p>
            <a:r>
              <a:rPr lang="cs-CZ" dirty="0"/>
              <a:t>2. podmínky </a:t>
            </a:r>
            <a:r>
              <a:rPr lang="cs-CZ" b="1" dirty="0"/>
              <a:t>účasti </a:t>
            </a:r>
            <a:r>
              <a:rPr lang="cs-CZ" dirty="0"/>
              <a:t>v zadávacím řízení,</a:t>
            </a:r>
          </a:p>
          <a:p>
            <a:r>
              <a:rPr lang="cs-CZ" dirty="0"/>
              <a:t>3. pravidla pro </a:t>
            </a:r>
            <a:r>
              <a:rPr lang="cs-CZ" b="1" dirty="0"/>
              <a:t>snížení počtu </a:t>
            </a:r>
            <a:r>
              <a:rPr lang="cs-CZ" dirty="0"/>
              <a:t>účastníků zadávacího řízení nebo snížení počtu předběžných nabídek nebo řešení,</a:t>
            </a:r>
          </a:p>
          <a:p>
            <a:r>
              <a:rPr lang="cs-CZ" dirty="0"/>
              <a:t>4. pravidla pro </a:t>
            </a:r>
            <a:r>
              <a:rPr lang="cs-CZ" b="1" dirty="0"/>
              <a:t>hodnocení</a:t>
            </a:r>
            <a:r>
              <a:rPr lang="cs-CZ" dirty="0"/>
              <a:t> nabídek,</a:t>
            </a:r>
          </a:p>
          <a:p>
            <a:r>
              <a:rPr lang="cs-CZ" dirty="0"/>
              <a:t>5. další podmínky </a:t>
            </a:r>
            <a:r>
              <a:rPr lang="cs-CZ" b="1" dirty="0"/>
              <a:t>pro uzavření smlouvy </a:t>
            </a:r>
            <a:r>
              <a:rPr lang="cs-CZ" dirty="0"/>
              <a:t>na veřejnou zakázku podle § 104,</a:t>
            </a:r>
          </a:p>
          <a:p>
            <a:endParaRPr lang="cs-CZ" dirty="0"/>
          </a:p>
        </p:txBody>
      </p:sp>
      <p:sp>
        <p:nvSpPr>
          <p:cNvPr id="4" name="Zástupný symbol pro číslo snímku 3">
            <a:extLst>
              <a:ext uri="{FF2B5EF4-FFF2-40B4-BE49-F238E27FC236}">
                <a16:creationId xmlns:a16="http://schemas.microsoft.com/office/drawing/2014/main" id="{451A720C-FF73-0037-6823-451C2BA36923}"/>
              </a:ext>
            </a:extLst>
          </p:cNvPr>
          <p:cNvSpPr>
            <a:spLocks noGrp="1"/>
          </p:cNvSpPr>
          <p:nvPr>
            <p:ph type="sldNum" sz="quarter" idx="12"/>
          </p:nvPr>
        </p:nvSpPr>
        <p:spPr/>
        <p:txBody>
          <a:bodyPr/>
          <a:lstStyle/>
          <a:p>
            <a:fld id="{1CF5A12E-3DFE-4C3E-9036-7893F29C52C1}" type="slidenum">
              <a:rPr lang="cs-CZ" smtClean="0"/>
              <a:t>45</a:t>
            </a:fld>
            <a:endParaRPr lang="cs-CZ"/>
          </a:p>
        </p:txBody>
      </p:sp>
    </p:spTree>
    <p:extLst>
      <p:ext uri="{BB962C8B-B14F-4D97-AF65-F5344CB8AC3E}">
        <p14:creationId xmlns:p14="http://schemas.microsoft.com/office/powerpoint/2010/main" val="34545601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22A089-6D74-6640-C05C-709E259D6AF3}"/>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B71DBBDA-DE11-EC11-03A2-C5BA9791FBB5}"/>
              </a:ext>
            </a:extLst>
          </p:cNvPr>
          <p:cNvSpPr>
            <a:spLocks noGrp="1"/>
          </p:cNvSpPr>
          <p:nvPr>
            <p:ph idx="1"/>
          </p:nvPr>
        </p:nvSpPr>
        <p:spPr/>
        <p:txBody>
          <a:bodyPr/>
          <a:lstStyle/>
          <a:p>
            <a:r>
              <a:rPr lang="cs-CZ" dirty="0"/>
              <a:t>(1) Pro účely tohoto zákona se rozumí</a:t>
            </a:r>
          </a:p>
          <a:p>
            <a:r>
              <a:rPr lang="cs-CZ" dirty="0"/>
              <a:t>b) </a:t>
            </a:r>
            <a:r>
              <a:rPr lang="cs-CZ" b="1" dirty="0"/>
              <a:t>zadávací dokumentací </a:t>
            </a:r>
            <a:r>
              <a:rPr lang="cs-CZ" dirty="0"/>
              <a:t>veškeré </a:t>
            </a:r>
            <a:r>
              <a:rPr lang="cs-CZ" b="1" dirty="0"/>
              <a:t>písemné dokumenty obsahující zadávací podmínky, sdělované nebo zpřístupňované účastníkům zadávacího řízení při zahájení zadávacího řízení</a:t>
            </a:r>
            <a:r>
              <a:rPr lang="cs-CZ" dirty="0"/>
              <a:t>, včetně formulářů podle § 212 a výzvy k podání nabídek ve zjednodušeném podlimitním řízení,</a:t>
            </a:r>
          </a:p>
          <a:p>
            <a:endParaRPr lang="cs-CZ" dirty="0"/>
          </a:p>
        </p:txBody>
      </p:sp>
      <p:sp>
        <p:nvSpPr>
          <p:cNvPr id="4" name="Zástupný symbol pro číslo snímku 3">
            <a:extLst>
              <a:ext uri="{FF2B5EF4-FFF2-40B4-BE49-F238E27FC236}">
                <a16:creationId xmlns:a16="http://schemas.microsoft.com/office/drawing/2014/main" id="{BECFD150-FC11-7365-BFFD-0C1C1FDEE80F}"/>
              </a:ext>
            </a:extLst>
          </p:cNvPr>
          <p:cNvSpPr>
            <a:spLocks noGrp="1"/>
          </p:cNvSpPr>
          <p:nvPr>
            <p:ph type="sldNum" sz="quarter" idx="12"/>
          </p:nvPr>
        </p:nvSpPr>
        <p:spPr/>
        <p:txBody>
          <a:bodyPr/>
          <a:lstStyle/>
          <a:p>
            <a:fld id="{1CF5A12E-3DFE-4C3E-9036-7893F29C52C1}" type="slidenum">
              <a:rPr lang="cs-CZ" smtClean="0"/>
              <a:t>46</a:t>
            </a:fld>
            <a:endParaRPr lang="cs-CZ"/>
          </a:p>
        </p:txBody>
      </p:sp>
    </p:spTree>
    <p:extLst>
      <p:ext uri="{BB962C8B-B14F-4D97-AF65-F5344CB8AC3E}">
        <p14:creationId xmlns:p14="http://schemas.microsoft.com/office/powerpoint/2010/main" val="19080099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6B057D-DFB4-DDB6-BD36-BF5CFD53A130}"/>
              </a:ext>
            </a:extLst>
          </p:cNvPr>
          <p:cNvSpPr>
            <a:spLocks noGrp="1"/>
          </p:cNvSpPr>
          <p:nvPr>
            <p:ph type="title"/>
          </p:nvPr>
        </p:nvSpPr>
        <p:spPr/>
        <p:txBody>
          <a:bodyPr/>
          <a:lstStyle/>
          <a:p>
            <a:r>
              <a:rPr lang="cs-CZ" dirty="0"/>
              <a:t>§ 36 Zadávací podmínky</a:t>
            </a:r>
          </a:p>
        </p:txBody>
      </p:sp>
      <p:sp>
        <p:nvSpPr>
          <p:cNvPr id="3" name="Zástupný obsah 2">
            <a:extLst>
              <a:ext uri="{FF2B5EF4-FFF2-40B4-BE49-F238E27FC236}">
                <a16:creationId xmlns:a16="http://schemas.microsoft.com/office/drawing/2014/main" id="{87881887-52D5-3EB4-D6F5-E68B4C36011A}"/>
              </a:ext>
            </a:extLst>
          </p:cNvPr>
          <p:cNvSpPr>
            <a:spLocks noGrp="1"/>
          </p:cNvSpPr>
          <p:nvPr>
            <p:ph idx="1"/>
          </p:nvPr>
        </p:nvSpPr>
        <p:spPr/>
        <p:txBody>
          <a:bodyPr/>
          <a:lstStyle/>
          <a:p>
            <a:r>
              <a:rPr lang="cs-CZ" dirty="0"/>
              <a:t>(1) Zadávací podmínky </a:t>
            </a:r>
            <a:r>
              <a:rPr lang="cs-CZ" b="1" dirty="0"/>
              <a:t>nesmí</a:t>
            </a:r>
            <a:r>
              <a:rPr lang="cs-CZ" dirty="0"/>
              <a:t> být stanoveny tak, aby určitým dodavatelům </a:t>
            </a:r>
            <a:r>
              <a:rPr lang="cs-CZ" b="1" dirty="0"/>
              <a:t>bezdůvodně</a:t>
            </a:r>
            <a:r>
              <a:rPr lang="cs-CZ" dirty="0"/>
              <a:t> přímo nebo nepřímo zaručovaly konkurenční </a:t>
            </a:r>
            <a:r>
              <a:rPr lang="cs-CZ" b="1" dirty="0"/>
              <a:t>výhodu</a:t>
            </a:r>
            <a:r>
              <a:rPr lang="cs-CZ" dirty="0"/>
              <a:t> nebo vytvářely bezdůvodné </a:t>
            </a:r>
            <a:r>
              <a:rPr lang="cs-CZ" b="1" dirty="0"/>
              <a:t>překážky</a:t>
            </a:r>
            <a:r>
              <a:rPr lang="cs-CZ" dirty="0"/>
              <a:t> hospodářské soutěže.</a:t>
            </a:r>
          </a:p>
          <a:p>
            <a:r>
              <a:rPr lang="cs-CZ" dirty="0"/>
              <a:t> (2) Zadávací podmínky zadavatel uvede </a:t>
            </a:r>
            <a:r>
              <a:rPr lang="cs-CZ" b="1" dirty="0"/>
              <a:t>v zadávací dokumentaci </a:t>
            </a:r>
            <a:r>
              <a:rPr lang="cs-CZ" dirty="0"/>
              <a:t>nebo ve výzvě uvedené v příloze č. 6 k tomuto zákonu anebo je sdělí účastníkům zadávacího řízení </a:t>
            </a:r>
            <a:r>
              <a:rPr lang="cs-CZ" b="1" dirty="0"/>
              <a:t>při jednání</a:t>
            </a:r>
            <a:r>
              <a:rPr lang="cs-CZ" dirty="0"/>
              <a:t>.</a:t>
            </a:r>
          </a:p>
          <a:p>
            <a:r>
              <a:rPr lang="cs-CZ" dirty="0"/>
              <a:t>(3) Zadávací podmínky zadavatel stanoví a poskytne dodavatelům v </a:t>
            </a:r>
            <a:r>
              <a:rPr lang="cs-CZ" b="1" dirty="0"/>
              <a:t>podrobnostech nezbytných pro účast dodavatele </a:t>
            </a:r>
            <a:r>
              <a:rPr lang="cs-CZ" dirty="0"/>
              <a:t>v zadávacím řízení. Zadavatel nesmí přenášet odpovědnost za správnost a úplnost zadávacích podmínek na dodavatele.</a:t>
            </a:r>
          </a:p>
          <a:p>
            <a:endParaRPr lang="cs-CZ" dirty="0"/>
          </a:p>
        </p:txBody>
      </p:sp>
      <p:sp>
        <p:nvSpPr>
          <p:cNvPr id="4" name="Zástupný symbol pro číslo snímku 3">
            <a:extLst>
              <a:ext uri="{FF2B5EF4-FFF2-40B4-BE49-F238E27FC236}">
                <a16:creationId xmlns:a16="http://schemas.microsoft.com/office/drawing/2014/main" id="{5364444D-7CC1-8FB1-2B9B-CF8FD7013CFC}"/>
              </a:ext>
            </a:extLst>
          </p:cNvPr>
          <p:cNvSpPr>
            <a:spLocks noGrp="1"/>
          </p:cNvSpPr>
          <p:nvPr>
            <p:ph type="sldNum" sz="quarter" idx="12"/>
          </p:nvPr>
        </p:nvSpPr>
        <p:spPr/>
        <p:txBody>
          <a:bodyPr/>
          <a:lstStyle/>
          <a:p>
            <a:fld id="{1CF5A12E-3DFE-4C3E-9036-7893F29C52C1}" type="slidenum">
              <a:rPr lang="cs-CZ" smtClean="0"/>
              <a:t>47</a:t>
            </a:fld>
            <a:endParaRPr lang="cs-CZ"/>
          </a:p>
        </p:txBody>
      </p:sp>
    </p:spTree>
    <p:extLst>
      <p:ext uri="{BB962C8B-B14F-4D97-AF65-F5344CB8AC3E}">
        <p14:creationId xmlns:p14="http://schemas.microsoft.com/office/powerpoint/2010/main" val="26058671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43CA7F-7780-9283-2ED1-3DCB7A90CB24}"/>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8BE56B9-027C-DF7C-4AFD-0E5DFE1288F8}"/>
              </a:ext>
            </a:extLst>
          </p:cNvPr>
          <p:cNvSpPr>
            <a:spLocks noGrp="1"/>
          </p:cNvSpPr>
          <p:nvPr>
            <p:ph idx="1"/>
          </p:nvPr>
        </p:nvSpPr>
        <p:spPr>
          <a:xfrm>
            <a:off x="1620000" y="1920240"/>
            <a:ext cx="9550920" cy="4165781"/>
          </a:xfrm>
        </p:spPr>
        <p:txBody>
          <a:bodyPr/>
          <a:lstStyle/>
          <a:p>
            <a:r>
              <a:rPr lang="cs-CZ" dirty="0"/>
              <a:t>(4) Pokud některou část zadávací dokumentace nebo výzvy uvedené v příloze č. 6 k tomuto zákonu vypracovala osoba odlišná od zadavatele, s výjimkou advokáta nebo daňového poradce, označí zadavatel tuto část spolu s identifikací osoby, která ji vypracovala. Pokud zadávací dokumentace nebo výzva uvedená v příloze č. 6 k tomuto zákonu obsahuje informace, které jsou výsledkem předběžné tržní konzultace, zadavatel označí v zadávací dokumentaci nebo výzvě uvedené v příloze č. 6 k tomuto zákonu tyto informace, identifikuje osoby, které se na předběžné tržní konzultaci podílely, a uvede všechny podstatné informace, které byly obsahem předběžné tržní konzultace.</a:t>
            </a:r>
          </a:p>
          <a:p>
            <a:r>
              <a:rPr lang="cs-CZ" dirty="0"/>
              <a:t>(5) Zadavatel je </a:t>
            </a:r>
            <a:r>
              <a:rPr lang="cs-CZ" b="1" dirty="0"/>
              <a:t>oprávněn stanovit lhůty </a:t>
            </a:r>
            <a:r>
              <a:rPr lang="cs-CZ" dirty="0"/>
              <a:t>potřebné k průběhu zadávacího řízení. Délka lhůt musí být stanovena tak, aby byla zajištěna přiměřená doba pro vyžadované úkony dodavatelů.</a:t>
            </a:r>
          </a:p>
          <a:p>
            <a:r>
              <a:rPr lang="cs-CZ" dirty="0"/>
              <a:t> (6) Je-li to vhodné, může zadavatel </a:t>
            </a:r>
            <a:r>
              <a:rPr lang="cs-CZ" b="1" dirty="0"/>
              <a:t>umožnit prohlídku místa plnění</a:t>
            </a:r>
            <a:r>
              <a:rPr lang="cs-CZ" dirty="0"/>
              <a:t>.</a:t>
            </a:r>
          </a:p>
          <a:p>
            <a:endParaRPr lang="cs-CZ" dirty="0"/>
          </a:p>
        </p:txBody>
      </p:sp>
      <p:sp>
        <p:nvSpPr>
          <p:cNvPr id="4" name="Zástupný symbol pro číslo snímku 3">
            <a:extLst>
              <a:ext uri="{FF2B5EF4-FFF2-40B4-BE49-F238E27FC236}">
                <a16:creationId xmlns:a16="http://schemas.microsoft.com/office/drawing/2014/main" id="{C9AFAA77-3052-6ED9-E831-B5EAECA15DA2}"/>
              </a:ext>
            </a:extLst>
          </p:cNvPr>
          <p:cNvSpPr>
            <a:spLocks noGrp="1"/>
          </p:cNvSpPr>
          <p:nvPr>
            <p:ph type="sldNum" sz="quarter" idx="12"/>
          </p:nvPr>
        </p:nvSpPr>
        <p:spPr/>
        <p:txBody>
          <a:bodyPr/>
          <a:lstStyle/>
          <a:p>
            <a:fld id="{1CF5A12E-3DFE-4C3E-9036-7893F29C52C1}" type="slidenum">
              <a:rPr lang="cs-CZ" smtClean="0"/>
              <a:t>48</a:t>
            </a:fld>
            <a:endParaRPr lang="cs-CZ"/>
          </a:p>
        </p:txBody>
      </p:sp>
    </p:spTree>
    <p:extLst>
      <p:ext uri="{BB962C8B-B14F-4D97-AF65-F5344CB8AC3E}">
        <p14:creationId xmlns:p14="http://schemas.microsoft.com/office/powerpoint/2010/main" val="35951872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391916-04DD-C579-EADD-6F2A76F839EC}"/>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F8E2929-2AD0-4B4F-C818-43645DC37CB0}"/>
              </a:ext>
            </a:extLst>
          </p:cNvPr>
          <p:cNvSpPr>
            <a:spLocks noGrp="1"/>
          </p:cNvSpPr>
          <p:nvPr>
            <p:ph idx="1"/>
          </p:nvPr>
        </p:nvSpPr>
        <p:spPr/>
        <p:txBody>
          <a:bodyPr/>
          <a:lstStyle/>
          <a:p>
            <a:r>
              <a:rPr lang="cs-CZ" dirty="0"/>
              <a:t>(7) Zadávací podmínky mohou být </a:t>
            </a:r>
            <a:r>
              <a:rPr lang="cs-CZ" b="1" dirty="0"/>
              <a:t>po zahájení zadávacího řízení změněny nebo doplněny, pouze stanoví-li tak tento zákon</a:t>
            </a:r>
            <a:r>
              <a:rPr lang="cs-CZ" dirty="0"/>
              <a:t>.</a:t>
            </a:r>
          </a:p>
          <a:p>
            <a:r>
              <a:rPr lang="cs-CZ" dirty="0"/>
              <a:t>(8) Zadavatel může požadovat, aby dodavatel přijal přiměřená opatření k ochraně důvěrné povahy informací, které zadavatel poskytuje nebo zpřístupňuje v průběhu zadávacího řízení.</a:t>
            </a:r>
          </a:p>
          <a:p>
            <a:r>
              <a:rPr lang="cs-CZ" dirty="0"/>
              <a:t>(9) Zadavatel může všem nebo některým účastníkům zadávacího řízení udělit ceny nebo platby, pokud pravidla pro jejich udělení stanoví v zadávací dokumentaci. Ceny nebo platby zadavatel účastníkům neudělí, pokud tomu brání mezinárodní sankce podle zákona upravujícího provádění mezinárodních sankcí.</a:t>
            </a:r>
          </a:p>
          <a:p>
            <a:endParaRPr lang="cs-CZ" dirty="0"/>
          </a:p>
        </p:txBody>
      </p:sp>
      <p:sp>
        <p:nvSpPr>
          <p:cNvPr id="4" name="Zástupný symbol pro číslo snímku 3">
            <a:extLst>
              <a:ext uri="{FF2B5EF4-FFF2-40B4-BE49-F238E27FC236}">
                <a16:creationId xmlns:a16="http://schemas.microsoft.com/office/drawing/2014/main" id="{B4247BDD-40E0-CDA8-7945-B47707329E1B}"/>
              </a:ext>
            </a:extLst>
          </p:cNvPr>
          <p:cNvSpPr>
            <a:spLocks noGrp="1"/>
          </p:cNvSpPr>
          <p:nvPr>
            <p:ph type="sldNum" sz="quarter" idx="12"/>
          </p:nvPr>
        </p:nvSpPr>
        <p:spPr/>
        <p:txBody>
          <a:bodyPr/>
          <a:lstStyle/>
          <a:p>
            <a:fld id="{1CF5A12E-3DFE-4C3E-9036-7893F29C52C1}" type="slidenum">
              <a:rPr lang="cs-CZ" smtClean="0"/>
              <a:t>49</a:t>
            </a:fld>
            <a:endParaRPr lang="cs-CZ"/>
          </a:p>
        </p:txBody>
      </p:sp>
    </p:spTree>
    <p:extLst>
      <p:ext uri="{BB962C8B-B14F-4D97-AF65-F5344CB8AC3E}">
        <p14:creationId xmlns:p14="http://schemas.microsoft.com/office/powerpoint/2010/main" val="1067313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4A7937-4028-3E0A-EDBD-3B9A81B9C631}"/>
              </a:ext>
            </a:extLst>
          </p:cNvPr>
          <p:cNvSpPr>
            <a:spLocks noGrp="1"/>
          </p:cNvSpPr>
          <p:nvPr>
            <p:ph type="title"/>
          </p:nvPr>
        </p:nvSpPr>
        <p:spPr/>
        <p:txBody>
          <a:bodyPr/>
          <a:lstStyle/>
          <a:p>
            <a:r>
              <a:rPr lang="cs-CZ" dirty="0"/>
              <a:t>Relevantní právní předpisy</a:t>
            </a:r>
          </a:p>
        </p:txBody>
      </p:sp>
      <p:sp>
        <p:nvSpPr>
          <p:cNvPr id="3" name="Zástupný obsah 2">
            <a:extLst>
              <a:ext uri="{FF2B5EF4-FFF2-40B4-BE49-F238E27FC236}">
                <a16:creationId xmlns:a16="http://schemas.microsoft.com/office/drawing/2014/main" id="{F723E9B6-CA7C-4F1F-E0F3-721351A99A96}"/>
              </a:ext>
            </a:extLst>
          </p:cNvPr>
          <p:cNvSpPr>
            <a:spLocks noGrp="1"/>
          </p:cNvSpPr>
          <p:nvPr>
            <p:ph idx="1"/>
          </p:nvPr>
        </p:nvSpPr>
        <p:spPr/>
        <p:txBody>
          <a:bodyPr/>
          <a:lstStyle/>
          <a:p>
            <a:r>
              <a:rPr lang="cs-CZ" dirty="0">
                <a:hlinkClick r:id="rId2"/>
              </a:rPr>
              <a:t>zákon č. 134/2016 Sb., o zadávání veřejných zakázek</a:t>
            </a:r>
            <a:endParaRPr lang="cs-CZ" dirty="0"/>
          </a:p>
          <a:p>
            <a:r>
              <a:rPr lang="cs-CZ" dirty="0">
                <a:hlinkClick r:id="rId3"/>
              </a:rPr>
              <a:t>nařízení vlády č. 172/2016 Sb., o stanovení finančních limitů a částek pro účely zákona o zadávání veřejných zakázek</a:t>
            </a:r>
            <a:endParaRPr lang="cs-CZ" dirty="0"/>
          </a:p>
          <a:p>
            <a:r>
              <a:rPr lang="cs-CZ" dirty="0">
                <a:hlinkClick r:id="rId4"/>
              </a:rPr>
              <a:t>vyhláška č. 345/2023 Sb., o uveřejňování formulářů pro účely zákona o zadávání veřejných zakázek a náležitostech profilu zadavatele</a:t>
            </a:r>
            <a:endParaRPr lang="cs-CZ" dirty="0"/>
          </a:p>
          <a:p>
            <a:r>
              <a:rPr lang="cs-CZ" dirty="0">
                <a:hlinkClick r:id="rId5"/>
              </a:rPr>
              <a:t>vyhláška č. 260/2016 Sb., o stanovení podrobnějších podmínek týkajících se elektronických nástrojů, elektronických úkonů při zadávání veřejných zakázek a certifikátu shody</a:t>
            </a:r>
            <a:endParaRPr lang="cs-CZ" dirty="0"/>
          </a:p>
        </p:txBody>
      </p:sp>
    </p:spTree>
    <p:extLst>
      <p:ext uri="{BB962C8B-B14F-4D97-AF65-F5344CB8AC3E}">
        <p14:creationId xmlns:p14="http://schemas.microsoft.com/office/powerpoint/2010/main" val="32485240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1C3339-9267-8FB8-94BD-B8606EF178B4}"/>
              </a:ext>
            </a:extLst>
          </p:cNvPr>
          <p:cNvSpPr>
            <a:spLocks noGrp="1"/>
          </p:cNvSpPr>
          <p:nvPr>
            <p:ph type="title"/>
          </p:nvPr>
        </p:nvSpPr>
        <p:spPr/>
        <p:txBody>
          <a:bodyPr/>
          <a:lstStyle/>
          <a:p>
            <a:r>
              <a:rPr lang="cs-CZ" dirty="0"/>
              <a:t>§ 48 Vyloučení účastníka zadávacího řízení</a:t>
            </a:r>
          </a:p>
        </p:txBody>
      </p:sp>
      <p:sp>
        <p:nvSpPr>
          <p:cNvPr id="3" name="Zástupný obsah 2">
            <a:extLst>
              <a:ext uri="{FF2B5EF4-FFF2-40B4-BE49-F238E27FC236}">
                <a16:creationId xmlns:a16="http://schemas.microsoft.com/office/drawing/2014/main" id="{021244BF-503C-5161-7162-447C485D3874}"/>
              </a:ext>
            </a:extLst>
          </p:cNvPr>
          <p:cNvSpPr>
            <a:spLocks noGrp="1"/>
          </p:cNvSpPr>
          <p:nvPr>
            <p:ph idx="1"/>
          </p:nvPr>
        </p:nvSpPr>
        <p:spPr/>
        <p:txBody>
          <a:bodyPr/>
          <a:lstStyle/>
          <a:p>
            <a:r>
              <a:rPr lang="cs-CZ" dirty="0"/>
              <a:t>(2) Zadavatel může vyloučit účastníka zadávacího řízení, pokud </a:t>
            </a:r>
            <a:r>
              <a:rPr lang="cs-CZ" b="1" dirty="0"/>
              <a:t>údaje, doklady, vzorky nebo modely</a:t>
            </a:r>
            <a:r>
              <a:rPr lang="cs-CZ" dirty="0"/>
              <a:t> předložené účastníkem zadávacího řízení</a:t>
            </a:r>
          </a:p>
          <a:p>
            <a:r>
              <a:rPr lang="cs-CZ" dirty="0"/>
              <a:t>a)</a:t>
            </a:r>
            <a:r>
              <a:rPr lang="cs-CZ" b="1" dirty="0"/>
              <a:t> nesplňují zadávací podmínky </a:t>
            </a:r>
            <a:r>
              <a:rPr lang="cs-CZ" dirty="0"/>
              <a:t>nebo je účastník zadávacího řízení ve stanovené lhůtě nedoložil,</a:t>
            </a:r>
          </a:p>
          <a:p>
            <a:r>
              <a:rPr lang="cs-CZ" dirty="0"/>
              <a:t>b) nebyly účastníkem zadávacího řízení objasněny nebo doplněny na základě žádosti podle § 46, nebo</a:t>
            </a:r>
          </a:p>
          <a:p>
            <a:r>
              <a:rPr lang="cs-CZ" dirty="0"/>
              <a:t>c) neodpovídají skutečnosti a měly nebo mohou mít vliv na posouzení podmínek účasti nebo na naplnění kritérií hodnocení.</a:t>
            </a:r>
          </a:p>
        </p:txBody>
      </p:sp>
      <p:sp>
        <p:nvSpPr>
          <p:cNvPr id="4" name="Zástupný symbol pro číslo snímku 3">
            <a:extLst>
              <a:ext uri="{FF2B5EF4-FFF2-40B4-BE49-F238E27FC236}">
                <a16:creationId xmlns:a16="http://schemas.microsoft.com/office/drawing/2014/main" id="{69329A98-76A2-79EF-57BA-C54D25B57A88}"/>
              </a:ext>
            </a:extLst>
          </p:cNvPr>
          <p:cNvSpPr>
            <a:spLocks noGrp="1"/>
          </p:cNvSpPr>
          <p:nvPr>
            <p:ph type="sldNum" sz="quarter" idx="12"/>
          </p:nvPr>
        </p:nvSpPr>
        <p:spPr/>
        <p:txBody>
          <a:bodyPr/>
          <a:lstStyle/>
          <a:p>
            <a:fld id="{1CF5A12E-3DFE-4C3E-9036-7893F29C52C1}" type="slidenum">
              <a:rPr lang="cs-CZ" smtClean="0"/>
              <a:t>50</a:t>
            </a:fld>
            <a:endParaRPr lang="cs-CZ"/>
          </a:p>
        </p:txBody>
      </p:sp>
    </p:spTree>
    <p:extLst>
      <p:ext uri="{BB962C8B-B14F-4D97-AF65-F5344CB8AC3E}">
        <p14:creationId xmlns:p14="http://schemas.microsoft.com/office/powerpoint/2010/main" val="40061675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CC74AF-7C18-240D-D24F-51EDCB0F5B52}"/>
              </a:ext>
            </a:extLst>
          </p:cNvPr>
          <p:cNvSpPr>
            <a:spLocks noGrp="1"/>
          </p:cNvSpPr>
          <p:nvPr>
            <p:ph type="title"/>
          </p:nvPr>
        </p:nvSpPr>
        <p:spPr/>
        <p:txBody>
          <a:bodyPr/>
          <a:lstStyle/>
          <a:p>
            <a:r>
              <a:rPr lang="cs-CZ" dirty="0"/>
              <a:t>§ 96 Dostupnost zadávací dokumentace</a:t>
            </a:r>
          </a:p>
        </p:txBody>
      </p:sp>
      <p:sp>
        <p:nvSpPr>
          <p:cNvPr id="3" name="Zástupný obsah 2">
            <a:extLst>
              <a:ext uri="{FF2B5EF4-FFF2-40B4-BE49-F238E27FC236}">
                <a16:creationId xmlns:a16="http://schemas.microsoft.com/office/drawing/2014/main" id="{549C0B13-B800-6E21-F7DF-8A9E0A5FBFA8}"/>
              </a:ext>
            </a:extLst>
          </p:cNvPr>
          <p:cNvSpPr>
            <a:spLocks noGrp="1"/>
          </p:cNvSpPr>
          <p:nvPr>
            <p:ph idx="1"/>
          </p:nvPr>
        </p:nvSpPr>
        <p:spPr>
          <a:xfrm>
            <a:off x="1620000" y="1844040"/>
            <a:ext cx="9139440" cy="4241981"/>
          </a:xfrm>
        </p:spPr>
        <p:txBody>
          <a:bodyPr/>
          <a:lstStyle/>
          <a:p>
            <a:r>
              <a:rPr lang="cs-CZ" dirty="0"/>
              <a:t>(1) Zadavatel uveřejní zadávací dokumentaci s výjimkou formulářů podle § 212 </a:t>
            </a:r>
            <a:r>
              <a:rPr lang="cs-CZ" b="1" dirty="0"/>
              <a:t>na profilu zadavatele ode dne uveřejnění oznámení o zahájení zadávacího řízení </a:t>
            </a:r>
            <a:r>
              <a:rPr lang="cs-CZ" dirty="0"/>
              <a:t>nebo od odeslání výzvy k podání žádosti o účast podle § 58 odst. 5 nejméně do konce lhůty pro podání nabídek; to neplatí pro jednací řízení bez uveřejnění.</a:t>
            </a:r>
          </a:p>
          <a:p>
            <a:r>
              <a:rPr lang="cs-CZ" dirty="0"/>
              <a:t> (2) Pokud některou část zadávací dokumentace nelze zpřístupnit podle odstavce 1 z důvodů vymezených v § 211 odst. 5 písm. a), b) nebo d) nebo v případě postupu podle § 36 odst. 8, může zadavatel příslušnou část zadávací dokumentace poskytnout </a:t>
            </a:r>
            <a:r>
              <a:rPr lang="cs-CZ" b="1" dirty="0"/>
              <a:t>jiným vhodným způsobem</a:t>
            </a:r>
            <a:r>
              <a:rPr lang="cs-CZ" dirty="0"/>
              <a:t>. V takovém případě zadavatel odešle, předá nebo jinak zpřístupní příslušnou část zadávací dokumentace nejpozději do 3 pracovních dnů od doručení žádosti dodavatele o její poskytnutí. Poskytnutí příslušné části zadávací dokumentace může být podmíněno pouze úhradou nákladů podle odstavce 4 nebo v případě postupu podle § 36 odst. 8 přijetím přiměřených opatření k ochraně důvěrné povahy informací.</a:t>
            </a:r>
          </a:p>
          <a:p>
            <a:r>
              <a:rPr lang="cs-CZ" dirty="0"/>
              <a:t> </a:t>
            </a:r>
          </a:p>
        </p:txBody>
      </p:sp>
      <p:sp>
        <p:nvSpPr>
          <p:cNvPr id="4" name="Zástupný symbol pro číslo snímku 3">
            <a:extLst>
              <a:ext uri="{FF2B5EF4-FFF2-40B4-BE49-F238E27FC236}">
                <a16:creationId xmlns:a16="http://schemas.microsoft.com/office/drawing/2014/main" id="{FA488C7B-E7F3-CE8A-A59B-A948D8CC35B2}"/>
              </a:ext>
            </a:extLst>
          </p:cNvPr>
          <p:cNvSpPr>
            <a:spLocks noGrp="1"/>
          </p:cNvSpPr>
          <p:nvPr>
            <p:ph type="sldNum" sz="quarter" idx="12"/>
          </p:nvPr>
        </p:nvSpPr>
        <p:spPr/>
        <p:txBody>
          <a:bodyPr/>
          <a:lstStyle/>
          <a:p>
            <a:fld id="{1CF5A12E-3DFE-4C3E-9036-7893F29C52C1}" type="slidenum">
              <a:rPr lang="cs-CZ" smtClean="0"/>
              <a:t>51</a:t>
            </a:fld>
            <a:endParaRPr lang="cs-CZ"/>
          </a:p>
        </p:txBody>
      </p:sp>
    </p:spTree>
    <p:extLst>
      <p:ext uri="{BB962C8B-B14F-4D97-AF65-F5344CB8AC3E}">
        <p14:creationId xmlns:p14="http://schemas.microsoft.com/office/powerpoint/2010/main" val="27373521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20B198-D80D-736B-74EC-27CDFF1F1EE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77427CC-7135-3E7D-B855-6D29822F231D}"/>
              </a:ext>
            </a:extLst>
          </p:cNvPr>
          <p:cNvSpPr>
            <a:spLocks noGrp="1"/>
          </p:cNvSpPr>
          <p:nvPr>
            <p:ph idx="1"/>
          </p:nvPr>
        </p:nvSpPr>
        <p:spPr/>
        <p:txBody>
          <a:bodyPr/>
          <a:lstStyle/>
          <a:p>
            <a:r>
              <a:rPr lang="cs-CZ" dirty="0"/>
              <a:t>(3) V </a:t>
            </a:r>
            <a:r>
              <a:rPr lang="cs-CZ" b="1" dirty="0"/>
              <a:t>oznámení o zahájení zadávacího řízení </a:t>
            </a:r>
            <a:r>
              <a:rPr lang="cs-CZ" dirty="0"/>
              <a:t>nebo výzvě uvedené v příloze č. 6 k tomuto zákonu musí zadavatel </a:t>
            </a:r>
            <a:r>
              <a:rPr lang="cs-CZ" b="1" dirty="0"/>
              <a:t>uvést internetovou adresu profilu </a:t>
            </a:r>
            <a:r>
              <a:rPr lang="cs-CZ" dirty="0"/>
              <a:t>zadavatele, na které je zadávací dokumentace dostupná. Pokud některá část zadávací dokumentace bude poskytnuta podle odstavce 2, musí být v oznámení o zahájení zadávacího řízení nebo výzvě uvedené v příloze č. 6 k tomuto zákonu uvedena </a:t>
            </a:r>
            <a:r>
              <a:rPr lang="cs-CZ" b="1" dirty="0"/>
              <a:t>informace o způsobu a podmínkách poskytnutí </a:t>
            </a:r>
            <a:r>
              <a:rPr lang="cs-CZ" dirty="0"/>
              <a:t>příslušné části zadávací dokumentace.</a:t>
            </a:r>
          </a:p>
          <a:p>
            <a:r>
              <a:rPr lang="cs-CZ" dirty="0"/>
              <a:t>(4) Úhradu nákladů za poskytnutí příslušné části zadávací dokumentace lze požadovat pouze do výše obvyklých nákladů na její reprodukci, balné a poštovné.</a:t>
            </a:r>
          </a:p>
          <a:p>
            <a:endParaRPr lang="cs-CZ" dirty="0"/>
          </a:p>
        </p:txBody>
      </p:sp>
      <p:sp>
        <p:nvSpPr>
          <p:cNvPr id="4" name="Zástupný symbol pro číslo snímku 3">
            <a:extLst>
              <a:ext uri="{FF2B5EF4-FFF2-40B4-BE49-F238E27FC236}">
                <a16:creationId xmlns:a16="http://schemas.microsoft.com/office/drawing/2014/main" id="{D2E4E322-890B-A3EA-7C51-E8E5B13C79CC}"/>
              </a:ext>
            </a:extLst>
          </p:cNvPr>
          <p:cNvSpPr>
            <a:spLocks noGrp="1"/>
          </p:cNvSpPr>
          <p:nvPr>
            <p:ph type="sldNum" sz="quarter" idx="12"/>
          </p:nvPr>
        </p:nvSpPr>
        <p:spPr/>
        <p:txBody>
          <a:bodyPr/>
          <a:lstStyle/>
          <a:p>
            <a:fld id="{1CF5A12E-3DFE-4C3E-9036-7893F29C52C1}" type="slidenum">
              <a:rPr lang="cs-CZ" smtClean="0"/>
              <a:t>52</a:t>
            </a:fld>
            <a:endParaRPr lang="cs-CZ"/>
          </a:p>
        </p:txBody>
      </p:sp>
    </p:spTree>
    <p:extLst>
      <p:ext uri="{BB962C8B-B14F-4D97-AF65-F5344CB8AC3E}">
        <p14:creationId xmlns:p14="http://schemas.microsoft.com/office/powerpoint/2010/main" val="17136242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65340E-3B32-B708-B4FE-C945812B717F}"/>
              </a:ext>
            </a:extLst>
          </p:cNvPr>
          <p:cNvSpPr>
            <a:spLocks noGrp="1"/>
          </p:cNvSpPr>
          <p:nvPr>
            <p:ph type="title"/>
          </p:nvPr>
        </p:nvSpPr>
        <p:spPr/>
        <p:txBody>
          <a:bodyPr/>
          <a:lstStyle/>
          <a:p>
            <a:r>
              <a:rPr lang="cs-CZ" dirty="0"/>
              <a:t>6.</a:t>
            </a:r>
            <a:br>
              <a:rPr lang="cs-CZ" dirty="0"/>
            </a:br>
            <a:r>
              <a:rPr lang="cs-CZ" dirty="0"/>
              <a:t>Podmínky účasti v zadávacím řízení</a:t>
            </a:r>
          </a:p>
        </p:txBody>
      </p:sp>
      <p:sp>
        <p:nvSpPr>
          <p:cNvPr id="3" name="Zástupný text 2">
            <a:extLst>
              <a:ext uri="{FF2B5EF4-FFF2-40B4-BE49-F238E27FC236}">
                <a16:creationId xmlns:a16="http://schemas.microsoft.com/office/drawing/2014/main" id="{DD87931B-3028-671A-D0CE-8AB4A3E623A7}"/>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2060176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4F48F4-121A-D699-00BB-70D52658A6D8}"/>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D4F23459-A847-E96F-F86F-23DF316CD3A4}"/>
              </a:ext>
            </a:extLst>
          </p:cNvPr>
          <p:cNvSpPr>
            <a:spLocks noGrp="1"/>
          </p:cNvSpPr>
          <p:nvPr>
            <p:ph idx="1"/>
          </p:nvPr>
        </p:nvSpPr>
        <p:spPr/>
        <p:txBody>
          <a:bodyPr/>
          <a:lstStyle/>
          <a:p>
            <a:r>
              <a:rPr lang="cs-CZ" dirty="0"/>
              <a:t>(1) Pro účely tohoto zákona se rozumí</a:t>
            </a:r>
          </a:p>
          <a:p>
            <a:r>
              <a:rPr lang="cs-CZ" dirty="0"/>
              <a:t>a) </a:t>
            </a:r>
            <a:r>
              <a:rPr lang="cs-CZ" b="1" dirty="0"/>
              <a:t>zadávacími podmínkami </a:t>
            </a:r>
            <a:r>
              <a:rPr lang="cs-CZ" dirty="0"/>
              <a:t>veškeré zadavatelem stanovené</a:t>
            </a:r>
          </a:p>
          <a:p>
            <a:r>
              <a:rPr lang="cs-CZ" dirty="0"/>
              <a:t>1. podmínky průběhu zadávacího řízení,</a:t>
            </a:r>
          </a:p>
          <a:p>
            <a:r>
              <a:rPr lang="cs-CZ" dirty="0"/>
              <a:t>2. </a:t>
            </a:r>
            <a:r>
              <a:rPr lang="cs-CZ" b="1" dirty="0"/>
              <a:t>podmínky účasti v zadávacím řízení</a:t>
            </a:r>
            <a:r>
              <a:rPr lang="cs-CZ" dirty="0"/>
              <a:t>,</a:t>
            </a:r>
          </a:p>
          <a:p>
            <a:r>
              <a:rPr lang="cs-CZ" dirty="0"/>
              <a:t>3. pravidla pro snížení počtu účastníků zadávacího řízení nebo snížení počtu předběžných nabídek nebo řešení,</a:t>
            </a:r>
          </a:p>
          <a:p>
            <a:r>
              <a:rPr lang="cs-CZ" dirty="0"/>
              <a:t>4. pravidla pro hodnocení nabídek,</a:t>
            </a:r>
          </a:p>
          <a:p>
            <a:r>
              <a:rPr lang="cs-CZ" dirty="0"/>
              <a:t>5. další podmínky pro uzavření smlouvy na veřejnou zakázku podle § 104,</a:t>
            </a:r>
          </a:p>
          <a:p>
            <a:endParaRPr lang="cs-CZ" dirty="0"/>
          </a:p>
        </p:txBody>
      </p:sp>
      <p:sp>
        <p:nvSpPr>
          <p:cNvPr id="4" name="Zástupný symbol pro číslo snímku 3">
            <a:extLst>
              <a:ext uri="{FF2B5EF4-FFF2-40B4-BE49-F238E27FC236}">
                <a16:creationId xmlns:a16="http://schemas.microsoft.com/office/drawing/2014/main" id="{2962759D-7827-FFC4-2CB6-2C0F35036180}"/>
              </a:ext>
            </a:extLst>
          </p:cNvPr>
          <p:cNvSpPr>
            <a:spLocks noGrp="1"/>
          </p:cNvSpPr>
          <p:nvPr>
            <p:ph type="sldNum" sz="quarter" idx="12"/>
          </p:nvPr>
        </p:nvSpPr>
        <p:spPr/>
        <p:txBody>
          <a:bodyPr/>
          <a:lstStyle/>
          <a:p>
            <a:fld id="{1CF5A12E-3DFE-4C3E-9036-7893F29C52C1}" type="slidenum">
              <a:rPr lang="cs-CZ" smtClean="0"/>
              <a:t>54</a:t>
            </a:fld>
            <a:endParaRPr lang="cs-CZ"/>
          </a:p>
        </p:txBody>
      </p:sp>
    </p:spTree>
    <p:extLst>
      <p:ext uri="{BB962C8B-B14F-4D97-AF65-F5344CB8AC3E}">
        <p14:creationId xmlns:p14="http://schemas.microsoft.com/office/powerpoint/2010/main" val="33775840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D74003-6207-E914-D6C9-4A1DA5903F43}"/>
              </a:ext>
            </a:extLst>
          </p:cNvPr>
          <p:cNvSpPr>
            <a:spLocks noGrp="1"/>
          </p:cNvSpPr>
          <p:nvPr>
            <p:ph type="title"/>
          </p:nvPr>
        </p:nvSpPr>
        <p:spPr/>
        <p:txBody>
          <a:bodyPr/>
          <a:lstStyle/>
          <a:p>
            <a:r>
              <a:rPr lang="cs-CZ" dirty="0"/>
              <a:t>§ 37 Podmínky účasti v zadávacím řízení</a:t>
            </a:r>
          </a:p>
        </p:txBody>
      </p:sp>
      <p:sp>
        <p:nvSpPr>
          <p:cNvPr id="3" name="Zástupný obsah 2">
            <a:extLst>
              <a:ext uri="{FF2B5EF4-FFF2-40B4-BE49-F238E27FC236}">
                <a16:creationId xmlns:a16="http://schemas.microsoft.com/office/drawing/2014/main" id="{00BC3075-A275-8876-9928-2DFA39EFDDD1}"/>
              </a:ext>
            </a:extLst>
          </p:cNvPr>
          <p:cNvSpPr>
            <a:spLocks noGrp="1"/>
          </p:cNvSpPr>
          <p:nvPr>
            <p:ph idx="1"/>
          </p:nvPr>
        </p:nvSpPr>
        <p:spPr/>
        <p:txBody>
          <a:bodyPr/>
          <a:lstStyle/>
          <a:p>
            <a:r>
              <a:rPr lang="cs-CZ" dirty="0"/>
              <a:t>(1) Podmínky účasti v zadávacím řízení může zadavatel stanovit jako</a:t>
            </a:r>
          </a:p>
          <a:p>
            <a:r>
              <a:rPr lang="cs-CZ" dirty="0"/>
              <a:t>a) podmínky </a:t>
            </a:r>
            <a:r>
              <a:rPr lang="cs-CZ" b="1" dirty="0"/>
              <a:t>kvalifikace</a:t>
            </a:r>
            <a:r>
              <a:rPr lang="cs-CZ" dirty="0"/>
              <a:t>,</a:t>
            </a:r>
          </a:p>
          <a:p>
            <a:r>
              <a:rPr lang="cs-CZ" dirty="0"/>
              <a:t>b) </a:t>
            </a:r>
            <a:r>
              <a:rPr lang="cs-CZ" b="1" dirty="0"/>
              <a:t>technické podmínky vymezující předmět veřejné zakázky</a:t>
            </a:r>
            <a:r>
              <a:rPr lang="cs-CZ" dirty="0"/>
              <a:t> včetně podmínek nakládání s právy k průmyslovému nebo duševnímu vlastnictví vzniklými v souvislosti s plněním smlouvy na veřejnou zakázku,</a:t>
            </a:r>
          </a:p>
          <a:p>
            <a:r>
              <a:rPr lang="cs-CZ" dirty="0"/>
              <a:t>c) </a:t>
            </a:r>
            <a:r>
              <a:rPr lang="cs-CZ" b="1" dirty="0"/>
              <a:t>obchodní nebo jiné smluvní podmínky</a:t>
            </a:r>
            <a:r>
              <a:rPr lang="cs-CZ" dirty="0"/>
              <a:t> vztahující se k předmětu veřejné zakázky, nebo</a:t>
            </a:r>
          </a:p>
          <a:p>
            <a:r>
              <a:rPr lang="cs-CZ" dirty="0"/>
              <a:t>d) </a:t>
            </a:r>
            <a:r>
              <a:rPr lang="cs-CZ" b="1" dirty="0"/>
              <a:t>zvláštní podmínky plnění </a:t>
            </a:r>
            <a:r>
              <a:rPr lang="cs-CZ" dirty="0"/>
              <a:t>veřejné zakázky, a to zejména v oblasti vlivu předmětu veřejné zakázky na </a:t>
            </a:r>
            <a:r>
              <a:rPr lang="cs-CZ" b="1" dirty="0"/>
              <a:t>životní prostředí</a:t>
            </a:r>
            <a:r>
              <a:rPr lang="cs-CZ" dirty="0"/>
              <a:t>, </a:t>
            </a:r>
            <a:r>
              <a:rPr lang="cs-CZ" b="1" dirty="0"/>
              <a:t>sociálních</a:t>
            </a:r>
            <a:r>
              <a:rPr lang="cs-CZ" dirty="0"/>
              <a:t> důsledků vyplývajících z předmětu veřejné zakázky, </a:t>
            </a:r>
            <a:r>
              <a:rPr lang="cs-CZ" b="1" dirty="0"/>
              <a:t>hospodářské oblasti </a:t>
            </a:r>
            <a:r>
              <a:rPr lang="cs-CZ" dirty="0"/>
              <a:t>nebo </a:t>
            </a:r>
            <a:r>
              <a:rPr lang="cs-CZ" b="1" dirty="0"/>
              <a:t>inovací</a:t>
            </a:r>
            <a:r>
              <a:rPr lang="cs-CZ" dirty="0"/>
              <a:t>.</a:t>
            </a:r>
          </a:p>
          <a:p>
            <a:endParaRPr lang="cs-CZ" dirty="0"/>
          </a:p>
        </p:txBody>
      </p:sp>
      <p:sp>
        <p:nvSpPr>
          <p:cNvPr id="4" name="Zástupný symbol pro číslo snímku 3">
            <a:extLst>
              <a:ext uri="{FF2B5EF4-FFF2-40B4-BE49-F238E27FC236}">
                <a16:creationId xmlns:a16="http://schemas.microsoft.com/office/drawing/2014/main" id="{3F32A87F-71D2-6AA7-D66C-F880DBB5484D}"/>
              </a:ext>
            </a:extLst>
          </p:cNvPr>
          <p:cNvSpPr>
            <a:spLocks noGrp="1"/>
          </p:cNvSpPr>
          <p:nvPr>
            <p:ph type="sldNum" sz="quarter" idx="12"/>
          </p:nvPr>
        </p:nvSpPr>
        <p:spPr/>
        <p:txBody>
          <a:bodyPr/>
          <a:lstStyle/>
          <a:p>
            <a:fld id="{1CF5A12E-3DFE-4C3E-9036-7893F29C52C1}" type="slidenum">
              <a:rPr lang="cs-CZ" smtClean="0"/>
              <a:t>55</a:t>
            </a:fld>
            <a:endParaRPr lang="cs-CZ"/>
          </a:p>
        </p:txBody>
      </p:sp>
    </p:spTree>
    <p:extLst>
      <p:ext uri="{BB962C8B-B14F-4D97-AF65-F5344CB8AC3E}">
        <p14:creationId xmlns:p14="http://schemas.microsoft.com/office/powerpoint/2010/main" val="18117310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58F9FB-D4C1-63EC-C8E5-47A3F2125C03}"/>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316CDD6-9C8D-C3C7-FC31-6DB3DD97E6B5}"/>
              </a:ext>
            </a:extLst>
          </p:cNvPr>
          <p:cNvSpPr>
            <a:spLocks noGrp="1"/>
          </p:cNvSpPr>
          <p:nvPr>
            <p:ph idx="1"/>
          </p:nvPr>
        </p:nvSpPr>
        <p:spPr/>
        <p:txBody>
          <a:bodyPr/>
          <a:lstStyle/>
          <a:p>
            <a:r>
              <a:rPr lang="cs-CZ" dirty="0"/>
              <a:t>(2) Zadavatel může stanovit </a:t>
            </a:r>
            <a:r>
              <a:rPr lang="cs-CZ" b="1" dirty="0"/>
              <a:t>požadavky na obsah, formu nebo způsob podání </a:t>
            </a:r>
            <a:r>
              <a:rPr lang="cs-CZ" dirty="0"/>
              <a:t>žádostí o účast, předběžných nabídek nebo </a:t>
            </a:r>
            <a:r>
              <a:rPr lang="cs-CZ" b="1" dirty="0"/>
              <a:t>nabídek</a:t>
            </a:r>
            <a:r>
              <a:rPr lang="cs-CZ" dirty="0"/>
              <a:t>.</a:t>
            </a:r>
          </a:p>
          <a:p>
            <a:r>
              <a:rPr lang="cs-CZ" dirty="0"/>
              <a:t>(3) Zadavatel </a:t>
            </a:r>
            <a:r>
              <a:rPr lang="cs-CZ" b="1" dirty="0"/>
              <a:t>nesmí</a:t>
            </a:r>
            <a:r>
              <a:rPr lang="cs-CZ" dirty="0"/>
              <a:t> jako podmínku účasti v zadávacím řízení </a:t>
            </a:r>
            <a:r>
              <a:rPr lang="cs-CZ" b="1" dirty="0"/>
              <a:t>požadovat určitou právní formu</a:t>
            </a:r>
            <a:r>
              <a:rPr lang="cs-CZ" dirty="0"/>
              <a:t> dodavatele.</a:t>
            </a:r>
          </a:p>
          <a:p>
            <a:r>
              <a:rPr lang="cs-CZ" dirty="0"/>
              <a:t>(4) Zadavatel </a:t>
            </a:r>
            <a:r>
              <a:rPr lang="cs-CZ" b="1" dirty="0"/>
              <a:t>nesmí</a:t>
            </a:r>
            <a:r>
              <a:rPr lang="cs-CZ" dirty="0"/>
              <a:t> jako podmínku účasti v zadávacím řízení požadovat </a:t>
            </a:r>
            <a:r>
              <a:rPr lang="cs-CZ" b="1" dirty="0"/>
              <a:t>určitou formu spolupráce dodavatelů nabízejících plnění veřejné zakázky společně</a:t>
            </a:r>
            <a:r>
              <a:rPr lang="cs-CZ" dirty="0"/>
              <a:t>. Je-li to pro řádné plnění veřejné zakázky nezbytné, může zadavatel v zadávací dokumentaci připustit nebo požadovat, aby vybraní dodavatelé, nabízející plnění veřejné zakázky společně, přijali určitou formu spolupráce pro plnění veřejné zakázky.</a:t>
            </a:r>
          </a:p>
        </p:txBody>
      </p:sp>
      <p:sp>
        <p:nvSpPr>
          <p:cNvPr id="4" name="Zástupný symbol pro číslo snímku 3">
            <a:extLst>
              <a:ext uri="{FF2B5EF4-FFF2-40B4-BE49-F238E27FC236}">
                <a16:creationId xmlns:a16="http://schemas.microsoft.com/office/drawing/2014/main" id="{B525D223-AA3B-EA6F-29BE-AC83B9C9168B}"/>
              </a:ext>
            </a:extLst>
          </p:cNvPr>
          <p:cNvSpPr>
            <a:spLocks noGrp="1"/>
          </p:cNvSpPr>
          <p:nvPr>
            <p:ph type="sldNum" sz="quarter" idx="12"/>
          </p:nvPr>
        </p:nvSpPr>
        <p:spPr/>
        <p:txBody>
          <a:bodyPr/>
          <a:lstStyle/>
          <a:p>
            <a:fld id="{1CF5A12E-3DFE-4C3E-9036-7893F29C52C1}" type="slidenum">
              <a:rPr lang="cs-CZ" smtClean="0"/>
              <a:t>56</a:t>
            </a:fld>
            <a:endParaRPr lang="cs-CZ"/>
          </a:p>
        </p:txBody>
      </p:sp>
    </p:spTree>
    <p:extLst>
      <p:ext uri="{BB962C8B-B14F-4D97-AF65-F5344CB8AC3E}">
        <p14:creationId xmlns:p14="http://schemas.microsoft.com/office/powerpoint/2010/main" val="6279737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DA4D05-0AB4-C8E0-B5A0-BC036F79CE60}"/>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0F7A992-241C-AA20-B4AC-C52D84639D0C}"/>
              </a:ext>
            </a:extLst>
          </p:cNvPr>
          <p:cNvSpPr>
            <a:spLocks noGrp="1"/>
          </p:cNvSpPr>
          <p:nvPr>
            <p:ph idx="1"/>
          </p:nvPr>
        </p:nvSpPr>
        <p:spPr/>
        <p:txBody>
          <a:bodyPr/>
          <a:lstStyle/>
          <a:p>
            <a:r>
              <a:rPr lang="cs-CZ" dirty="0"/>
              <a:t>(5) Zadavatel musí </a:t>
            </a:r>
            <a:r>
              <a:rPr lang="cs-CZ" b="1" dirty="0"/>
              <a:t>připustit</a:t>
            </a:r>
            <a:r>
              <a:rPr lang="cs-CZ" dirty="0"/>
              <a:t> účast fyzických i právnických osob v zadávacím řízení i v případě, že služba, která má být v rámci plnění veřejné zakázky poskytnuta, může být podle českých právních předpisů poskytována pouze </a:t>
            </a:r>
            <a:r>
              <a:rPr lang="cs-CZ" b="1" dirty="0"/>
              <a:t>osobou fyzickou nebo pouze osobou právnickou</a:t>
            </a:r>
            <a:r>
              <a:rPr lang="cs-CZ" dirty="0"/>
              <a:t>, je-li dodavatel oprávněn poskytovat tuto službu podle práva členského státu, ve kterém má sídlo.</a:t>
            </a:r>
          </a:p>
          <a:p>
            <a:r>
              <a:rPr lang="cs-CZ" dirty="0"/>
              <a:t>(6) Zadavatel může </a:t>
            </a:r>
            <a:r>
              <a:rPr lang="cs-CZ" b="1" dirty="0"/>
              <a:t>vyhradit</a:t>
            </a:r>
            <a:r>
              <a:rPr lang="cs-CZ" dirty="0"/>
              <a:t> účast v zadávacím řízení určitým dodavatelům podle § 38.</a:t>
            </a:r>
          </a:p>
          <a:p>
            <a:endParaRPr lang="cs-CZ" dirty="0"/>
          </a:p>
        </p:txBody>
      </p:sp>
      <p:sp>
        <p:nvSpPr>
          <p:cNvPr id="4" name="Zástupný symbol pro číslo snímku 3">
            <a:extLst>
              <a:ext uri="{FF2B5EF4-FFF2-40B4-BE49-F238E27FC236}">
                <a16:creationId xmlns:a16="http://schemas.microsoft.com/office/drawing/2014/main" id="{EA8105B2-68BD-95C3-BBA1-0D88FFF45B5B}"/>
              </a:ext>
            </a:extLst>
          </p:cNvPr>
          <p:cNvSpPr>
            <a:spLocks noGrp="1"/>
          </p:cNvSpPr>
          <p:nvPr>
            <p:ph type="sldNum" sz="quarter" idx="12"/>
          </p:nvPr>
        </p:nvSpPr>
        <p:spPr/>
        <p:txBody>
          <a:bodyPr/>
          <a:lstStyle/>
          <a:p>
            <a:fld id="{1CF5A12E-3DFE-4C3E-9036-7893F29C52C1}" type="slidenum">
              <a:rPr lang="cs-CZ" smtClean="0"/>
              <a:t>57</a:t>
            </a:fld>
            <a:endParaRPr lang="cs-CZ"/>
          </a:p>
        </p:txBody>
      </p:sp>
    </p:spTree>
    <p:extLst>
      <p:ext uri="{BB962C8B-B14F-4D97-AF65-F5344CB8AC3E}">
        <p14:creationId xmlns:p14="http://schemas.microsoft.com/office/powerpoint/2010/main" val="524584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16E41E-1311-F2CC-2BC5-9FDA1C91C675}"/>
              </a:ext>
            </a:extLst>
          </p:cNvPr>
          <p:cNvSpPr>
            <a:spLocks noGrp="1"/>
          </p:cNvSpPr>
          <p:nvPr>
            <p:ph type="title"/>
          </p:nvPr>
        </p:nvSpPr>
        <p:spPr/>
        <p:txBody>
          <a:bodyPr/>
          <a:lstStyle/>
          <a:p>
            <a:r>
              <a:rPr lang="cs-CZ" dirty="0"/>
              <a:t>§ 38 Vyhrazené veřejné zakázky</a:t>
            </a:r>
          </a:p>
        </p:txBody>
      </p:sp>
      <p:sp>
        <p:nvSpPr>
          <p:cNvPr id="3" name="Zástupný obsah 2">
            <a:extLst>
              <a:ext uri="{FF2B5EF4-FFF2-40B4-BE49-F238E27FC236}">
                <a16:creationId xmlns:a16="http://schemas.microsoft.com/office/drawing/2014/main" id="{0725F65A-57DA-D448-72E0-A650D308FDFA}"/>
              </a:ext>
            </a:extLst>
          </p:cNvPr>
          <p:cNvSpPr>
            <a:spLocks noGrp="1"/>
          </p:cNvSpPr>
          <p:nvPr>
            <p:ph idx="1"/>
          </p:nvPr>
        </p:nvSpPr>
        <p:spPr/>
        <p:txBody>
          <a:bodyPr/>
          <a:lstStyle/>
          <a:p>
            <a:r>
              <a:rPr lang="cs-CZ" dirty="0"/>
              <a:t>(1) Stanoví-li tak zadavatel v oznámení o zahájení zadávacího řízení nebo ve výzvě k podání nabídek ve zjednodušeném podlimitním řízení, může se zadávacího řízení účastnit </a:t>
            </a:r>
            <a:r>
              <a:rPr lang="cs-CZ" b="1" dirty="0"/>
              <a:t>pouze dodavatel se statusem integračního sociálního podniku nebo dodavatel, který je zaměstnavatelem na chráněném trhu práce</a:t>
            </a:r>
            <a:r>
              <a:rPr lang="cs-CZ" dirty="0"/>
              <a:t>.</a:t>
            </a:r>
          </a:p>
          <a:p>
            <a:endParaRPr lang="cs-CZ" dirty="0"/>
          </a:p>
        </p:txBody>
      </p:sp>
      <p:sp>
        <p:nvSpPr>
          <p:cNvPr id="4" name="Zástupný symbol pro číslo snímku 3">
            <a:extLst>
              <a:ext uri="{FF2B5EF4-FFF2-40B4-BE49-F238E27FC236}">
                <a16:creationId xmlns:a16="http://schemas.microsoft.com/office/drawing/2014/main" id="{714BFBDB-18EB-EF86-34CD-7CD799CCA776}"/>
              </a:ext>
            </a:extLst>
          </p:cNvPr>
          <p:cNvSpPr>
            <a:spLocks noGrp="1"/>
          </p:cNvSpPr>
          <p:nvPr>
            <p:ph type="sldNum" sz="quarter" idx="12"/>
          </p:nvPr>
        </p:nvSpPr>
        <p:spPr/>
        <p:txBody>
          <a:bodyPr/>
          <a:lstStyle/>
          <a:p>
            <a:fld id="{1CF5A12E-3DFE-4C3E-9036-7893F29C52C1}" type="slidenum">
              <a:rPr lang="cs-CZ" smtClean="0"/>
              <a:t>58</a:t>
            </a:fld>
            <a:endParaRPr lang="cs-CZ"/>
          </a:p>
        </p:txBody>
      </p:sp>
    </p:spTree>
    <p:extLst>
      <p:ext uri="{BB962C8B-B14F-4D97-AF65-F5344CB8AC3E}">
        <p14:creationId xmlns:p14="http://schemas.microsoft.com/office/powerpoint/2010/main" val="20789357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11D0E3-7589-8CBD-AF98-B3C450858697}"/>
              </a:ext>
            </a:extLst>
          </p:cNvPr>
          <p:cNvSpPr>
            <a:spLocks noGrp="1"/>
          </p:cNvSpPr>
          <p:nvPr>
            <p:ph type="title"/>
          </p:nvPr>
        </p:nvSpPr>
        <p:spPr/>
        <p:txBody>
          <a:bodyPr/>
          <a:lstStyle/>
          <a:p>
            <a:r>
              <a:rPr lang="cs-CZ" dirty="0"/>
              <a:t>§ 37a Podmínka účasti v zadávacím řízení na dodávku potravin</a:t>
            </a:r>
          </a:p>
        </p:txBody>
      </p:sp>
      <p:sp>
        <p:nvSpPr>
          <p:cNvPr id="3" name="Zástupný obsah 2">
            <a:extLst>
              <a:ext uri="{FF2B5EF4-FFF2-40B4-BE49-F238E27FC236}">
                <a16:creationId xmlns:a16="http://schemas.microsoft.com/office/drawing/2014/main" id="{C3FB9816-81D1-F4A3-8943-8D87070F82C5}"/>
              </a:ext>
            </a:extLst>
          </p:cNvPr>
          <p:cNvSpPr>
            <a:spLocks noGrp="1"/>
          </p:cNvSpPr>
          <p:nvPr>
            <p:ph idx="1"/>
          </p:nvPr>
        </p:nvSpPr>
        <p:spPr/>
        <p:txBody>
          <a:bodyPr/>
          <a:lstStyle/>
          <a:p>
            <a:r>
              <a:rPr lang="cs-CZ" dirty="0"/>
              <a:t>Veřejný zadavatel může v zadávacím řízení na dodávku potravin stanovit jako podmínku účasti v zadávacím řízení dodání</a:t>
            </a:r>
          </a:p>
          <a:p>
            <a:r>
              <a:rPr lang="cs-CZ" dirty="0"/>
              <a:t>a) místní nebo regionální potraviny z krátkého dodavatelského řetězce,</a:t>
            </a:r>
          </a:p>
          <a:p>
            <a:r>
              <a:rPr lang="cs-CZ" dirty="0"/>
              <a:t>b) potraviny splňující certifikovaná schémata kvality nařízení Evropského parlamentu a Rady (EU) č. 1151/2012 o režimech jakosti zemědělských produktů a potravin53), nebo</a:t>
            </a:r>
          </a:p>
          <a:p>
            <a:r>
              <a:rPr lang="cs-CZ" dirty="0"/>
              <a:t>c) potraviny produkované v systému ekologického zemědělství.</a:t>
            </a:r>
          </a:p>
          <a:p>
            <a:endParaRPr lang="cs-CZ" dirty="0"/>
          </a:p>
        </p:txBody>
      </p:sp>
      <p:sp>
        <p:nvSpPr>
          <p:cNvPr id="4" name="Zástupný symbol pro číslo snímku 3">
            <a:extLst>
              <a:ext uri="{FF2B5EF4-FFF2-40B4-BE49-F238E27FC236}">
                <a16:creationId xmlns:a16="http://schemas.microsoft.com/office/drawing/2014/main" id="{341CC903-B536-6658-BABC-3AF962637B02}"/>
              </a:ext>
            </a:extLst>
          </p:cNvPr>
          <p:cNvSpPr>
            <a:spLocks noGrp="1"/>
          </p:cNvSpPr>
          <p:nvPr>
            <p:ph type="sldNum" sz="quarter" idx="12"/>
          </p:nvPr>
        </p:nvSpPr>
        <p:spPr/>
        <p:txBody>
          <a:bodyPr/>
          <a:lstStyle/>
          <a:p>
            <a:fld id="{1CF5A12E-3DFE-4C3E-9036-7893F29C52C1}" type="slidenum">
              <a:rPr lang="cs-CZ" smtClean="0"/>
              <a:t>59</a:t>
            </a:fld>
            <a:endParaRPr lang="cs-CZ"/>
          </a:p>
        </p:txBody>
      </p:sp>
    </p:spTree>
    <p:extLst>
      <p:ext uri="{BB962C8B-B14F-4D97-AF65-F5344CB8AC3E}">
        <p14:creationId xmlns:p14="http://schemas.microsoft.com/office/powerpoint/2010/main" val="4027226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19094E-5753-FC9C-11FC-204A489D1E7D}"/>
              </a:ext>
            </a:extLst>
          </p:cNvPr>
          <p:cNvSpPr>
            <a:spLocks noGrp="1"/>
          </p:cNvSpPr>
          <p:nvPr>
            <p:ph type="title"/>
          </p:nvPr>
        </p:nvSpPr>
        <p:spPr/>
        <p:txBody>
          <a:bodyPr/>
          <a:lstStyle/>
          <a:p>
            <a:r>
              <a:rPr lang="cs-CZ" dirty="0"/>
              <a:t>1.</a:t>
            </a:r>
            <a:br>
              <a:rPr lang="cs-CZ" dirty="0"/>
            </a:br>
            <a:r>
              <a:rPr lang="cs-CZ" dirty="0"/>
              <a:t>Zadavatel, druhy veřejných zakázek</a:t>
            </a:r>
          </a:p>
        </p:txBody>
      </p:sp>
      <p:sp>
        <p:nvSpPr>
          <p:cNvPr id="3" name="Zástupný text 2">
            <a:extLst>
              <a:ext uri="{FF2B5EF4-FFF2-40B4-BE49-F238E27FC236}">
                <a16:creationId xmlns:a16="http://schemas.microsoft.com/office/drawing/2014/main" id="{170FF221-DDE8-B1C5-B95F-C129AD08535D}"/>
              </a:ext>
            </a:extLst>
          </p:cNvPr>
          <p:cNvSpPr>
            <a:spLocks noGrp="1"/>
          </p:cNvSpPr>
          <p:nvPr>
            <p:ph type="body" idx="1"/>
          </p:nvPr>
        </p:nvSpPr>
        <p:spPr/>
        <p:txBody>
          <a:bodyPr/>
          <a:lstStyle/>
          <a:p>
            <a:endParaRPr lang="cs-CZ" dirty="0"/>
          </a:p>
        </p:txBody>
      </p:sp>
    </p:spTree>
    <p:extLst>
      <p:ext uri="{BB962C8B-B14F-4D97-AF65-F5344CB8AC3E}">
        <p14:creationId xmlns:p14="http://schemas.microsoft.com/office/powerpoint/2010/main" val="4807752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41656A-A2FD-A163-4ACA-07AFE08841DA}"/>
              </a:ext>
            </a:extLst>
          </p:cNvPr>
          <p:cNvSpPr>
            <a:spLocks noGrp="1"/>
          </p:cNvSpPr>
          <p:nvPr>
            <p:ph type="title"/>
          </p:nvPr>
        </p:nvSpPr>
        <p:spPr/>
        <p:txBody>
          <a:bodyPr/>
          <a:lstStyle/>
          <a:p>
            <a:r>
              <a:rPr lang="cs-CZ" dirty="0"/>
              <a:t>§ 103 Podmínky sestavení a podání nabídek</a:t>
            </a:r>
          </a:p>
        </p:txBody>
      </p:sp>
      <p:sp>
        <p:nvSpPr>
          <p:cNvPr id="3" name="Zástupný obsah 2">
            <a:extLst>
              <a:ext uri="{FF2B5EF4-FFF2-40B4-BE49-F238E27FC236}">
                <a16:creationId xmlns:a16="http://schemas.microsoft.com/office/drawing/2014/main" id="{26AFA244-DFB7-F1A2-ABAA-42FA2D8C0868}"/>
              </a:ext>
            </a:extLst>
          </p:cNvPr>
          <p:cNvSpPr>
            <a:spLocks noGrp="1"/>
          </p:cNvSpPr>
          <p:nvPr>
            <p:ph idx="1"/>
          </p:nvPr>
        </p:nvSpPr>
        <p:spPr>
          <a:xfrm>
            <a:off x="1620000" y="2160000"/>
            <a:ext cx="9900000" cy="3926021"/>
          </a:xfrm>
        </p:spPr>
        <p:txBody>
          <a:bodyPr/>
          <a:lstStyle/>
          <a:p>
            <a:pPr>
              <a:spcBef>
                <a:spcPts val="600"/>
              </a:spcBef>
              <a:spcAft>
                <a:spcPts val="0"/>
              </a:spcAft>
            </a:pPr>
            <a:r>
              <a:rPr lang="cs-CZ" dirty="0"/>
              <a:t>(1) Mají-li být hodnoceny nabídky, </a:t>
            </a:r>
            <a:r>
              <a:rPr lang="cs-CZ" b="1" dirty="0"/>
              <a:t>zadavatel v zadávací dokumentaci </a:t>
            </a:r>
            <a:r>
              <a:rPr lang="cs-CZ" dirty="0"/>
              <a:t>nebo ve výzvě k podání nabídek</a:t>
            </a:r>
          </a:p>
          <a:p>
            <a:pPr>
              <a:spcBef>
                <a:spcPts val="600"/>
              </a:spcBef>
              <a:spcAft>
                <a:spcPts val="0"/>
              </a:spcAft>
            </a:pPr>
            <a:r>
              <a:rPr lang="cs-CZ" dirty="0"/>
              <a:t>b) </a:t>
            </a:r>
            <a:r>
              <a:rPr lang="cs-CZ" b="1" dirty="0"/>
              <a:t>musí požadovat předložení údajů, dokumentů, vzorků nebo modelů, které potřebuje k posouzení splnění podmínek účasti v zadávacím řízení</a:t>
            </a:r>
            <a:r>
              <a:rPr lang="cs-CZ" dirty="0"/>
              <a:t>,</a:t>
            </a:r>
          </a:p>
        </p:txBody>
      </p:sp>
      <p:sp>
        <p:nvSpPr>
          <p:cNvPr id="4" name="Zástupný symbol pro číslo snímku 3">
            <a:extLst>
              <a:ext uri="{FF2B5EF4-FFF2-40B4-BE49-F238E27FC236}">
                <a16:creationId xmlns:a16="http://schemas.microsoft.com/office/drawing/2014/main" id="{102F88FB-93A9-4153-45A0-70A519143F53}"/>
              </a:ext>
            </a:extLst>
          </p:cNvPr>
          <p:cNvSpPr>
            <a:spLocks noGrp="1"/>
          </p:cNvSpPr>
          <p:nvPr>
            <p:ph type="sldNum" sz="quarter" idx="12"/>
          </p:nvPr>
        </p:nvSpPr>
        <p:spPr/>
        <p:txBody>
          <a:bodyPr/>
          <a:lstStyle/>
          <a:p>
            <a:fld id="{1CF5A12E-3DFE-4C3E-9036-7893F29C52C1}" type="slidenum">
              <a:rPr lang="cs-CZ" smtClean="0"/>
              <a:t>60</a:t>
            </a:fld>
            <a:endParaRPr lang="cs-CZ"/>
          </a:p>
        </p:txBody>
      </p:sp>
    </p:spTree>
    <p:extLst>
      <p:ext uri="{BB962C8B-B14F-4D97-AF65-F5344CB8AC3E}">
        <p14:creationId xmlns:p14="http://schemas.microsoft.com/office/powerpoint/2010/main" val="311662254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87A131-5917-D909-A402-8DBE6CDDB34E}"/>
              </a:ext>
            </a:extLst>
          </p:cNvPr>
          <p:cNvSpPr>
            <a:spLocks noGrp="1"/>
          </p:cNvSpPr>
          <p:nvPr>
            <p:ph type="title"/>
          </p:nvPr>
        </p:nvSpPr>
        <p:spPr/>
        <p:txBody>
          <a:bodyPr/>
          <a:lstStyle/>
          <a:p>
            <a:r>
              <a:rPr lang="cs-CZ" dirty="0"/>
              <a:t>7.</a:t>
            </a:r>
            <a:br>
              <a:rPr lang="cs-CZ" dirty="0"/>
            </a:br>
            <a:r>
              <a:rPr lang="cs-CZ" dirty="0"/>
              <a:t>Kvalifikace</a:t>
            </a:r>
          </a:p>
        </p:txBody>
      </p:sp>
      <p:sp>
        <p:nvSpPr>
          <p:cNvPr id="3" name="Zástupný text 2">
            <a:extLst>
              <a:ext uri="{FF2B5EF4-FFF2-40B4-BE49-F238E27FC236}">
                <a16:creationId xmlns:a16="http://schemas.microsoft.com/office/drawing/2014/main" id="{46D612A6-B74B-82E2-1C86-2902BEE64568}"/>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039532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E77555-DA11-2D2F-5F1D-3FC28EF319D7}"/>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2688C5CC-35C3-D6BD-BDDA-F7293BD14A64}"/>
              </a:ext>
            </a:extLst>
          </p:cNvPr>
          <p:cNvSpPr>
            <a:spLocks noGrp="1"/>
          </p:cNvSpPr>
          <p:nvPr>
            <p:ph idx="1"/>
          </p:nvPr>
        </p:nvSpPr>
        <p:spPr/>
        <p:txBody>
          <a:bodyPr/>
          <a:lstStyle/>
          <a:p>
            <a:r>
              <a:rPr lang="cs-CZ" dirty="0"/>
              <a:t>(1) Pro účely tohoto zákona se rozumí</a:t>
            </a:r>
          </a:p>
          <a:p>
            <a:r>
              <a:rPr lang="cs-CZ" dirty="0"/>
              <a:t>c) </a:t>
            </a:r>
            <a:r>
              <a:rPr lang="cs-CZ" b="1" dirty="0"/>
              <a:t>kvalifikací způsobilost a schopnost dodavatele plnit veřejnou zakázku</a:t>
            </a:r>
            <a:r>
              <a:rPr lang="cs-CZ" dirty="0"/>
              <a:t>,</a:t>
            </a:r>
          </a:p>
          <a:p>
            <a:endParaRPr lang="cs-CZ" dirty="0"/>
          </a:p>
        </p:txBody>
      </p:sp>
      <p:sp>
        <p:nvSpPr>
          <p:cNvPr id="4" name="Zástupný symbol pro číslo snímku 3">
            <a:extLst>
              <a:ext uri="{FF2B5EF4-FFF2-40B4-BE49-F238E27FC236}">
                <a16:creationId xmlns:a16="http://schemas.microsoft.com/office/drawing/2014/main" id="{041603AA-40FF-1AA5-BE71-7F910C1BBFE9}"/>
              </a:ext>
            </a:extLst>
          </p:cNvPr>
          <p:cNvSpPr>
            <a:spLocks noGrp="1"/>
          </p:cNvSpPr>
          <p:nvPr>
            <p:ph type="sldNum" sz="quarter" idx="12"/>
          </p:nvPr>
        </p:nvSpPr>
        <p:spPr/>
        <p:txBody>
          <a:bodyPr/>
          <a:lstStyle/>
          <a:p>
            <a:fld id="{1CF5A12E-3DFE-4C3E-9036-7893F29C52C1}" type="slidenum">
              <a:rPr lang="cs-CZ" smtClean="0"/>
              <a:t>62</a:t>
            </a:fld>
            <a:endParaRPr lang="cs-CZ"/>
          </a:p>
        </p:txBody>
      </p:sp>
    </p:spTree>
    <p:extLst>
      <p:ext uri="{BB962C8B-B14F-4D97-AF65-F5344CB8AC3E}">
        <p14:creationId xmlns:p14="http://schemas.microsoft.com/office/powerpoint/2010/main" val="42378205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50DF80-5289-A890-4476-FD1731DC79CE}"/>
              </a:ext>
            </a:extLst>
          </p:cNvPr>
          <p:cNvSpPr>
            <a:spLocks noGrp="1"/>
          </p:cNvSpPr>
          <p:nvPr>
            <p:ph type="title"/>
          </p:nvPr>
        </p:nvSpPr>
        <p:spPr/>
        <p:txBody>
          <a:bodyPr/>
          <a:lstStyle/>
          <a:p>
            <a:r>
              <a:rPr lang="cs-CZ" dirty="0"/>
              <a:t>§ 37 Podmínky účasti v zadávacím řízení</a:t>
            </a:r>
          </a:p>
        </p:txBody>
      </p:sp>
      <p:sp>
        <p:nvSpPr>
          <p:cNvPr id="3" name="Zástupný obsah 2">
            <a:extLst>
              <a:ext uri="{FF2B5EF4-FFF2-40B4-BE49-F238E27FC236}">
                <a16:creationId xmlns:a16="http://schemas.microsoft.com/office/drawing/2014/main" id="{F70C2670-8E11-3F78-F278-5F600BD5A8F9}"/>
              </a:ext>
            </a:extLst>
          </p:cNvPr>
          <p:cNvSpPr>
            <a:spLocks noGrp="1"/>
          </p:cNvSpPr>
          <p:nvPr>
            <p:ph idx="1"/>
          </p:nvPr>
        </p:nvSpPr>
        <p:spPr/>
        <p:txBody>
          <a:bodyPr/>
          <a:lstStyle/>
          <a:p>
            <a:r>
              <a:rPr lang="cs-CZ" dirty="0"/>
              <a:t>(1) Podmínky účasti v zadávacím řízení může zadavatel stanovit jako</a:t>
            </a:r>
          </a:p>
          <a:p>
            <a:r>
              <a:rPr lang="cs-CZ" dirty="0"/>
              <a:t>a) podmínky </a:t>
            </a:r>
            <a:r>
              <a:rPr lang="cs-CZ" b="1" dirty="0"/>
              <a:t>kvalifikace</a:t>
            </a:r>
            <a:endParaRPr lang="cs-CZ" dirty="0"/>
          </a:p>
          <a:p>
            <a:endParaRPr lang="cs-CZ" dirty="0"/>
          </a:p>
        </p:txBody>
      </p:sp>
      <p:sp>
        <p:nvSpPr>
          <p:cNvPr id="4" name="Zástupný symbol pro číslo snímku 3">
            <a:extLst>
              <a:ext uri="{FF2B5EF4-FFF2-40B4-BE49-F238E27FC236}">
                <a16:creationId xmlns:a16="http://schemas.microsoft.com/office/drawing/2014/main" id="{DAE0614B-FA96-3436-A85A-B8DAC4578465}"/>
              </a:ext>
            </a:extLst>
          </p:cNvPr>
          <p:cNvSpPr>
            <a:spLocks noGrp="1"/>
          </p:cNvSpPr>
          <p:nvPr>
            <p:ph type="sldNum" sz="quarter" idx="12"/>
          </p:nvPr>
        </p:nvSpPr>
        <p:spPr/>
        <p:txBody>
          <a:bodyPr/>
          <a:lstStyle/>
          <a:p>
            <a:fld id="{1CF5A12E-3DFE-4C3E-9036-7893F29C52C1}" type="slidenum">
              <a:rPr lang="cs-CZ" smtClean="0"/>
              <a:t>63</a:t>
            </a:fld>
            <a:endParaRPr lang="cs-CZ"/>
          </a:p>
        </p:txBody>
      </p:sp>
    </p:spTree>
    <p:extLst>
      <p:ext uri="{BB962C8B-B14F-4D97-AF65-F5344CB8AC3E}">
        <p14:creationId xmlns:p14="http://schemas.microsoft.com/office/powerpoint/2010/main" val="40638614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F2C7A7-94A3-36B4-0263-859F46381AD2}"/>
              </a:ext>
            </a:extLst>
          </p:cNvPr>
          <p:cNvSpPr>
            <a:spLocks noGrp="1"/>
          </p:cNvSpPr>
          <p:nvPr>
            <p:ph type="title"/>
          </p:nvPr>
        </p:nvSpPr>
        <p:spPr/>
        <p:txBody>
          <a:bodyPr/>
          <a:lstStyle/>
          <a:p>
            <a:r>
              <a:rPr lang="cs-CZ" dirty="0"/>
              <a:t>§ 73 Kvalifikace pro nadlimitní režim</a:t>
            </a:r>
          </a:p>
        </p:txBody>
      </p:sp>
      <p:sp>
        <p:nvSpPr>
          <p:cNvPr id="3" name="Zástupný obsah 2">
            <a:extLst>
              <a:ext uri="{FF2B5EF4-FFF2-40B4-BE49-F238E27FC236}">
                <a16:creationId xmlns:a16="http://schemas.microsoft.com/office/drawing/2014/main" id="{28ED4A8F-69C0-21F9-DE71-67479E7AAD39}"/>
              </a:ext>
            </a:extLst>
          </p:cNvPr>
          <p:cNvSpPr>
            <a:spLocks noGrp="1"/>
          </p:cNvSpPr>
          <p:nvPr>
            <p:ph idx="1"/>
          </p:nvPr>
        </p:nvSpPr>
        <p:spPr/>
        <p:txBody>
          <a:bodyPr/>
          <a:lstStyle/>
          <a:p>
            <a:r>
              <a:rPr lang="cs-CZ" dirty="0"/>
              <a:t>(1) V nadlimitním režimu </a:t>
            </a:r>
            <a:r>
              <a:rPr lang="cs-CZ" b="1" dirty="0"/>
              <a:t>musí</a:t>
            </a:r>
            <a:r>
              <a:rPr lang="cs-CZ" dirty="0"/>
              <a:t> zadavatel požadovat prokázání </a:t>
            </a:r>
            <a:r>
              <a:rPr lang="cs-CZ" b="1" dirty="0"/>
              <a:t>základní způsobilosti </a:t>
            </a:r>
            <a:r>
              <a:rPr lang="cs-CZ" dirty="0"/>
              <a:t>podle § 74.</a:t>
            </a:r>
          </a:p>
          <a:p>
            <a:r>
              <a:rPr lang="cs-CZ" dirty="0"/>
              <a:t>(2) V nadlimitním režimu zadavatel</a:t>
            </a:r>
          </a:p>
          <a:p>
            <a:r>
              <a:rPr lang="cs-CZ" dirty="0"/>
              <a:t>a) </a:t>
            </a:r>
            <a:r>
              <a:rPr lang="cs-CZ" b="1" dirty="0"/>
              <a:t>musí</a:t>
            </a:r>
            <a:r>
              <a:rPr lang="cs-CZ" dirty="0"/>
              <a:t> s výjimkou jednacího řízení bez uveřejnění požadovat prokázání </a:t>
            </a:r>
            <a:r>
              <a:rPr lang="cs-CZ" b="1" dirty="0"/>
              <a:t>profesní způsobilosti podle § 77 odst. 1</a:t>
            </a:r>
            <a:r>
              <a:rPr lang="cs-CZ" dirty="0"/>
              <a:t> a</a:t>
            </a:r>
          </a:p>
          <a:p>
            <a:r>
              <a:rPr lang="cs-CZ" dirty="0"/>
              <a:t>b) </a:t>
            </a:r>
            <a:r>
              <a:rPr lang="cs-CZ" b="1" dirty="0"/>
              <a:t>může</a:t>
            </a:r>
            <a:r>
              <a:rPr lang="cs-CZ" dirty="0"/>
              <a:t> požadovat prokázání </a:t>
            </a:r>
            <a:r>
              <a:rPr lang="cs-CZ" b="1" dirty="0"/>
              <a:t>profesní způsobilosti podle § 77 odst. 2</a:t>
            </a:r>
            <a:r>
              <a:rPr lang="cs-CZ" dirty="0"/>
              <a:t>.</a:t>
            </a:r>
          </a:p>
          <a:p>
            <a:r>
              <a:rPr lang="cs-CZ" dirty="0"/>
              <a:t>(3) V nadlimitním režimu </a:t>
            </a:r>
            <a:r>
              <a:rPr lang="cs-CZ" b="1" dirty="0"/>
              <a:t>může</a:t>
            </a:r>
            <a:r>
              <a:rPr lang="cs-CZ" dirty="0"/>
              <a:t> zadavatel požadovat prokázání</a:t>
            </a:r>
          </a:p>
          <a:p>
            <a:r>
              <a:rPr lang="cs-CZ" dirty="0"/>
              <a:t>a) </a:t>
            </a:r>
            <a:r>
              <a:rPr lang="cs-CZ" b="1" dirty="0"/>
              <a:t>ekonomické kvalifikace </a:t>
            </a:r>
            <a:r>
              <a:rPr lang="cs-CZ" dirty="0"/>
              <a:t>podle § 78 nebo</a:t>
            </a:r>
          </a:p>
          <a:p>
            <a:r>
              <a:rPr lang="cs-CZ" dirty="0"/>
              <a:t>b) </a:t>
            </a:r>
            <a:r>
              <a:rPr lang="cs-CZ" b="1" dirty="0"/>
              <a:t>technické kvalifikace </a:t>
            </a:r>
            <a:r>
              <a:rPr lang="cs-CZ" dirty="0"/>
              <a:t>podle § 79.</a:t>
            </a:r>
          </a:p>
          <a:p>
            <a:endParaRPr lang="cs-CZ" dirty="0"/>
          </a:p>
        </p:txBody>
      </p:sp>
      <p:sp>
        <p:nvSpPr>
          <p:cNvPr id="4" name="Zástupný symbol pro číslo snímku 3">
            <a:extLst>
              <a:ext uri="{FF2B5EF4-FFF2-40B4-BE49-F238E27FC236}">
                <a16:creationId xmlns:a16="http://schemas.microsoft.com/office/drawing/2014/main" id="{1290AA8D-D165-5525-2B30-35902F30A999}"/>
              </a:ext>
            </a:extLst>
          </p:cNvPr>
          <p:cNvSpPr>
            <a:spLocks noGrp="1"/>
          </p:cNvSpPr>
          <p:nvPr>
            <p:ph type="sldNum" sz="quarter" idx="12"/>
          </p:nvPr>
        </p:nvSpPr>
        <p:spPr/>
        <p:txBody>
          <a:bodyPr/>
          <a:lstStyle/>
          <a:p>
            <a:fld id="{1CF5A12E-3DFE-4C3E-9036-7893F29C52C1}" type="slidenum">
              <a:rPr lang="cs-CZ" smtClean="0"/>
              <a:t>64</a:t>
            </a:fld>
            <a:endParaRPr lang="cs-CZ"/>
          </a:p>
        </p:txBody>
      </p:sp>
    </p:spTree>
    <p:extLst>
      <p:ext uri="{BB962C8B-B14F-4D97-AF65-F5344CB8AC3E}">
        <p14:creationId xmlns:p14="http://schemas.microsoft.com/office/powerpoint/2010/main" val="41030707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27BC6-C51E-1896-C740-4C9F168CD97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A210B4FA-7E00-B248-F4A0-5295C79229EF}"/>
              </a:ext>
            </a:extLst>
          </p:cNvPr>
          <p:cNvSpPr>
            <a:spLocks noGrp="1"/>
          </p:cNvSpPr>
          <p:nvPr>
            <p:ph idx="1"/>
          </p:nvPr>
        </p:nvSpPr>
        <p:spPr>
          <a:xfrm>
            <a:off x="1620000" y="1905000"/>
            <a:ext cx="8964000" cy="4181021"/>
          </a:xfrm>
        </p:spPr>
        <p:txBody>
          <a:bodyPr/>
          <a:lstStyle/>
          <a:p>
            <a:r>
              <a:rPr lang="cs-CZ" dirty="0"/>
              <a:t>(4) V nadlimitním režimu </a:t>
            </a:r>
            <a:r>
              <a:rPr lang="cs-CZ" b="1" dirty="0"/>
              <a:t>není</a:t>
            </a:r>
            <a:r>
              <a:rPr lang="cs-CZ" dirty="0"/>
              <a:t> zadavatel </a:t>
            </a:r>
            <a:r>
              <a:rPr lang="cs-CZ" b="1" dirty="0"/>
              <a:t>oprávněn</a:t>
            </a:r>
            <a:r>
              <a:rPr lang="cs-CZ" dirty="0"/>
              <a:t> požadovat prokázání </a:t>
            </a:r>
            <a:r>
              <a:rPr lang="cs-CZ" b="1" dirty="0"/>
              <a:t>jiné</a:t>
            </a:r>
            <a:r>
              <a:rPr lang="cs-CZ" dirty="0"/>
              <a:t> kvalifikace, než která je uvedena v odstavcích 1 až 3; tím není dotčen § 48 odst. 5 až 7.</a:t>
            </a:r>
          </a:p>
          <a:p>
            <a:r>
              <a:rPr lang="cs-CZ" dirty="0"/>
              <a:t>(5) Zadavatel je povinen v zadávací dokumentaci stanovit, které údaje, doklady, vzorky nebo modely k prokázání splnění požadovaných kritérií kvalifikace požaduje.</a:t>
            </a:r>
          </a:p>
          <a:p>
            <a:r>
              <a:rPr lang="cs-CZ" dirty="0"/>
              <a:t>(6) Pokud zadavatel požaduje prokázání ekonomické nebo technické kvalifikace, musí v zadávací dokumentaci </a:t>
            </a:r>
            <a:r>
              <a:rPr lang="cs-CZ" b="1" dirty="0"/>
              <a:t>přiměřeně vzhledem ke složitosti a rozsahu předmětu veřejné zakázky </a:t>
            </a:r>
            <a:r>
              <a:rPr lang="cs-CZ" dirty="0"/>
              <a:t>stanovit,</a:t>
            </a:r>
          </a:p>
          <a:p>
            <a:r>
              <a:rPr lang="cs-CZ" dirty="0"/>
              <a:t>a) která </a:t>
            </a:r>
            <a:r>
              <a:rPr lang="cs-CZ" b="1" dirty="0"/>
              <a:t>kritéria</a:t>
            </a:r>
            <a:r>
              <a:rPr lang="cs-CZ" dirty="0"/>
              <a:t> ekonomické nebo technické kvalifikace požaduje a</a:t>
            </a:r>
          </a:p>
          <a:p>
            <a:r>
              <a:rPr lang="cs-CZ" dirty="0"/>
              <a:t>b) </a:t>
            </a:r>
            <a:r>
              <a:rPr lang="cs-CZ" b="1" dirty="0"/>
              <a:t>minimální úroveň </a:t>
            </a:r>
            <a:r>
              <a:rPr lang="cs-CZ" dirty="0"/>
              <a:t>pro jejich splnění.</a:t>
            </a:r>
          </a:p>
        </p:txBody>
      </p:sp>
      <p:sp>
        <p:nvSpPr>
          <p:cNvPr id="4" name="Zástupný symbol pro číslo snímku 3">
            <a:extLst>
              <a:ext uri="{FF2B5EF4-FFF2-40B4-BE49-F238E27FC236}">
                <a16:creationId xmlns:a16="http://schemas.microsoft.com/office/drawing/2014/main" id="{369E1447-7257-E64B-6DC7-AA45BFC5E707}"/>
              </a:ext>
            </a:extLst>
          </p:cNvPr>
          <p:cNvSpPr>
            <a:spLocks noGrp="1"/>
          </p:cNvSpPr>
          <p:nvPr>
            <p:ph type="sldNum" sz="quarter" idx="12"/>
          </p:nvPr>
        </p:nvSpPr>
        <p:spPr/>
        <p:txBody>
          <a:bodyPr/>
          <a:lstStyle/>
          <a:p>
            <a:fld id="{1CF5A12E-3DFE-4C3E-9036-7893F29C52C1}" type="slidenum">
              <a:rPr lang="cs-CZ" smtClean="0"/>
              <a:t>65</a:t>
            </a:fld>
            <a:endParaRPr lang="cs-CZ"/>
          </a:p>
        </p:txBody>
      </p:sp>
    </p:spTree>
    <p:extLst>
      <p:ext uri="{BB962C8B-B14F-4D97-AF65-F5344CB8AC3E}">
        <p14:creationId xmlns:p14="http://schemas.microsoft.com/office/powerpoint/2010/main" val="66567804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378AE1-C5A1-3D4A-907B-CAB6674325AA}"/>
              </a:ext>
            </a:extLst>
          </p:cNvPr>
          <p:cNvSpPr>
            <a:spLocks noGrp="1"/>
          </p:cNvSpPr>
          <p:nvPr>
            <p:ph type="title"/>
          </p:nvPr>
        </p:nvSpPr>
        <p:spPr/>
        <p:txBody>
          <a:bodyPr/>
          <a:lstStyle/>
          <a:p>
            <a:r>
              <a:rPr lang="cs-CZ" dirty="0"/>
              <a:t>§ 53 Zjednodušené podlimitní řízení</a:t>
            </a:r>
          </a:p>
        </p:txBody>
      </p:sp>
      <p:sp>
        <p:nvSpPr>
          <p:cNvPr id="3" name="Zástupný obsah 2">
            <a:extLst>
              <a:ext uri="{FF2B5EF4-FFF2-40B4-BE49-F238E27FC236}">
                <a16:creationId xmlns:a16="http://schemas.microsoft.com/office/drawing/2014/main" id="{B889EB7B-29AB-74F3-B3C5-8F7899225114}"/>
              </a:ext>
            </a:extLst>
          </p:cNvPr>
          <p:cNvSpPr>
            <a:spLocks noGrp="1"/>
          </p:cNvSpPr>
          <p:nvPr>
            <p:ph idx="1"/>
          </p:nvPr>
        </p:nvSpPr>
        <p:spPr/>
        <p:txBody>
          <a:bodyPr/>
          <a:lstStyle/>
          <a:p>
            <a:r>
              <a:rPr lang="cs-CZ" dirty="0"/>
              <a:t>(4) Zadavatel může použít jednotlivá pravidla pro zadávací řízení pro nadlimitní režim. </a:t>
            </a:r>
            <a:r>
              <a:rPr lang="cs-CZ" b="1" dirty="0"/>
              <a:t>Veřejný zadavatel musí požadovat prokázání základní způsobilosti podle § 74. Pokud zadavatel v zadávací dokumentaci nestanoví jinak, prokazuje dodavatel splnění základní způsobilosti čestným prohlášením. </a:t>
            </a:r>
            <a:r>
              <a:rPr lang="cs-CZ" dirty="0"/>
              <a:t>Ustanovení § 81 až 85, § 86 odst. 3, § 87 a 88 se použijí ve zjednodušeném podlimitním řízení obdobně. Zadavatel </a:t>
            </a:r>
            <a:r>
              <a:rPr lang="cs-CZ" b="1" dirty="0"/>
              <a:t>může použít i jiná kritéria kvalifikace dodavatele, než jsou uvedena v části čtvrté</a:t>
            </a:r>
            <a:r>
              <a:rPr lang="cs-CZ" dirty="0"/>
              <a:t>. Doklady o kvalifikaci předkládají dodavatelé v nabídkách v </a:t>
            </a:r>
            <a:r>
              <a:rPr lang="cs-CZ" b="1" dirty="0"/>
              <a:t>kopiích a mohou je nahradit písemným čestným prohlášením nebo jednotným evropským osvědčením pro veřejné zakázky</a:t>
            </a:r>
            <a:r>
              <a:rPr lang="cs-CZ" dirty="0"/>
              <a:t> podle § 87. Zadavatel si může v průběhu zadávacího řízení vyžádat předložení originálů nebo úředně ověřených kopií dokladů o kvalifikaci. Zadavatel není oprávněn provést snížení počtu účastníků zadávacího řízení. Pro technické podmínky veřejné zakázky na stavební práce se § 92 použije obdobně.</a:t>
            </a:r>
          </a:p>
          <a:p>
            <a:endParaRPr lang="cs-CZ" dirty="0"/>
          </a:p>
        </p:txBody>
      </p:sp>
      <p:sp>
        <p:nvSpPr>
          <p:cNvPr id="4" name="Zástupný symbol pro číslo snímku 3">
            <a:extLst>
              <a:ext uri="{FF2B5EF4-FFF2-40B4-BE49-F238E27FC236}">
                <a16:creationId xmlns:a16="http://schemas.microsoft.com/office/drawing/2014/main" id="{A5670E08-E9D3-0DC8-ABBB-4C1F0B56CF78}"/>
              </a:ext>
            </a:extLst>
          </p:cNvPr>
          <p:cNvSpPr>
            <a:spLocks noGrp="1"/>
          </p:cNvSpPr>
          <p:nvPr>
            <p:ph type="sldNum" sz="quarter" idx="12"/>
          </p:nvPr>
        </p:nvSpPr>
        <p:spPr/>
        <p:txBody>
          <a:bodyPr/>
          <a:lstStyle/>
          <a:p>
            <a:fld id="{1CF5A12E-3DFE-4C3E-9036-7893F29C52C1}" type="slidenum">
              <a:rPr lang="cs-CZ" smtClean="0"/>
              <a:t>66</a:t>
            </a:fld>
            <a:endParaRPr lang="cs-CZ"/>
          </a:p>
        </p:txBody>
      </p:sp>
    </p:spTree>
    <p:extLst>
      <p:ext uri="{BB962C8B-B14F-4D97-AF65-F5344CB8AC3E}">
        <p14:creationId xmlns:p14="http://schemas.microsoft.com/office/powerpoint/2010/main" val="5856559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50D5D2-8447-B103-F847-FF1F97CB1EE7}"/>
              </a:ext>
            </a:extLst>
          </p:cNvPr>
          <p:cNvSpPr>
            <a:spLocks noGrp="1"/>
          </p:cNvSpPr>
          <p:nvPr>
            <p:ph type="title"/>
          </p:nvPr>
        </p:nvSpPr>
        <p:spPr/>
        <p:txBody>
          <a:bodyPr/>
          <a:lstStyle/>
          <a:p>
            <a:r>
              <a:rPr lang="cs-CZ" dirty="0"/>
              <a:t>§ 74 Základní způsobilost </a:t>
            </a:r>
          </a:p>
        </p:txBody>
      </p:sp>
      <p:sp>
        <p:nvSpPr>
          <p:cNvPr id="3" name="Zástupný obsah 2">
            <a:extLst>
              <a:ext uri="{FF2B5EF4-FFF2-40B4-BE49-F238E27FC236}">
                <a16:creationId xmlns:a16="http://schemas.microsoft.com/office/drawing/2014/main" id="{4581DF96-BA06-6013-8588-663FB9F84EBC}"/>
              </a:ext>
            </a:extLst>
          </p:cNvPr>
          <p:cNvSpPr>
            <a:spLocks noGrp="1"/>
          </p:cNvSpPr>
          <p:nvPr>
            <p:ph idx="1"/>
          </p:nvPr>
        </p:nvSpPr>
        <p:spPr>
          <a:xfrm>
            <a:off x="1620000" y="1219200"/>
            <a:ext cx="10312920" cy="4866821"/>
          </a:xfrm>
        </p:spPr>
        <p:txBody>
          <a:bodyPr/>
          <a:lstStyle/>
          <a:p>
            <a:r>
              <a:rPr lang="cs-CZ" dirty="0"/>
              <a:t>(1) Způsobilým není dodavatel, který</a:t>
            </a:r>
          </a:p>
          <a:p>
            <a:r>
              <a:rPr lang="cs-CZ" dirty="0"/>
              <a:t>a) byl v zemi svého sídla v posledních 5 letech před zahájením zadávacího řízení </a:t>
            </a:r>
            <a:r>
              <a:rPr lang="cs-CZ" b="1" dirty="0"/>
              <a:t>pravomocně odsouzen pro trestný čin </a:t>
            </a:r>
            <a:r>
              <a:rPr lang="cs-CZ" dirty="0"/>
              <a:t>uvedený v příloze č. 3 k tomuto zákonu nebo obdobný trestný čin podle právního řádu země sídla dodavatele; k zahlazeným odsouzením se nepřihlíží,</a:t>
            </a:r>
          </a:p>
          <a:p>
            <a:r>
              <a:rPr lang="cs-CZ" dirty="0"/>
              <a:t>b) má v České republice nebo v zemi svého sídla </a:t>
            </a:r>
            <a:r>
              <a:rPr lang="cs-CZ" b="1" dirty="0"/>
              <a:t>v evidenci daní zachycen splatný daňový nedoplatek</a:t>
            </a:r>
            <a:r>
              <a:rPr lang="cs-CZ" dirty="0"/>
              <a:t>,</a:t>
            </a:r>
          </a:p>
          <a:p>
            <a:r>
              <a:rPr lang="cs-CZ" dirty="0"/>
              <a:t>c) má v České republice nebo v zemi svého sídla </a:t>
            </a:r>
            <a:r>
              <a:rPr lang="cs-CZ" b="1" dirty="0"/>
              <a:t>splatný nedoplatek na pojistném nebo na penále na veřejné zdravotní pojištění</a:t>
            </a:r>
            <a:r>
              <a:rPr lang="cs-CZ" dirty="0"/>
              <a:t>,</a:t>
            </a:r>
          </a:p>
          <a:p>
            <a:r>
              <a:rPr lang="cs-CZ" dirty="0"/>
              <a:t>d) má v České republice nebo v zemi svého sídla splatný </a:t>
            </a:r>
            <a:r>
              <a:rPr lang="cs-CZ" b="1" dirty="0"/>
              <a:t>nedoplatek na pojistném nebo na penále na sociální zabezpečení a příspěvku na státní politiku zaměstnanosti</a:t>
            </a:r>
            <a:r>
              <a:rPr lang="cs-CZ" dirty="0"/>
              <a:t>,</a:t>
            </a:r>
          </a:p>
          <a:p>
            <a:r>
              <a:rPr lang="cs-CZ" dirty="0"/>
              <a:t>e) je v </a:t>
            </a:r>
            <a:r>
              <a:rPr lang="cs-CZ" b="1" dirty="0"/>
              <a:t>likvidaci</a:t>
            </a:r>
            <a:r>
              <a:rPr lang="cs-CZ" dirty="0"/>
              <a:t>, proti němuž bylo vydáno rozhodnutí o </a:t>
            </a:r>
            <a:r>
              <a:rPr lang="cs-CZ" b="1" dirty="0"/>
              <a:t>úpadku</a:t>
            </a:r>
            <a:r>
              <a:rPr lang="cs-CZ" dirty="0"/>
              <a:t>, vůči němuž byla nařízena </a:t>
            </a:r>
            <a:r>
              <a:rPr lang="cs-CZ" b="1" dirty="0"/>
              <a:t>nucená správa </a:t>
            </a:r>
            <a:r>
              <a:rPr lang="cs-CZ" dirty="0"/>
              <a:t>podle jiného právního předpisu nebo v obdobné situaci podle právního řádu země sídla dodavatele.</a:t>
            </a:r>
          </a:p>
          <a:p>
            <a:endParaRPr lang="cs-CZ" dirty="0"/>
          </a:p>
        </p:txBody>
      </p:sp>
      <p:sp>
        <p:nvSpPr>
          <p:cNvPr id="4" name="Zástupný symbol pro číslo snímku 3">
            <a:extLst>
              <a:ext uri="{FF2B5EF4-FFF2-40B4-BE49-F238E27FC236}">
                <a16:creationId xmlns:a16="http://schemas.microsoft.com/office/drawing/2014/main" id="{1B1FB7C4-6667-34C7-DD1C-7BD5F17A12D9}"/>
              </a:ext>
            </a:extLst>
          </p:cNvPr>
          <p:cNvSpPr>
            <a:spLocks noGrp="1"/>
          </p:cNvSpPr>
          <p:nvPr>
            <p:ph type="sldNum" sz="quarter" idx="12"/>
          </p:nvPr>
        </p:nvSpPr>
        <p:spPr/>
        <p:txBody>
          <a:bodyPr/>
          <a:lstStyle/>
          <a:p>
            <a:fld id="{1CF5A12E-3DFE-4C3E-9036-7893F29C52C1}" type="slidenum">
              <a:rPr lang="cs-CZ" smtClean="0"/>
              <a:t>67</a:t>
            </a:fld>
            <a:endParaRPr lang="cs-CZ"/>
          </a:p>
        </p:txBody>
      </p:sp>
    </p:spTree>
    <p:extLst>
      <p:ext uri="{BB962C8B-B14F-4D97-AF65-F5344CB8AC3E}">
        <p14:creationId xmlns:p14="http://schemas.microsoft.com/office/powerpoint/2010/main" val="1380140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4A61AE-0C1F-71C1-FBC2-4597BAC9CBD9}"/>
              </a:ext>
            </a:extLst>
          </p:cNvPr>
          <p:cNvSpPr>
            <a:spLocks noGrp="1"/>
          </p:cNvSpPr>
          <p:nvPr>
            <p:ph type="title"/>
          </p:nvPr>
        </p:nvSpPr>
        <p:spPr/>
        <p:txBody>
          <a:bodyPr/>
          <a:lstStyle/>
          <a:p>
            <a:r>
              <a:rPr lang="cs-CZ" dirty="0"/>
              <a:t>§ 75 Prokázání základní způsobilosti</a:t>
            </a:r>
          </a:p>
        </p:txBody>
      </p:sp>
      <p:sp>
        <p:nvSpPr>
          <p:cNvPr id="3" name="Zástupný obsah 2">
            <a:extLst>
              <a:ext uri="{FF2B5EF4-FFF2-40B4-BE49-F238E27FC236}">
                <a16:creationId xmlns:a16="http://schemas.microsoft.com/office/drawing/2014/main" id="{0EFE9B3B-F26D-8D90-6587-F5C2DBB182CA}"/>
              </a:ext>
            </a:extLst>
          </p:cNvPr>
          <p:cNvSpPr>
            <a:spLocks noGrp="1"/>
          </p:cNvSpPr>
          <p:nvPr>
            <p:ph idx="1"/>
          </p:nvPr>
        </p:nvSpPr>
        <p:spPr>
          <a:xfrm>
            <a:off x="1620000" y="1690688"/>
            <a:ext cx="8964000" cy="4395333"/>
          </a:xfrm>
        </p:spPr>
        <p:txBody>
          <a:bodyPr/>
          <a:lstStyle/>
          <a:p>
            <a:r>
              <a:rPr lang="cs-CZ" dirty="0"/>
              <a:t>(1) Dodavatel prokazuje splnění podmínek základní způsobilosti ve vztahu k České republice předložením</a:t>
            </a:r>
          </a:p>
          <a:p>
            <a:r>
              <a:rPr lang="cs-CZ" dirty="0"/>
              <a:t>a) </a:t>
            </a:r>
            <a:r>
              <a:rPr lang="cs-CZ" b="1" dirty="0"/>
              <a:t>výpisu z rejstříku trestů </a:t>
            </a:r>
            <a:r>
              <a:rPr lang="cs-CZ" dirty="0"/>
              <a:t>ve vztahu k § 74 odst. 1 písm. a),</a:t>
            </a:r>
          </a:p>
          <a:p>
            <a:r>
              <a:rPr lang="cs-CZ" dirty="0"/>
              <a:t>b) </a:t>
            </a:r>
            <a:r>
              <a:rPr lang="cs-CZ" b="1" dirty="0"/>
              <a:t>potvrzení příslušného finančního úřadu </a:t>
            </a:r>
            <a:r>
              <a:rPr lang="cs-CZ" dirty="0"/>
              <a:t>ve vztahu k § 74 odst. 1 písm. b),</a:t>
            </a:r>
          </a:p>
          <a:p>
            <a:r>
              <a:rPr lang="cs-CZ" dirty="0"/>
              <a:t>c) písemného </a:t>
            </a:r>
            <a:r>
              <a:rPr lang="cs-CZ" b="1" dirty="0"/>
              <a:t>čestného prohlášení ve vztahu ke spotřební dani </a:t>
            </a:r>
            <a:r>
              <a:rPr lang="cs-CZ" dirty="0"/>
              <a:t>ve vztahu k § 74 odst. 1 písm. b),</a:t>
            </a:r>
          </a:p>
          <a:p>
            <a:r>
              <a:rPr lang="cs-CZ" dirty="0"/>
              <a:t>d) písemného čestného prohlášení ve vztahu k § 74 odst. 1 písm. c),</a:t>
            </a:r>
          </a:p>
          <a:p>
            <a:r>
              <a:rPr lang="cs-CZ" dirty="0"/>
              <a:t>e) </a:t>
            </a:r>
            <a:r>
              <a:rPr lang="cs-CZ" b="1" dirty="0"/>
              <a:t>potvrzení příslušné územní správy sociálního zabezpečení </a:t>
            </a:r>
            <a:r>
              <a:rPr lang="cs-CZ" dirty="0"/>
              <a:t>ve vztahu k § 74 odst. 1 písm. d),</a:t>
            </a:r>
          </a:p>
          <a:p>
            <a:r>
              <a:rPr lang="cs-CZ" dirty="0"/>
              <a:t>f) </a:t>
            </a:r>
            <a:r>
              <a:rPr lang="cs-CZ" b="1" dirty="0"/>
              <a:t>výpisu z obchodního rejstříku</a:t>
            </a:r>
            <a:r>
              <a:rPr lang="cs-CZ" dirty="0"/>
              <a:t>, nebo předložením písemného čestného prohlášení v případě, že není v obchodním rejstříku zapsán, ve vztahu k § 74 odst. 1 písm. e).</a:t>
            </a:r>
          </a:p>
          <a:p>
            <a:endParaRPr lang="cs-CZ" dirty="0"/>
          </a:p>
        </p:txBody>
      </p:sp>
      <p:sp>
        <p:nvSpPr>
          <p:cNvPr id="4" name="Zástupný symbol pro číslo snímku 3">
            <a:extLst>
              <a:ext uri="{FF2B5EF4-FFF2-40B4-BE49-F238E27FC236}">
                <a16:creationId xmlns:a16="http://schemas.microsoft.com/office/drawing/2014/main" id="{677EB80D-B994-8D3D-BFEF-993C9DC0A04C}"/>
              </a:ext>
            </a:extLst>
          </p:cNvPr>
          <p:cNvSpPr>
            <a:spLocks noGrp="1"/>
          </p:cNvSpPr>
          <p:nvPr>
            <p:ph type="sldNum" sz="quarter" idx="12"/>
          </p:nvPr>
        </p:nvSpPr>
        <p:spPr/>
        <p:txBody>
          <a:bodyPr/>
          <a:lstStyle/>
          <a:p>
            <a:fld id="{1CF5A12E-3DFE-4C3E-9036-7893F29C52C1}" type="slidenum">
              <a:rPr lang="cs-CZ" smtClean="0"/>
              <a:t>68</a:t>
            </a:fld>
            <a:endParaRPr lang="cs-CZ"/>
          </a:p>
        </p:txBody>
      </p:sp>
    </p:spTree>
    <p:extLst>
      <p:ext uri="{BB962C8B-B14F-4D97-AF65-F5344CB8AC3E}">
        <p14:creationId xmlns:p14="http://schemas.microsoft.com/office/powerpoint/2010/main" val="7403049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891F14-0B36-8618-DB2A-768D178EE05A}"/>
              </a:ext>
            </a:extLst>
          </p:cNvPr>
          <p:cNvSpPr>
            <a:spLocks noGrp="1"/>
          </p:cNvSpPr>
          <p:nvPr>
            <p:ph type="title"/>
          </p:nvPr>
        </p:nvSpPr>
        <p:spPr/>
        <p:txBody>
          <a:bodyPr/>
          <a:lstStyle/>
          <a:p>
            <a:r>
              <a:rPr lang="cs-CZ" dirty="0"/>
              <a:t>§ 77 Profesní způsobilost</a:t>
            </a:r>
          </a:p>
        </p:txBody>
      </p:sp>
      <p:sp>
        <p:nvSpPr>
          <p:cNvPr id="3" name="Zástupný obsah 2">
            <a:extLst>
              <a:ext uri="{FF2B5EF4-FFF2-40B4-BE49-F238E27FC236}">
                <a16:creationId xmlns:a16="http://schemas.microsoft.com/office/drawing/2014/main" id="{3103150F-FB23-3357-F636-FCA4EA5D803C}"/>
              </a:ext>
            </a:extLst>
          </p:cNvPr>
          <p:cNvSpPr>
            <a:spLocks noGrp="1"/>
          </p:cNvSpPr>
          <p:nvPr>
            <p:ph idx="1"/>
          </p:nvPr>
        </p:nvSpPr>
        <p:spPr>
          <a:xfrm>
            <a:off x="1620000" y="2160000"/>
            <a:ext cx="9878400" cy="3926021"/>
          </a:xfrm>
        </p:spPr>
        <p:txBody>
          <a:bodyPr/>
          <a:lstStyle/>
          <a:p>
            <a:r>
              <a:rPr lang="cs-CZ" dirty="0"/>
              <a:t>(1)    Dodavatel </a:t>
            </a:r>
            <a:r>
              <a:rPr lang="cs-CZ" b="1" dirty="0"/>
              <a:t>prokazuje</a:t>
            </a:r>
            <a:r>
              <a:rPr lang="cs-CZ" dirty="0"/>
              <a:t> splnění profesní způsobilosti ve vztahu k České republice předložením </a:t>
            </a:r>
            <a:r>
              <a:rPr lang="cs-CZ" b="1" dirty="0"/>
              <a:t>výpisu z obchodního rejstříku </a:t>
            </a:r>
            <a:r>
              <a:rPr lang="cs-CZ" dirty="0"/>
              <a:t>nebo jiné </a:t>
            </a:r>
            <a:r>
              <a:rPr lang="cs-CZ" b="1" dirty="0"/>
              <a:t>obdobné evidence</a:t>
            </a:r>
            <a:r>
              <a:rPr lang="cs-CZ" dirty="0"/>
              <a:t>, pokud jiný právní předpis zápis do takové evidence vyžaduje.</a:t>
            </a:r>
          </a:p>
          <a:p>
            <a:r>
              <a:rPr lang="cs-CZ" dirty="0"/>
              <a:t>(2) Zadavatel </a:t>
            </a:r>
            <a:r>
              <a:rPr lang="cs-CZ" b="1" dirty="0"/>
              <a:t>může</a:t>
            </a:r>
            <a:r>
              <a:rPr lang="cs-CZ" dirty="0"/>
              <a:t> požadovat, aby dodavatel předložil doklad, že je</a:t>
            </a:r>
          </a:p>
          <a:p>
            <a:r>
              <a:rPr lang="cs-CZ" dirty="0"/>
              <a:t>a) </a:t>
            </a:r>
            <a:r>
              <a:rPr lang="cs-CZ" b="1" dirty="0"/>
              <a:t>oprávněn podnikat </a:t>
            </a:r>
            <a:r>
              <a:rPr lang="cs-CZ" dirty="0"/>
              <a:t>v rozsahu odpovídajícímu předmětu veřejné zakázky, pokud jiné právní předpisy takové oprávnění vyžadují,</a:t>
            </a:r>
          </a:p>
          <a:p>
            <a:r>
              <a:rPr lang="cs-CZ" dirty="0"/>
              <a:t>b) </a:t>
            </a:r>
            <a:r>
              <a:rPr lang="cs-CZ" b="1" dirty="0"/>
              <a:t>členem profesní samosprávné komory nebo jiné profesní organizace</a:t>
            </a:r>
            <a:r>
              <a:rPr lang="cs-CZ" dirty="0"/>
              <a:t>, je-li takové členství pro plnění veřejné zakázky na služby jinými právními předpisy vyžadováno, nebo</a:t>
            </a:r>
          </a:p>
          <a:p>
            <a:r>
              <a:rPr lang="cs-CZ" dirty="0"/>
              <a:t>c) </a:t>
            </a:r>
            <a:r>
              <a:rPr lang="cs-CZ" b="1" dirty="0"/>
              <a:t>odborně způsobilý nebo disponuje osobou, jejímž prostřednictvím odbornou způsobilost zabezpečuje</a:t>
            </a:r>
            <a:r>
              <a:rPr lang="cs-CZ" dirty="0"/>
              <a:t>, je-li pro plnění veřejné zakázky odborná způsobilost jinými právními předpisy vyžadována.</a:t>
            </a:r>
          </a:p>
          <a:p>
            <a:endParaRPr lang="cs-CZ" dirty="0"/>
          </a:p>
          <a:p>
            <a:endParaRPr lang="cs-CZ" dirty="0"/>
          </a:p>
        </p:txBody>
      </p:sp>
      <p:sp>
        <p:nvSpPr>
          <p:cNvPr id="4" name="Zástupný symbol pro číslo snímku 3">
            <a:extLst>
              <a:ext uri="{FF2B5EF4-FFF2-40B4-BE49-F238E27FC236}">
                <a16:creationId xmlns:a16="http://schemas.microsoft.com/office/drawing/2014/main" id="{D860E30F-C125-6F49-93C5-EA63A8219F46}"/>
              </a:ext>
            </a:extLst>
          </p:cNvPr>
          <p:cNvSpPr>
            <a:spLocks noGrp="1"/>
          </p:cNvSpPr>
          <p:nvPr>
            <p:ph type="sldNum" sz="quarter" idx="12"/>
          </p:nvPr>
        </p:nvSpPr>
        <p:spPr/>
        <p:txBody>
          <a:bodyPr/>
          <a:lstStyle/>
          <a:p>
            <a:fld id="{1CF5A12E-3DFE-4C3E-9036-7893F29C52C1}" type="slidenum">
              <a:rPr lang="cs-CZ" smtClean="0"/>
              <a:t>69</a:t>
            </a:fld>
            <a:endParaRPr lang="cs-CZ"/>
          </a:p>
        </p:txBody>
      </p:sp>
    </p:spTree>
    <p:extLst>
      <p:ext uri="{BB962C8B-B14F-4D97-AF65-F5344CB8AC3E}">
        <p14:creationId xmlns:p14="http://schemas.microsoft.com/office/powerpoint/2010/main" val="3882091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4CC22F-0C9D-E68A-14FE-52B14E54CF7E}"/>
              </a:ext>
            </a:extLst>
          </p:cNvPr>
          <p:cNvSpPr>
            <a:spLocks noGrp="1"/>
          </p:cNvSpPr>
          <p:nvPr>
            <p:ph type="title"/>
          </p:nvPr>
        </p:nvSpPr>
        <p:spPr/>
        <p:txBody>
          <a:bodyPr/>
          <a:lstStyle/>
          <a:p>
            <a:r>
              <a:rPr lang="cs-CZ" dirty="0"/>
              <a:t>§ 4 Zadavatel</a:t>
            </a:r>
          </a:p>
        </p:txBody>
      </p:sp>
      <p:sp>
        <p:nvSpPr>
          <p:cNvPr id="3" name="Zástupný obsah 2">
            <a:extLst>
              <a:ext uri="{FF2B5EF4-FFF2-40B4-BE49-F238E27FC236}">
                <a16:creationId xmlns:a16="http://schemas.microsoft.com/office/drawing/2014/main" id="{E1218C76-83D5-7134-3724-E358410E66DB}"/>
              </a:ext>
            </a:extLst>
          </p:cNvPr>
          <p:cNvSpPr>
            <a:spLocks noGrp="1"/>
          </p:cNvSpPr>
          <p:nvPr>
            <p:ph idx="1"/>
          </p:nvPr>
        </p:nvSpPr>
        <p:spPr/>
        <p:txBody>
          <a:bodyPr/>
          <a:lstStyle/>
          <a:p>
            <a:r>
              <a:rPr lang="cs-CZ" dirty="0"/>
              <a:t>(1) </a:t>
            </a:r>
            <a:r>
              <a:rPr lang="cs-CZ" b="1" dirty="0"/>
              <a:t>Veřejným zadavatelem </a:t>
            </a:r>
            <a:r>
              <a:rPr lang="cs-CZ" dirty="0"/>
              <a:t>je</a:t>
            </a:r>
          </a:p>
          <a:p>
            <a:r>
              <a:rPr lang="cs-CZ" dirty="0"/>
              <a:t>a) </a:t>
            </a:r>
            <a:r>
              <a:rPr lang="cs-CZ" b="1" dirty="0"/>
              <a:t>Česká republika</a:t>
            </a:r>
            <a:r>
              <a:rPr lang="cs-CZ" dirty="0"/>
              <a:t>; v případě České republiky se organizační </a:t>
            </a:r>
            <a:r>
              <a:rPr lang="cs-CZ"/>
              <a:t>složky státu </a:t>
            </a:r>
            <a:r>
              <a:rPr lang="cs-CZ" dirty="0"/>
              <a:t>považují za provozní jednotky s funkční samostatností při zadávání veřejných zakázek podle § 17 odst. 2,</a:t>
            </a:r>
          </a:p>
          <a:p>
            <a:r>
              <a:rPr lang="cs-CZ" dirty="0"/>
              <a:t>b) Česká národní banka,</a:t>
            </a:r>
          </a:p>
          <a:p>
            <a:r>
              <a:rPr lang="cs-CZ" dirty="0"/>
              <a:t>c) </a:t>
            </a:r>
            <a:r>
              <a:rPr lang="cs-CZ" b="1" dirty="0"/>
              <a:t>státní příspěvková organizace</a:t>
            </a:r>
            <a:r>
              <a:rPr lang="cs-CZ" dirty="0"/>
              <a:t>,</a:t>
            </a:r>
          </a:p>
          <a:p>
            <a:r>
              <a:rPr lang="cs-CZ" dirty="0"/>
              <a:t>d) územní samosprávný celek nebo jeho příspěvková organizace,</a:t>
            </a:r>
          </a:p>
        </p:txBody>
      </p:sp>
      <p:sp>
        <p:nvSpPr>
          <p:cNvPr id="4" name="Zástupný symbol pro číslo snímku 3">
            <a:extLst>
              <a:ext uri="{FF2B5EF4-FFF2-40B4-BE49-F238E27FC236}">
                <a16:creationId xmlns:a16="http://schemas.microsoft.com/office/drawing/2014/main" id="{601CDF96-0560-E526-4FD1-3036CE8504BF}"/>
              </a:ext>
            </a:extLst>
          </p:cNvPr>
          <p:cNvSpPr>
            <a:spLocks noGrp="1"/>
          </p:cNvSpPr>
          <p:nvPr>
            <p:ph type="sldNum" sz="quarter" idx="12"/>
          </p:nvPr>
        </p:nvSpPr>
        <p:spPr/>
        <p:txBody>
          <a:bodyPr/>
          <a:lstStyle/>
          <a:p>
            <a:fld id="{1CF5A12E-3DFE-4C3E-9036-7893F29C52C1}" type="slidenum">
              <a:rPr lang="cs-CZ" smtClean="0"/>
              <a:t>7</a:t>
            </a:fld>
            <a:endParaRPr lang="cs-CZ"/>
          </a:p>
        </p:txBody>
      </p:sp>
    </p:spTree>
    <p:extLst>
      <p:ext uri="{BB962C8B-B14F-4D97-AF65-F5344CB8AC3E}">
        <p14:creationId xmlns:p14="http://schemas.microsoft.com/office/powerpoint/2010/main" val="2135965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D681C7-83C1-51EB-6BA6-A9EACCDC42A5}"/>
              </a:ext>
            </a:extLst>
          </p:cNvPr>
          <p:cNvSpPr>
            <a:spLocks noGrp="1"/>
          </p:cNvSpPr>
          <p:nvPr>
            <p:ph type="title"/>
          </p:nvPr>
        </p:nvSpPr>
        <p:spPr/>
        <p:txBody>
          <a:bodyPr/>
          <a:lstStyle/>
          <a:p>
            <a:r>
              <a:rPr lang="cs-CZ" dirty="0"/>
              <a:t>§ 78 Ekonomická kvalifikace</a:t>
            </a:r>
          </a:p>
        </p:txBody>
      </p:sp>
      <p:sp>
        <p:nvSpPr>
          <p:cNvPr id="3" name="Zástupný obsah 2">
            <a:extLst>
              <a:ext uri="{FF2B5EF4-FFF2-40B4-BE49-F238E27FC236}">
                <a16:creationId xmlns:a16="http://schemas.microsoft.com/office/drawing/2014/main" id="{25C817A5-4330-F3D7-2C32-40789B4FB6C0}"/>
              </a:ext>
            </a:extLst>
          </p:cNvPr>
          <p:cNvSpPr>
            <a:spLocks noGrp="1"/>
          </p:cNvSpPr>
          <p:nvPr>
            <p:ph idx="1"/>
          </p:nvPr>
        </p:nvSpPr>
        <p:spPr/>
        <p:txBody>
          <a:bodyPr/>
          <a:lstStyle/>
          <a:p>
            <a:r>
              <a:rPr lang="cs-CZ" dirty="0"/>
              <a:t>(1)    Zadavatel může požadovat, aby minimální </a:t>
            </a:r>
            <a:r>
              <a:rPr lang="cs-CZ" b="1" dirty="0"/>
              <a:t>roční obrat dodavatele </a:t>
            </a:r>
            <a:r>
              <a:rPr lang="cs-CZ" dirty="0"/>
              <a:t>nebo </a:t>
            </a:r>
            <a:r>
              <a:rPr lang="cs-CZ" b="1" dirty="0"/>
              <a:t>obrat dosažený dodavatelem s ohledem na předmět veřejné zakázky dosahoval zadavatelem určené minimální úrovně</a:t>
            </a:r>
            <a:r>
              <a:rPr lang="cs-CZ" dirty="0"/>
              <a:t>, a to nejdéle za 3 bezprostředně předcházející účetní období; jestliže dodavatel vznikl později, postačí, předloží-li údaje o svém obratu v požadované výši za všechna účetní období od svého vzniku.</a:t>
            </a:r>
          </a:p>
        </p:txBody>
      </p:sp>
      <p:sp>
        <p:nvSpPr>
          <p:cNvPr id="4" name="Zástupný symbol pro číslo snímku 3">
            <a:extLst>
              <a:ext uri="{FF2B5EF4-FFF2-40B4-BE49-F238E27FC236}">
                <a16:creationId xmlns:a16="http://schemas.microsoft.com/office/drawing/2014/main" id="{1556217D-5C7C-6838-A7DE-DF0A909B35DD}"/>
              </a:ext>
            </a:extLst>
          </p:cNvPr>
          <p:cNvSpPr>
            <a:spLocks noGrp="1"/>
          </p:cNvSpPr>
          <p:nvPr>
            <p:ph type="sldNum" sz="quarter" idx="12"/>
          </p:nvPr>
        </p:nvSpPr>
        <p:spPr/>
        <p:txBody>
          <a:bodyPr/>
          <a:lstStyle/>
          <a:p>
            <a:fld id="{1CF5A12E-3DFE-4C3E-9036-7893F29C52C1}" type="slidenum">
              <a:rPr lang="cs-CZ" smtClean="0"/>
              <a:t>70</a:t>
            </a:fld>
            <a:endParaRPr lang="cs-CZ"/>
          </a:p>
        </p:txBody>
      </p:sp>
    </p:spTree>
    <p:extLst>
      <p:ext uri="{BB962C8B-B14F-4D97-AF65-F5344CB8AC3E}">
        <p14:creationId xmlns:p14="http://schemas.microsoft.com/office/powerpoint/2010/main" val="305606247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BD6DF1-BC7B-3408-D9A0-0984EEE5D4F7}"/>
              </a:ext>
            </a:extLst>
          </p:cNvPr>
          <p:cNvSpPr>
            <a:spLocks noGrp="1"/>
          </p:cNvSpPr>
          <p:nvPr>
            <p:ph type="title"/>
          </p:nvPr>
        </p:nvSpPr>
        <p:spPr/>
        <p:txBody>
          <a:bodyPr/>
          <a:lstStyle/>
          <a:p>
            <a:r>
              <a:rPr lang="cs-CZ" dirty="0"/>
              <a:t>§ 79 Technická kvalifikace</a:t>
            </a:r>
          </a:p>
        </p:txBody>
      </p:sp>
      <p:sp>
        <p:nvSpPr>
          <p:cNvPr id="3" name="Zástupný obsah 2">
            <a:extLst>
              <a:ext uri="{FF2B5EF4-FFF2-40B4-BE49-F238E27FC236}">
                <a16:creationId xmlns:a16="http://schemas.microsoft.com/office/drawing/2014/main" id="{BFF07BCD-B205-253D-13D2-BF8A476F8145}"/>
              </a:ext>
            </a:extLst>
          </p:cNvPr>
          <p:cNvSpPr>
            <a:spLocks noGrp="1"/>
          </p:cNvSpPr>
          <p:nvPr>
            <p:ph idx="1"/>
          </p:nvPr>
        </p:nvSpPr>
        <p:spPr>
          <a:xfrm>
            <a:off x="684000" y="1219200"/>
            <a:ext cx="11172720" cy="4866821"/>
          </a:xfrm>
        </p:spPr>
        <p:txBody>
          <a:bodyPr/>
          <a:lstStyle/>
          <a:p>
            <a:pPr>
              <a:spcBef>
                <a:spcPts val="0"/>
              </a:spcBef>
              <a:spcAft>
                <a:spcPts val="300"/>
              </a:spcAft>
            </a:pPr>
            <a:r>
              <a:rPr lang="cs-CZ" dirty="0"/>
              <a:t>(2) K prokázání kritérií technické kvalifikace zadavatel může požadovat</a:t>
            </a:r>
          </a:p>
          <a:p>
            <a:pPr>
              <a:spcBef>
                <a:spcPts val="0"/>
              </a:spcBef>
              <a:spcAft>
                <a:spcPts val="300"/>
              </a:spcAft>
            </a:pPr>
            <a:r>
              <a:rPr lang="cs-CZ" dirty="0"/>
              <a:t>a) </a:t>
            </a:r>
            <a:r>
              <a:rPr lang="cs-CZ" b="1" dirty="0"/>
              <a:t>seznam stavebních prací poskytnutých za posledních 5 let </a:t>
            </a:r>
            <a:r>
              <a:rPr lang="cs-CZ" dirty="0"/>
              <a:t>před zahájením zadávacího řízení včetně osvědčení objednatele o řádném poskytnutí a dokončení nejvýznamnějších z těchto prací; zadavatel může stanovit, že budou zohledněny doklady i za dobu delší než posledních 5 let před zahájením zadávacího řízení, pokud je to nezbytné pro zajištění přiměřené úrovně hospodářské soutěže,</a:t>
            </a:r>
          </a:p>
          <a:p>
            <a:pPr>
              <a:spcBef>
                <a:spcPts val="0"/>
              </a:spcBef>
              <a:spcAft>
                <a:spcPts val="300"/>
              </a:spcAft>
            </a:pPr>
            <a:r>
              <a:rPr lang="cs-CZ" dirty="0"/>
              <a:t>b) </a:t>
            </a:r>
            <a:r>
              <a:rPr lang="cs-CZ" b="1" dirty="0"/>
              <a:t>seznam významných dodávek nebo významných služeb poskytnutých za poslední 3 roky</a:t>
            </a:r>
            <a:r>
              <a:rPr lang="cs-CZ" dirty="0"/>
              <a:t> před zahájením zadávacího řízení včetně uvedení ceny a doby jejich poskytnutí a identifikace objednatele; zadavatel může stanovit, že budou zohledněny doklady i za dobu delší než poslední 3 roky před zahájením zadávacího řízení, pokud je to nezbytné pro zajištění přiměřené úrovně hospodářské soutěže,</a:t>
            </a:r>
          </a:p>
          <a:p>
            <a:pPr>
              <a:spcBef>
                <a:spcPts val="0"/>
              </a:spcBef>
              <a:spcAft>
                <a:spcPts val="300"/>
              </a:spcAft>
            </a:pPr>
            <a:r>
              <a:rPr lang="cs-CZ" dirty="0"/>
              <a:t>c) </a:t>
            </a:r>
            <a:r>
              <a:rPr lang="cs-CZ" b="1" dirty="0"/>
              <a:t>seznam techniků nebo technických útvarů, které se budou podílet na plnění veřejné zakázky</a:t>
            </a:r>
            <a:r>
              <a:rPr lang="cs-CZ" dirty="0"/>
              <a:t>, a to zejména těch, které zajišťují kontrolu kvality nebo budou provádět stavební práce, bez ohledu na to, zda jde o zaměstnance dodavatele nebo osoby v jiném vztahu k dodavateli,</a:t>
            </a:r>
          </a:p>
          <a:p>
            <a:pPr>
              <a:spcBef>
                <a:spcPts val="0"/>
              </a:spcBef>
              <a:spcAft>
                <a:spcPts val="300"/>
              </a:spcAft>
            </a:pPr>
            <a:r>
              <a:rPr lang="cs-CZ" dirty="0"/>
              <a:t>d) </a:t>
            </a:r>
            <a:r>
              <a:rPr lang="cs-CZ" b="1" dirty="0"/>
              <a:t>osvědčení o vzdělání a odborné kvalifikaci </a:t>
            </a:r>
            <a:r>
              <a:rPr lang="cs-CZ" dirty="0"/>
              <a:t>vztahující se k požadovaným dodávkám, službám nebo stavebním </a:t>
            </a:r>
            <a:r>
              <a:rPr lang="cs-CZ" dirty="0" err="1"/>
              <a:t>pracem</a:t>
            </a:r>
            <a:r>
              <a:rPr lang="cs-CZ" dirty="0"/>
              <a:t>, a to jak ve vztahu k fyzickým osobám, které mohou dodávky, služby nebo stavební práce poskytovat, tak ve vztahu k jejich vedoucím pracovníkům,</a:t>
            </a:r>
          </a:p>
          <a:p>
            <a:endParaRPr lang="cs-CZ" dirty="0"/>
          </a:p>
        </p:txBody>
      </p:sp>
      <p:sp>
        <p:nvSpPr>
          <p:cNvPr id="4" name="Zástupný symbol pro číslo snímku 3">
            <a:extLst>
              <a:ext uri="{FF2B5EF4-FFF2-40B4-BE49-F238E27FC236}">
                <a16:creationId xmlns:a16="http://schemas.microsoft.com/office/drawing/2014/main" id="{692DFDB3-76D9-ADCF-47A4-009FE988F5E0}"/>
              </a:ext>
            </a:extLst>
          </p:cNvPr>
          <p:cNvSpPr>
            <a:spLocks noGrp="1"/>
          </p:cNvSpPr>
          <p:nvPr>
            <p:ph type="sldNum" sz="quarter" idx="12"/>
          </p:nvPr>
        </p:nvSpPr>
        <p:spPr/>
        <p:txBody>
          <a:bodyPr/>
          <a:lstStyle/>
          <a:p>
            <a:fld id="{1CF5A12E-3DFE-4C3E-9036-7893F29C52C1}" type="slidenum">
              <a:rPr lang="cs-CZ" smtClean="0"/>
              <a:t>71</a:t>
            </a:fld>
            <a:endParaRPr lang="cs-CZ"/>
          </a:p>
        </p:txBody>
      </p:sp>
    </p:spTree>
    <p:extLst>
      <p:ext uri="{BB962C8B-B14F-4D97-AF65-F5344CB8AC3E}">
        <p14:creationId xmlns:p14="http://schemas.microsoft.com/office/powerpoint/2010/main" val="24737954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11E856-A7C3-220E-E3EF-480979B51244}"/>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064024D4-119F-ED1B-ABBB-159B88E059B4}"/>
              </a:ext>
            </a:extLst>
          </p:cNvPr>
          <p:cNvSpPr>
            <a:spLocks noGrp="1"/>
          </p:cNvSpPr>
          <p:nvPr>
            <p:ph idx="1"/>
          </p:nvPr>
        </p:nvSpPr>
        <p:spPr>
          <a:xfrm>
            <a:off x="228600" y="1127760"/>
            <a:ext cx="11689080" cy="4958261"/>
          </a:xfrm>
        </p:spPr>
        <p:txBody>
          <a:bodyPr/>
          <a:lstStyle/>
          <a:p>
            <a:pPr>
              <a:spcBef>
                <a:spcPts val="0"/>
              </a:spcBef>
              <a:spcAft>
                <a:spcPts val="600"/>
              </a:spcAft>
            </a:pPr>
            <a:r>
              <a:rPr lang="cs-CZ" dirty="0"/>
              <a:t>e) </a:t>
            </a:r>
            <a:r>
              <a:rPr lang="cs-CZ" b="1" dirty="0"/>
              <a:t>popis technického vybavení</a:t>
            </a:r>
            <a:r>
              <a:rPr lang="cs-CZ" dirty="0"/>
              <a:t>, popis </a:t>
            </a:r>
            <a:r>
              <a:rPr lang="cs-CZ" b="1" dirty="0"/>
              <a:t>opatření </a:t>
            </a:r>
            <a:r>
              <a:rPr lang="cs-CZ" dirty="0"/>
              <a:t>dodavatele </a:t>
            </a:r>
            <a:r>
              <a:rPr lang="cs-CZ" b="1" dirty="0"/>
              <a:t>k zajištění kvality </a:t>
            </a:r>
            <a:r>
              <a:rPr lang="cs-CZ" dirty="0"/>
              <a:t>nebo popis zařízení pro výzkum,</a:t>
            </a:r>
          </a:p>
          <a:p>
            <a:pPr>
              <a:spcBef>
                <a:spcPts val="0"/>
              </a:spcBef>
              <a:spcAft>
                <a:spcPts val="600"/>
              </a:spcAft>
            </a:pPr>
            <a:r>
              <a:rPr lang="cs-CZ" dirty="0"/>
              <a:t>f) přehled o </a:t>
            </a:r>
            <a:r>
              <a:rPr lang="cs-CZ" b="1" dirty="0"/>
              <a:t>řízení dodavatelského řetězce </a:t>
            </a:r>
            <a:r>
              <a:rPr lang="cs-CZ" dirty="0"/>
              <a:t>a systémy sledování dodavatelského řetězce, které dodavatel bude moci uplatnit při plnění veřejné zakázky,</a:t>
            </a:r>
          </a:p>
          <a:p>
            <a:pPr>
              <a:spcBef>
                <a:spcPts val="0"/>
              </a:spcBef>
              <a:spcAft>
                <a:spcPts val="600"/>
              </a:spcAft>
            </a:pPr>
            <a:r>
              <a:rPr lang="cs-CZ" dirty="0"/>
              <a:t>g) provedení </a:t>
            </a:r>
            <a:r>
              <a:rPr lang="cs-CZ" b="1" dirty="0"/>
              <a:t>kontroly technické kapacity </a:t>
            </a:r>
            <a:r>
              <a:rPr lang="cs-CZ" dirty="0"/>
              <a:t>zadavatelem nebo jeho jménem příslušným úředním orgánem v zemi sídla dodavatele, a je-li to nutné, také provedení kontroly opatření týkajících se zabezpečení jakosti a výzkumu, a to vše za předpokladu, že služby, které mají být poskytnuty, jsou složité nebo jsou požadovány pro zcela zvláštní účely,</a:t>
            </a:r>
          </a:p>
          <a:p>
            <a:pPr>
              <a:spcBef>
                <a:spcPts val="0"/>
              </a:spcBef>
              <a:spcAft>
                <a:spcPts val="600"/>
              </a:spcAft>
            </a:pPr>
            <a:r>
              <a:rPr lang="cs-CZ" dirty="0"/>
              <a:t>h) opatření v oblasti </a:t>
            </a:r>
            <a:r>
              <a:rPr lang="cs-CZ" b="1" dirty="0"/>
              <a:t>řízení z hlediska ochrany životního prostředí</a:t>
            </a:r>
            <a:r>
              <a:rPr lang="cs-CZ" dirty="0"/>
              <a:t>, která bude dodavatel schopen použít při plnění veřejné zakázky,</a:t>
            </a:r>
          </a:p>
          <a:p>
            <a:pPr>
              <a:spcBef>
                <a:spcPts val="0"/>
              </a:spcBef>
              <a:spcAft>
                <a:spcPts val="600"/>
              </a:spcAft>
            </a:pPr>
            <a:r>
              <a:rPr lang="cs-CZ" dirty="0"/>
              <a:t>i) přehled průměrného ročního </a:t>
            </a:r>
            <a:r>
              <a:rPr lang="cs-CZ" b="1" dirty="0"/>
              <a:t>počtu zaměstnanců </a:t>
            </a:r>
            <a:r>
              <a:rPr lang="cs-CZ" dirty="0"/>
              <a:t>dodavatele nebo počtu </a:t>
            </a:r>
            <a:r>
              <a:rPr lang="cs-CZ" b="1" dirty="0"/>
              <a:t>vedoucích zaměstnanců </a:t>
            </a:r>
            <a:r>
              <a:rPr lang="cs-CZ" dirty="0"/>
              <a:t>dodavatele nebo osob v obdobném postavení za poslední 3 roky,</a:t>
            </a:r>
          </a:p>
          <a:p>
            <a:pPr>
              <a:spcBef>
                <a:spcPts val="0"/>
              </a:spcBef>
              <a:spcAft>
                <a:spcPts val="600"/>
              </a:spcAft>
            </a:pPr>
            <a:r>
              <a:rPr lang="cs-CZ" dirty="0"/>
              <a:t>j) přehled </a:t>
            </a:r>
            <a:r>
              <a:rPr lang="cs-CZ" b="1" dirty="0"/>
              <a:t>nástrojů nebo pomůcek, provozních nebo technických zařízení</a:t>
            </a:r>
            <a:r>
              <a:rPr lang="cs-CZ" dirty="0"/>
              <a:t>, které bude mít dodavatel při plnění veřejné zakázky k dispozici,</a:t>
            </a:r>
          </a:p>
          <a:p>
            <a:pPr>
              <a:spcBef>
                <a:spcPts val="0"/>
              </a:spcBef>
              <a:spcAft>
                <a:spcPts val="600"/>
              </a:spcAft>
            </a:pPr>
            <a:r>
              <a:rPr lang="cs-CZ" dirty="0"/>
              <a:t>k) vzorky, popisy nebo fotografie </a:t>
            </a:r>
            <a:r>
              <a:rPr lang="cs-CZ" b="1" dirty="0"/>
              <a:t>výrobků určených k dodání</a:t>
            </a:r>
            <a:r>
              <a:rPr lang="cs-CZ" dirty="0"/>
              <a:t>, nebo</a:t>
            </a:r>
          </a:p>
          <a:p>
            <a:pPr>
              <a:spcBef>
                <a:spcPts val="0"/>
              </a:spcBef>
              <a:spcAft>
                <a:spcPts val="600"/>
              </a:spcAft>
            </a:pPr>
            <a:r>
              <a:rPr lang="cs-CZ" dirty="0"/>
              <a:t>l) doklad prokazující </a:t>
            </a:r>
            <a:r>
              <a:rPr lang="cs-CZ" b="1" dirty="0"/>
              <a:t>shodu</a:t>
            </a:r>
            <a:r>
              <a:rPr lang="cs-CZ" dirty="0"/>
              <a:t> požadovaného výrobku s </a:t>
            </a:r>
            <a:r>
              <a:rPr lang="cs-CZ" b="1" dirty="0"/>
              <a:t>požadovanou technickou normou nebo technickým dokumentem</a:t>
            </a:r>
            <a:r>
              <a:rPr lang="cs-CZ" dirty="0"/>
              <a:t>.</a:t>
            </a:r>
          </a:p>
          <a:p>
            <a:endParaRPr lang="cs-CZ" dirty="0"/>
          </a:p>
        </p:txBody>
      </p:sp>
      <p:sp>
        <p:nvSpPr>
          <p:cNvPr id="4" name="Zástupný symbol pro číslo snímku 3">
            <a:extLst>
              <a:ext uri="{FF2B5EF4-FFF2-40B4-BE49-F238E27FC236}">
                <a16:creationId xmlns:a16="http://schemas.microsoft.com/office/drawing/2014/main" id="{18980EEE-0025-2E5F-D39A-60C32A585E89}"/>
              </a:ext>
            </a:extLst>
          </p:cNvPr>
          <p:cNvSpPr>
            <a:spLocks noGrp="1"/>
          </p:cNvSpPr>
          <p:nvPr>
            <p:ph type="sldNum" sz="quarter" idx="12"/>
          </p:nvPr>
        </p:nvSpPr>
        <p:spPr/>
        <p:txBody>
          <a:bodyPr/>
          <a:lstStyle/>
          <a:p>
            <a:fld id="{1CF5A12E-3DFE-4C3E-9036-7893F29C52C1}" type="slidenum">
              <a:rPr lang="cs-CZ" smtClean="0"/>
              <a:t>72</a:t>
            </a:fld>
            <a:endParaRPr lang="cs-CZ"/>
          </a:p>
        </p:txBody>
      </p:sp>
    </p:spTree>
    <p:extLst>
      <p:ext uri="{BB962C8B-B14F-4D97-AF65-F5344CB8AC3E}">
        <p14:creationId xmlns:p14="http://schemas.microsoft.com/office/powerpoint/2010/main" val="1516338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09F49D-E12F-7AD3-DEC1-5D31499CAA1E}"/>
              </a:ext>
            </a:extLst>
          </p:cNvPr>
          <p:cNvSpPr>
            <a:spLocks noGrp="1"/>
          </p:cNvSpPr>
          <p:nvPr>
            <p:ph type="title"/>
          </p:nvPr>
        </p:nvSpPr>
        <p:spPr/>
        <p:txBody>
          <a:bodyPr/>
          <a:lstStyle/>
          <a:p>
            <a:r>
              <a:rPr lang="cs-CZ" dirty="0"/>
              <a:t>§ 83 Prokázání kvalifikace prostřednictvím jiných osob</a:t>
            </a:r>
          </a:p>
        </p:txBody>
      </p:sp>
      <p:sp>
        <p:nvSpPr>
          <p:cNvPr id="3" name="Zástupný obsah 2">
            <a:extLst>
              <a:ext uri="{FF2B5EF4-FFF2-40B4-BE49-F238E27FC236}">
                <a16:creationId xmlns:a16="http://schemas.microsoft.com/office/drawing/2014/main" id="{7284C5E5-A0B6-5AA5-DF9E-634DDCD35B43}"/>
              </a:ext>
            </a:extLst>
          </p:cNvPr>
          <p:cNvSpPr>
            <a:spLocks noGrp="1"/>
          </p:cNvSpPr>
          <p:nvPr>
            <p:ph idx="1"/>
          </p:nvPr>
        </p:nvSpPr>
        <p:spPr>
          <a:xfrm>
            <a:off x="1620000" y="2160000"/>
            <a:ext cx="10053840" cy="3926021"/>
          </a:xfrm>
        </p:spPr>
        <p:txBody>
          <a:bodyPr/>
          <a:lstStyle/>
          <a:p>
            <a:r>
              <a:rPr lang="cs-CZ" dirty="0"/>
              <a:t>(1) Dodavatel může ekonomickou kvalifikaci, technickou kvalifikaci nebo profesní způsobilost s výjimkou kritéria podle § 77 odst. 1 požadovanou zadavatelem prokázat prostřednictvím jiných osob. Dodavatel je v takovém případě povinen zadavateli předložit</a:t>
            </a:r>
          </a:p>
          <a:p>
            <a:r>
              <a:rPr lang="cs-CZ" dirty="0"/>
              <a:t>a) doklady prokazující splnění profesní způsobilosti podle § 77 odst. 1 jinou osobou,</a:t>
            </a:r>
          </a:p>
          <a:p>
            <a:r>
              <a:rPr lang="cs-CZ" dirty="0"/>
              <a:t>b) doklady prokazující splnění chybějící části kvalifikace prostřednictvím jiné osoby,</a:t>
            </a:r>
          </a:p>
          <a:p>
            <a:r>
              <a:rPr lang="cs-CZ" dirty="0"/>
              <a:t>c) doklady o splnění základní způsobilosti podle § 74 jinou osobou a</a:t>
            </a:r>
          </a:p>
          <a:p>
            <a:r>
              <a:rPr lang="cs-CZ" dirty="0"/>
              <a:t>d) </a:t>
            </a:r>
            <a:r>
              <a:rPr lang="cs-CZ" b="1" dirty="0"/>
              <a:t>smlouvu nebo jinou osobou podepsané potvrzení o její existenci, jejímž obsahem je závazek jiné osoby k poskytnutí plnění určeného k plnění veřejné zakázky nebo k poskytnutí věcí nebo práv</a:t>
            </a:r>
            <a:r>
              <a:rPr lang="cs-CZ" dirty="0"/>
              <a:t>, s nimiž bude dodavatel oprávněn disponovat při plnění veřejné zakázky, a to alespoň v rozsahu, v jakém jiná osoba prokázala kvalifikaci za dodavatele.</a:t>
            </a:r>
          </a:p>
        </p:txBody>
      </p:sp>
      <p:sp>
        <p:nvSpPr>
          <p:cNvPr id="4" name="Zástupný symbol pro číslo snímku 3">
            <a:extLst>
              <a:ext uri="{FF2B5EF4-FFF2-40B4-BE49-F238E27FC236}">
                <a16:creationId xmlns:a16="http://schemas.microsoft.com/office/drawing/2014/main" id="{F0FECC79-559F-6B87-15A0-B47107B4A732}"/>
              </a:ext>
            </a:extLst>
          </p:cNvPr>
          <p:cNvSpPr>
            <a:spLocks noGrp="1"/>
          </p:cNvSpPr>
          <p:nvPr>
            <p:ph type="sldNum" sz="quarter" idx="12"/>
          </p:nvPr>
        </p:nvSpPr>
        <p:spPr/>
        <p:txBody>
          <a:bodyPr/>
          <a:lstStyle/>
          <a:p>
            <a:fld id="{1CF5A12E-3DFE-4C3E-9036-7893F29C52C1}" type="slidenum">
              <a:rPr lang="cs-CZ" smtClean="0"/>
              <a:t>73</a:t>
            </a:fld>
            <a:endParaRPr lang="cs-CZ"/>
          </a:p>
        </p:txBody>
      </p:sp>
    </p:spTree>
    <p:extLst>
      <p:ext uri="{BB962C8B-B14F-4D97-AF65-F5344CB8AC3E}">
        <p14:creationId xmlns:p14="http://schemas.microsoft.com/office/powerpoint/2010/main" val="251391952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CA79EB-92DD-ABEF-BE4C-B76CB0F13AA0}"/>
              </a:ext>
            </a:extLst>
          </p:cNvPr>
          <p:cNvSpPr>
            <a:spLocks noGrp="1"/>
          </p:cNvSpPr>
          <p:nvPr>
            <p:ph type="title"/>
          </p:nvPr>
        </p:nvSpPr>
        <p:spPr>
          <a:xfrm>
            <a:off x="684000" y="1015999"/>
            <a:ext cx="9900000" cy="2992121"/>
          </a:xfrm>
        </p:spPr>
        <p:txBody>
          <a:bodyPr/>
          <a:lstStyle/>
          <a:p>
            <a:br>
              <a:rPr lang="cs-CZ" dirty="0"/>
            </a:br>
            <a:r>
              <a:rPr lang="cs-CZ" dirty="0"/>
              <a:t>8.</a:t>
            </a:r>
            <a:br>
              <a:rPr lang="cs-CZ" dirty="0"/>
            </a:br>
            <a:r>
              <a:rPr lang="cs-CZ" dirty="0"/>
              <a:t>Předložení dokladů, objasnění nebo doplnění údajů, dokladů, vzorků nebo modelů</a:t>
            </a:r>
          </a:p>
        </p:txBody>
      </p:sp>
      <p:sp>
        <p:nvSpPr>
          <p:cNvPr id="3" name="Zástupný text 2">
            <a:extLst>
              <a:ext uri="{FF2B5EF4-FFF2-40B4-BE49-F238E27FC236}">
                <a16:creationId xmlns:a16="http://schemas.microsoft.com/office/drawing/2014/main" id="{11C361E8-21F3-8287-93E8-490633CD751F}"/>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9682202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3276A2-E4C7-095B-3DAD-E9ED8EE6CBDF}"/>
              </a:ext>
            </a:extLst>
          </p:cNvPr>
          <p:cNvSpPr>
            <a:spLocks noGrp="1"/>
          </p:cNvSpPr>
          <p:nvPr>
            <p:ph type="title"/>
          </p:nvPr>
        </p:nvSpPr>
        <p:spPr/>
        <p:txBody>
          <a:bodyPr/>
          <a:lstStyle/>
          <a:p>
            <a:r>
              <a:rPr lang="cs-CZ" dirty="0"/>
              <a:t>§ 73 Kvalifikace pro nadlimitní režim</a:t>
            </a:r>
          </a:p>
        </p:txBody>
      </p:sp>
      <p:sp>
        <p:nvSpPr>
          <p:cNvPr id="3" name="Zástupný obsah 2">
            <a:extLst>
              <a:ext uri="{FF2B5EF4-FFF2-40B4-BE49-F238E27FC236}">
                <a16:creationId xmlns:a16="http://schemas.microsoft.com/office/drawing/2014/main" id="{136A920C-A7A4-12DA-0258-175B7C424208}"/>
              </a:ext>
            </a:extLst>
          </p:cNvPr>
          <p:cNvSpPr>
            <a:spLocks noGrp="1"/>
          </p:cNvSpPr>
          <p:nvPr>
            <p:ph idx="1"/>
          </p:nvPr>
        </p:nvSpPr>
        <p:spPr/>
        <p:txBody>
          <a:bodyPr/>
          <a:lstStyle/>
          <a:p>
            <a:r>
              <a:rPr lang="cs-CZ" dirty="0"/>
              <a:t>(5) Zadavatel </a:t>
            </a:r>
            <a:r>
              <a:rPr lang="cs-CZ" b="1" dirty="0"/>
              <a:t>je povinen v zadávací dokumentaci stanovit</a:t>
            </a:r>
            <a:r>
              <a:rPr lang="cs-CZ" dirty="0"/>
              <a:t>, které údaje, doklady, vzorky nebo modely k prokázání splnění požadovaných kritérií kvalifikace požaduje.</a:t>
            </a:r>
          </a:p>
          <a:p>
            <a:endParaRPr lang="cs-CZ" dirty="0"/>
          </a:p>
        </p:txBody>
      </p:sp>
      <p:sp>
        <p:nvSpPr>
          <p:cNvPr id="4" name="Zástupný symbol pro číslo snímku 3">
            <a:extLst>
              <a:ext uri="{FF2B5EF4-FFF2-40B4-BE49-F238E27FC236}">
                <a16:creationId xmlns:a16="http://schemas.microsoft.com/office/drawing/2014/main" id="{185D38EF-D4DE-6072-9D11-812EA65146DB}"/>
              </a:ext>
            </a:extLst>
          </p:cNvPr>
          <p:cNvSpPr>
            <a:spLocks noGrp="1"/>
          </p:cNvSpPr>
          <p:nvPr>
            <p:ph type="sldNum" sz="quarter" idx="12"/>
          </p:nvPr>
        </p:nvSpPr>
        <p:spPr/>
        <p:txBody>
          <a:bodyPr/>
          <a:lstStyle/>
          <a:p>
            <a:fld id="{1CF5A12E-3DFE-4C3E-9036-7893F29C52C1}" type="slidenum">
              <a:rPr lang="cs-CZ" smtClean="0"/>
              <a:t>75</a:t>
            </a:fld>
            <a:endParaRPr lang="cs-CZ"/>
          </a:p>
        </p:txBody>
      </p:sp>
    </p:spTree>
    <p:extLst>
      <p:ext uri="{BB962C8B-B14F-4D97-AF65-F5344CB8AC3E}">
        <p14:creationId xmlns:p14="http://schemas.microsoft.com/office/powerpoint/2010/main" val="16653900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A3ED15-E4AF-FEB6-9481-5A39C5B962A7}"/>
              </a:ext>
            </a:extLst>
          </p:cNvPr>
          <p:cNvSpPr>
            <a:spLocks noGrp="1"/>
          </p:cNvSpPr>
          <p:nvPr>
            <p:ph type="title"/>
          </p:nvPr>
        </p:nvSpPr>
        <p:spPr/>
        <p:txBody>
          <a:bodyPr/>
          <a:lstStyle/>
          <a:p>
            <a:r>
              <a:rPr lang="cs-CZ" dirty="0"/>
              <a:t>§ 103 Podmínky sestavení a podání nabídek</a:t>
            </a:r>
          </a:p>
        </p:txBody>
      </p:sp>
      <p:sp>
        <p:nvSpPr>
          <p:cNvPr id="3" name="Zástupný obsah 2">
            <a:extLst>
              <a:ext uri="{FF2B5EF4-FFF2-40B4-BE49-F238E27FC236}">
                <a16:creationId xmlns:a16="http://schemas.microsoft.com/office/drawing/2014/main" id="{D01591DF-A4DC-7C07-6D5C-069A2478190B}"/>
              </a:ext>
            </a:extLst>
          </p:cNvPr>
          <p:cNvSpPr>
            <a:spLocks noGrp="1"/>
          </p:cNvSpPr>
          <p:nvPr>
            <p:ph idx="1"/>
          </p:nvPr>
        </p:nvSpPr>
        <p:spPr/>
        <p:txBody>
          <a:bodyPr/>
          <a:lstStyle/>
          <a:p>
            <a:r>
              <a:rPr lang="cs-CZ" dirty="0"/>
              <a:t>(1) Mají-li být hodnoceny nabídky, zadavatel v zadávací dokumentaci nebo ve výzvě k podání nabídek</a:t>
            </a:r>
          </a:p>
          <a:p>
            <a:r>
              <a:rPr lang="cs-CZ" dirty="0"/>
              <a:t>a) </a:t>
            </a:r>
            <a:r>
              <a:rPr lang="cs-CZ" b="1" dirty="0"/>
              <a:t>musí požadovat předložení údajů, dokumentů, vzorků nebo modelů, které potřebuje k hodnocení nabídek </a:t>
            </a:r>
            <a:r>
              <a:rPr lang="cs-CZ" dirty="0"/>
              <a:t>podle § 114,</a:t>
            </a:r>
          </a:p>
          <a:p>
            <a:r>
              <a:rPr lang="cs-CZ" dirty="0"/>
              <a:t>b) musí požadovat předložení údajů, dokumentů, vzorků nebo modelů, které potřebuje k posouzení splnění podmínek účasti v zadávacím řízení,</a:t>
            </a:r>
          </a:p>
          <a:p>
            <a:endParaRPr lang="cs-CZ" dirty="0"/>
          </a:p>
        </p:txBody>
      </p:sp>
      <p:sp>
        <p:nvSpPr>
          <p:cNvPr id="4" name="Zástupný symbol pro číslo snímku 3">
            <a:extLst>
              <a:ext uri="{FF2B5EF4-FFF2-40B4-BE49-F238E27FC236}">
                <a16:creationId xmlns:a16="http://schemas.microsoft.com/office/drawing/2014/main" id="{2FF33E53-98A5-F9F5-B6C3-6E03779B3A4D}"/>
              </a:ext>
            </a:extLst>
          </p:cNvPr>
          <p:cNvSpPr>
            <a:spLocks noGrp="1"/>
          </p:cNvSpPr>
          <p:nvPr>
            <p:ph type="sldNum" sz="quarter" idx="12"/>
          </p:nvPr>
        </p:nvSpPr>
        <p:spPr/>
        <p:txBody>
          <a:bodyPr/>
          <a:lstStyle/>
          <a:p>
            <a:fld id="{1CF5A12E-3DFE-4C3E-9036-7893F29C52C1}" type="slidenum">
              <a:rPr lang="cs-CZ" smtClean="0"/>
              <a:t>76</a:t>
            </a:fld>
            <a:endParaRPr lang="cs-CZ"/>
          </a:p>
        </p:txBody>
      </p:sp>
    </p:spTree>
    <p:extLst>
      <p:ext uri="{BB962C8B-B14F-4D97-AF65-F5344CB8AC3E}">
        <p14:creationId xmlns:p14="http://schemas.microsoft.com/office/powerpoint/2010/main" val="62218290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CD034B-7FDD-7D9B-32BB-3076D0EE650D}"/>
              </a:ext>
            </a:extLst>
          </p:cNvPr>
          <p:cNvSpPr>
            <a:spLocks noGrp="1"/>
          </p:cNvSpPr>
          <p:nvPr>
            <p:ph type="title"/>
          </p:nvPr>
        </p:nvSpPr>
        <p:spPr/>
        <p:txBody>
          <a:bodyPr/>
          <a:lstStyle/>
          <a:p>
            <a:r>
              <a:rPr lang="cs-CZ" dirty="0"/>
              <a:t>§ 45 Předložení dokladů</a:t>
            </a:r>
          </a:p>
        </p:txBody>
      </p:sp>
      <p:sp>
        <p:nvSpPr>
          <p:cNvPr id="3" name="Zástupný obsah 2">
            <a:extLst>
              <a:ext uri="{FF2B5EF4-FFF2-40B4-BE49-F238E27FC236}">
                <a16:creationId xmlns:a16="http://schemas.microsoft.com/office/drawing/2014/main" id="{8AE54101-4803-510F-F509-6663E0B73CDB}"/>
              </a:ext>
            </a:extLst>
          </p:cNvPr>
          <p:cNvSpPr>
            <a:spLocks noGrp="1"/>
          </p:cNvSpPr>
          <p:nvPr>
            <p:ph idx="1"/>
          </p:nvPr>
        </p:nvSpPr>
        <p:spPr/>
        <p:txBody>
          <a:bodyPr/>
          <a:lstStyle/>
          <a:p>
            <a:r>
              <a:rPr lang="cs-CZ" dirty="0"/>
              <a:t>(1) Pokud tento zákon nebo zadavatel vyžaduje předložení dokladu, předkládá dodavatel </a:t>
            </a:r>
            <a:r>
              <a:rPr lang="cs-CZ" b="1" dirty="0"/>
              <a:t>kopie</a:t>
            </a:r>
            <a:r>
              <a:rPr lang="cs-CZ" dirty="0"/>
              <a:t> dokladu, nestanoví-li tento zákon jinak. </a:t>
            </a:r>
            <a:r>
              <a:rPr lang="cs-CZ" b="1" dirty="0"/>
              <a:t>Zadavatel může postupem podle § 46 odst. 1 požadovat předložení originálu nebo úředně ověřené kopie dokladu</a:t>
            </a:r>
            <a:r>
              <a:rPr lang="cs-CZ" dirty="0"/>
              <a:t>.</a:t>
            </a:r>
          </a:p>
          <a:p>
            <a:r>
              <a:rPr lang="cs-CZ" dirty="0"/>
              <a:t>(2) Pokud zadavatel vyžaduje předložení dokladu a dodavatel není z důvodů, které mu nelze přičítat, schopen předložit požadovaný doklad, je oprávněn předložit </a:t>
            </a:r>
            <a:r>
              <a:rPr lang="cs-CZ" b="1" dirty="0"/>
              <a:t>jiný rovnocenný doklad</a:t>
            </a:r>
            <a:r>
              <a:rPr lang="cs-CZ" dirty="0"/>
              <a:t>.</a:t>
            </a:r>
          </a:p>
          <a:p>
            <a:endParaRPr lang="cs-CZ" dirty="0"/>
          </a:p>
        </p:txBody>
      </p:sp>
      <p:sp>
        <p:nvSpPr>
          <p:cNvPr id="4" name="Zástupný symbol pro číslo snímku 3">
            <a:extLst>
              <a:ext uri="{FF2B5EF4-FFF2-40B4-BE49-F238E27FC236}">
                <a16:creationId xmlns:a16="http://schemas.microsoft.com/office/drawing/2014/main" id="{58317E43-8FFA-D760-D115-50B6C448AB98}"/>
              </a:ext>
            </a:extLst>
          </p:cNvPr>
          <p:cNvSpPr>
            <a:spLocks noGrp="1"/>
          </p:cNvSpPr>
          <p:nvPr>
            <p:ph type="sldNum" sz="quarter" idx="12"/>
          </p:nvPr>
        </p:nvSpPr>
        <p:spPr/>
        <p:txBody>
          <a:bodyPr/>
          <a:lstStyle/>
          <a:p>
            <a:fld id="{1CF5A12E-3DFE-4C3E-9036-7893F29C52C1}" type="slidenum">
              <a:rPr lang="cs-CZ" smtClean="0"/>
              <a:t>77</a:t>
            </a:fld>
            <a:endParaRPr lang="cs-CZ"/>
          </a:p>
        </p:txBody>
      </p:sp>
    </p:spTree>
    <p:extLst>
      <p:ext uri="{BB962C8B-B14F-4D97-AF65-F5344CB8AC3E}">
        <p14:creationId xmlns:p14="http://schemas.microsoft.com/office/powerpoint/2010/main" val="27690943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9F3C8-1BBC-DE0C-EE93-7687550888C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B05ED764-BA15-1AA6-9FCD-FA531161BCD5}"/>
              </a:ext>
            </a:extLst>
          </p:cNvPr>
          <p:cNvSpPr>
            <a:spLocks noGrp="1"/>
          </p:cNvSpPr>
          <p:nvPr>
            <p:ph idx="1"/>
          </p:nvPr>
        </p:nvSpPr>
        <p:spPr/>
        <p:txBody>
          <a:bodyPr/>
          <a:lstStyle/>
          <a:p>
            <a:r>
              <a:rPr lang="cs-CZ" dirty="0"/>
              <a:t>(3) Pokud tento zákon nebo zadavatel vyžaduje předložení dokladu podle právního řádu České republiky, může dodavatel předložit obdobný doklad podle právního řádu státu, ve kterém se tento doklad vydává. Doklad, který je vyhotoven v jiném jazyce, než který zadavatel určil pro podání žádosti o účast, předběžné nabídky nebo nabídky, se předkládá </a:t>
            </a:r>
            <a:r>
              <a:rPr lang="cs-CZ" b="1" dirty="0"/>
              <a:t>s překladem do zadavatelem určeného jazyka</a:t>
            </a:r>
            <a:r>
              <a:rPr lang="cs-CZ" dirty="0"/>
              <a:t>. Má-li zadavatel pochybnosti o správnosti překladu, </a:t>
            </a:r>
            <a:r>
              <a:rPr lang="cs-CZ" b="1" dirty="0"/>
              <a:t>může si vyžádat předložení úředně ověřeného překladu dokladu tlumočníkem zapsaným do seznamu znalců a tlumočníků</a:t>
            </a:r>
            <a:r>
              <a:rPr lang="cs-CZ" dirty="0"/>
              <a:t>. Doklad v českém nebo slovenském jazyce a </a:t>
            </a:r>
            <a:r>
              <a:rPr lang="cs-CZ" b="1" dirty="0"/>
              <a:t>doklad o vzdělání </a:t>
            </a:r>
            <a:r>
              <a:rPr lang="cs-CZ" dirty="0"/>
              <a:t>v latinském jazyce se předkládají bez překladu; zadavatel může povinnost předložit překlad prominout i u jiných dokladů. Pokud se podle příslušného právního řádu požadovaný doklad nevydává, může být nahrazen písemným čestným prohlášením.</a:t>
            </a:r>
          </a:p>
          <a:p>
            <a:endParaRPr lang="cs-CZ" dirty="0"/>
          </a:p>
        </p:txBody>
      </p:sp>
      <p:sp>
        <p:nvSpPr>
          <p:cNvPr id="4" name="Zástupný symbol pro číslo snímku 3">
            <a:extLst>
              <a:ext uri="{FF2B5EF4-FFF2-40B4-BE49-F238E27FC236}">
                <a16:creationId xmlns:a16="http://schemas.microsoft.com/office/drawing/2014/main" id="{E40664C3-9064-A1F4-519C-0E7FC8C597B7}"/>
              </a:ext>
            </a:extLst>
          </p:cNvPr>
          <p:cNvSpPr>
            <a:spLocks noGrp="1"/>
          </p:cNvSpPr>
          <p:nvPr>
            <p:ph type="sldNum" sz="quarter" idx="12"/>
          </p:nvPr>
        </p:nvSpPr>
        <p:spPr/>
        <p:txBody>
          <a:bodyPr/>
          <a:lstStyle/>
          <a:p>
            <a:fld id="{1CF5A12E-3DFE-4C3E-9036-7893F29C52C1}" type="slidenum">
              <a:rPr lang="cs-CZ" smtClean="0"/>
              <a:t>78</a:t>
            </a:fld>
            <a:endParaRPr lang="cs-CZ"/>
          </a:p>
        </p:txBody>
      </p:sp>
    </p:spTree>
    <p:extLst>
      <p:ext uri="{BB962C8B-B14F-4D97-AF65-F5344CB8AC3E}">
        <p14:creationId xmlns:p14="http://schemas.microsoft.com/office/powerpoint/2010/main" val="18650117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459046-1CE6-FA37-91BE-07A11358953D}"/>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886D3FC-FC22-1B66-F516-BF62FF835303}"/>
              </a:ext>
            </a:extLst>
          </p:cNvPr>
          <p:cNvSpPr>
            <a:spLocks noGrp="1"/>
          </p:cNvSpPr>
          <p:nvPr>
            <p:ph idx="1"/>
          </p:nvPr>
        </p:nvSpPr>
        <p:spPr/>
        <p:txBody>
          <a:bodyPr/>
          <a:lstStyle/>
          <a:p>
            <a:r>
              <a:rPr lang="cs-CZ" dirty="0"/>
              <a:t>(4) Povinnost předložit doklad může dodavatel splnit </a:t>
            </a:r>
            <a:r>
              <a:rPr lang="cs-CZ" b="1" dirty="0"/>
              <a:t>odkazem na odpovídající informace vedené v informačním systému veřejné správy </a:t>
            </a:r>
            <a:r>
              <a:rPr lang="cs-CZ" dirty="0"/>
              <a:t>nebo v obdobném systému vedeném v jiném členském státu, který umožňuje neomezený dálkový přístup. Takový odkaz musí obsahovat internetovou adresu a údaje pro přihlášení a vyhledání požadované informace, jsou-li takové údaje nezbytné.</a:t>
            </a:r>
          </a:p>
          <a:p>
            <a:endParaRPr lang="cs-CZ" dirty="0"/>
          </a:p>
        </p:txBody>
      </p:sp>
      <p:sp>
        <p:nvSpPr>
          <p:cNvPr id="4" name="Zástupný symbol pro číslo snímku 3">
            <a:extLst>
              <a:ext uri="{FF2B5EF4-FFF2-40B4-BE49-F238E27FC236}">
                <a16:creationId xmlns:a16="http://schemas.microsoft.com/office/drawing/2014/main" id="{1E869235-3412-04B8-889A-197CC8208E69}"/>
              </a:ext>
            </a:extLst>
          </p:cNvPr>
          <p:cNvSpPr>
            <a:spLocks noGrp="1"/>
          </p:cNvSpPr>
          <p:nvPr>
            <p:ph type="sldNum" sz="quarter" idx="12"/>
          </p:nvPr>
        </p:nvSpPr>
        <p:spPr/>
        <p:txBody>
          <a:bodyPr/>
          <a:lstStyle/>
          <a:p>
            <a:fld id="{1CF5A12E-3DFE-4C3E-9036-7893F29C52C1}" type="slidenum">
              <a:rPr lang="cs-CZ" smtClean="0"/>
              <a:t>79</a:t>
            </a:fld>
            <a:endParaRPr lang="cs-CZ"/>
          </a:p>
        </p:txBody>
      </p:sp>
    </p:spTree>
    <p:extLst>
      <p:ext uri="{BB962C8B-B14F-4D97-AF65-F5344CB8AC3E}">
        <p14:creationId xmlns:p14="http://schemas.microsoft.com/office/powerpoint/2010/main" val="1391288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32D63F-EC87-08FB-0463-B63C30A094C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E2AF1C64-794D-BC24-C85C-94D5A5038595}"/>
              </a:ext>
            </a:extLst>
          </p:cNvPr>
          <p:cNvSpPr>
            <a:spLocks noGrp="1"/>
          </p:cNvSpPr>
          <p:nvPr>
            <p:ph idx="1"/>
          </p:nvPr>
        </p:nvSpPr>
        <p:spPr/>
        <p:txBody>
          <a:bodyPr/>
          <a:lstStyle/>
          <a:p>
            <a:r>
              <a:rPr lang="cs-CZ" dirty="0"/>
              <a:t>e) jiná </a:t>
            </a:r>
            <a:r>
              <a:rPr lang="cs-CZ" b="1" dirty="0"/>
              <a:t>právnická osoba</a:t>
            </a:r>
            <a:r>
              <a:rPr lang="cs-CZ" dirty="0"/>
              <a:t>, pokud</a:t>
            </a:r>
          </a:p>
          <a:p>
            <a:r>
              <a:rPr lang="cs-CZ" dirty="0"/>
              <a:t>1. byla založena nebo zřízena za </a:t>
            </a:r>
            <a:r>
              <a:rPr lang="cs-CZ" b="1" dirty="0"/>
              <a:t>účelem uspokojování potřeb veřejného zájmu</a:t>
            </a:r>
            <a:r>
              <a:rPr lang="cs-CZ" dirty="0"/>
              <a:t>, které nemají průmyslovou nebo obchodní povahu, a</a:t>
            </a:r>
          </a:p>
          <a:p>
            <a:r>
              <a:rPr lang="cs-CZ" dirty="0"/>
              <a:t>2. </a:t>
            </a:r>
            <a:r>
              <a:rPr lang="cs-CZ" b="1" dirty="0"/>
              <a:t>jiný veřejný zadavatel ji převážně financuje</a:t>
            </a:r>
            <a:r>
              <a:rPr lang="cs-CZ" dirty="0"/>
              <a:t>, může v ní uplatňovat rozhodující vliv nebo jmenuje nebo volí více než polovinu členů v jejím statutárním nebo kontrolním orgánu.</a:t>
            </a:r>
          </a:p>
          <a:p>
            <a:endParaRPr lang="cs-CZ" dirty="0"/>
          </a:p>
        </p:txBody>
      </p:sp>
      <p:sp>
        <p:nvSpPr>
          <p:cNvPr id="4" name="Zástupný symbol pro číslo snímku 3">
            <a:extLst>
              <a:ext uri="{FF2B5EF4-FFF2-40B4-BE49-F238E27FC236}">
                <a16:creationId xmlns:a16="http://schemas.microsoft.com/office/drawing/2014/main" id="{BEA957DC-9F6B-1003-4F5B-8F0A65247820}"/>
              </a:ext>
            </a:extLst>
          </p:cNvPr>
          <p:cNvSpPr>
            <a:spLocks noGrp="1"/>
          </p:cNvSpPr>
          <p:nvPr>
            <p:ph type="sldNum" sz="quarter" idx="12"/>
          </p:nvPr>
        </p:nvSpPr>
        <p:spPr/>
        <p:txBody>
          <a:bodyPr/>
          <a:lstStyle/>
          <a:p>
            <a:fld id="{1CF5A12E-3DFE-4C3E-9036-7893F29C52C1}" type="slidenum">
              <a:rPr lang="cs-CZ" smtClean="0"/>
              <a:t>8</a:t>
            </a:fld>
            <a:endParaRPr lang="cs-CZ"/>
          </a:p>
        </p:txBody>
      </p:sp>
    </p:spTree>
    <p:extLst>
      <p:ext uri="{BB962C8B-B14F-4D97-AF65-F5344CB8AC3E}">
        <p14:creationId xmlns:p14="http://schemas.microsoft.com/office/powerpoint/2010/main" val="40055336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573CB2-62E4-5A36-33F4-C743ABD41572}"/>
              </a:ext>
            </a:extLst>
          </p:cNvPr>
          <p:cNvSpPr>
            <a:spLocks noGrp="1"/>
          </p:cNvSpPr>
          <p:nvPr>
            <p:ph type="title"/>
          </p:nvPr>
        </p:nvSpPr>
        <p:spPr/>
        <p:txBody>
          <a:bodyPr/>
          <a:lstStyle/>
          <a:p>
            <a:r>
              <a:rPr lang="cs-CZ" dirty="0"/>
              <a:t>§ 228 Výpis ze seznamu kvalifikovaných dodavatelů</a:t>
            </a:r>
          </a:p>
        </p:txBody>
      </p:sp>
      <p:sp>
        <p:nvSpPr>
          <p:cNvPr id="3" name="Zástupný obsah 2">
            <a:extLst>
              <a:ext uri="{FF2B5EF4-FFF2-40B4-BE49-F238E27FC236}">
                <a16:creationId xmlns:a16="http://schemas.microsoft.com/office/drawing/2014/main" id="{0E036330-3064-7767-2733-6C9220DBF503}"/>
              </a:ext>
            </a:extLst>
          </p:cNvPr>
          <p:cNvSpPr>
            <a:spLocks noGrp="1"/>
          </p:cNvSpPr>
          <p:nvPr>
            <p:ph idx="1"/>
          </p:nvPr>
        </p:nvSpPr>
        <p:spPr/>
        <p:txBody>
          <a:bodyPr/>
          <a:lstStyle/>
          <a:p>
            <a:r>
              <a:rPr lang="cs-CZ" dirty="0"/>
              <a:t>(1) Předloží-li dodavatel zadavateli výpis ze seznamu kvalifikovaných dodavatelů, tento výpis </a:t>
            </a:r>
            <a:r>
              <a:rPr lang="cs-CZ" b="1" dirty="0"/>
              <a:t>nahrazuje doklad </a:t>
            </a:r>
            <a:r>
              <a:rPr lang="cs-CZ" dirty="0"/>
              <a:t>prokazující</a:t>
            </a:r>
          </a:p>
          <a:p>
            <a:r>
              <a:rPr lang="cs-CZ" dirty="0"/>
              <a:t>a) </a:t>
            </a:r>
            <a:r>
              <a:rPr lang="cs-CZ" b="1" dirty="0"/>
              <a:t>profesní způsobilost </a:t>
            </a:r>
            <a:r>
              <a:rPr lang="cs-CZ" dirty="0"/>
              <a:t>podle § 77 v tom rozsahu, v jakém údaje ve výpisu ze seznamu kvalifikovaných dodavatelů prokazují splnění kritérií profesní způsobilosti, a</a:t>
            </a:r>
          </a:p>
          <a:p>
            <a:r>
              <a:rPr lang="cs-CZ" dirty="0"/>
              <a:t>b) </a:t>
            </a:r>
            <a:r>
              <a:rPr lang="cs-CZ" b="1" dirty="0"/>
              <a:t>základní způsobilost </a:t>
            </a:r>
            <a:r>
              <a:rPr lang="cs-CZ" dirty="0"/>
              <a:t>podle § 74.</a:t>
            </a:r>
          </a:p>
          <a:p>
            <a:endParaRPr lang="cs-CZ" dirty="0"/>
          </a:p>
        </p:txBody>
      </p:sp>
      <p:sp>
        <p:nvSpPr>
          <p:cNvPr id="4" name="Zástupný symbol pro číslo snímku 3">
            <a:extLst>
              <a:ext uri="{FF2B5EF4-FFF2-40B4-BE49-F238E27FC236}">
                <a16:creationId xmlns:a16="http://schemas.microsoft.com/office/drawing/2014/main" id="{8BC88CE9-EB4A-121B-7274-E54AEF39BDDA}"/>
              </a:ext>
            </a:extLst>
          </p:cNvPr>
          <p:cNvSpPr>
            <a:spLocks noGrp="1"/>
          </p:cNvSpPr>
          <p:nvPr>
            <p:ph type="sldNum" sz="quarter" idx="12"/>
          </p:nvPr>
        </p:nvSpPr>
        <p:spPr/>
        <p:txBody>
          <a:bodyPr/>
          <a:lstStyle/>
          <a:p>
            <a:fld id="{1CF5A12E-3DFE-4C3E-9036-7893F29C52C1}" type="slidenum">
              <a:rPr lang="cs-CZ" smtClean="0"/>
              <a:t>80</a:t>
            </a:fld>
            <a:endParaRPr lang="cs-CZ"/>
          </a:p>
        </p:txBody>
      </p:sp>
    </p:spTree>
    <p:extLst>
      <p:ext uri="{BB962C8B-B14F-4D97-AF65-F5344CB8AC3E}">
        <p14:creationId xmlns:p14="http://schemas.microsoft.com/office/powerpoint/2010/main" val="187072253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296505-EEA4-BC9B-7EB4-DAFCE2F1429C}"/>
              </a:ext>
            </a:extLst>
          </p:cNvPr>
          <p:cNvSpPr>
            <a:spLocks noGrp="1"/>
          </p:cNvSpPr>
          <p:nvPr>
            <p:ph type="title"/>
          </p:nvPr>
        </p:nvSpPr>
        <p:spPr/>
        <p:txBody>
          <a:bodyPr/>
          <a:lstStyle/>
          <a:p>
            <a:r>
              <a:rPr lang="cs-CZ" dirty="0"/>
              <a:t>§ 234 Prokazování certifikátem</a:t>
            </a:r>
          </a:p>
        </p:txBody>
      </p:sp>
      <p:sp>
        <p:nvSpPr>
          <p:cNvPr id="3" name="Zástupný obsah 2">
            <a:extLst>
              <a:ext uri="{FF2B5EF4-FFF2-40B4-BE49-F238E27FC236}">
                <a16:creationId xmlns:a16="http://schemas.microsoft.com/office/drawing/2014/main" id="{9C0F2DB2-11CE-7C83-0F4C-710647AA2D8C}"/>
              </a:ext>
            </a:extLst>
          </p:cNvPr>
          <p:cNvSpPr>
            <a:spLocks noGrp="1"/>
          </p:cNvSpPr>
          <p:nvPr>
            <p:ph idx="1"/>
          </p:nvPr>
        </p:nvSpPr>
        <p:spPr/>
        <p:txBody>
          <a:bodyPr/>
          <a:lstStyle/>
          <a:p>
            <a:r>
              <a:rPr lang="cs-CZ" dirty="0"/>
              <a:t>(1) Platným certifikátem vydaným v rámci schváleného </a:t>
            </a:r>
            <a:r>
              <a:rPr lang="cs-CZ" b="1" dirty="0"/>
              <a:t>systému certifikovaných dodavatelů </a:t>
            </a:r>
            <a:r>
              <a:rPr lang="cs-CZ" dirty="0"/>
              <a:t>lze prokázat kvalifikaci v zadávacím řízení. Má se za to, že dodavatel je kvalifikovaný v rozsahu uvedeném na certifikátu.</a:t>
            </a:r>
          </a:p>
          <a:p>
            <a:endParaRPr lang="cs-CZ" dirty="0"/>
          </a:p>
        </p:txBody>
      </p:sp>
      <p:sp>
        <p:nvSpPr>
          <p:cNvPr id="4" name="Zástupný symbol pro číslo snímku 3">
            <a:extLst>
              <a:ext uri="{FF2B5EF4-FFF2-40B4-BE49-F238E27FC236}">
                <a16:creationId xmlns:a16="http://schemas.microsoft.com/office/drawing/2014/main" id="{7123091F-C334-EA63-A1DA-D2D5D0CE1DDF}"/>
              </a:ext>
            </a:extLst>
          </p:cNvPr>
          <p:cNvSpPr>
            <a:spLocks noGrp="1"/>
          </p:cNvSpPr>
          <p:nvPr>
            <p:ph type="sldNum" sz="quarter" idx="12"/>
          </p:nvPr>
        </p:nvSpPr>
        <p:spPr/>
        <p:txBody>
          <a:bodyPr/>
          <a:lstStyle/>
          <a:p>
            <a:fld id="{1CF5A12E-3DFE-4C3E-9036-7893F29C52C1}" type="slidenum">
              <a:rPr lang="cs-CZ" smtClean="0"/>
              <a:t>81</a:t>
            </a:fld>
            <a:endParaRPr lang="cs-CZ"/>
          </a:p>
        </p:txBody>
      </p:sp>
    </p:spTree>
    <p:extLst>
      <p:ext uri="{BB962C8B-B14F-4D97-AF65-F5344CB8AC3E}">
        <p14:creationId xmlns:p14="http://schemas.microsoft.com/office/powerpoint/2010/main" val="389189100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1F92D3-E62B-ABA2-C341-7A91CE3C72C3}"/>
              </a:ext>
            </a:extLst>
          </p:cNvPr>
          <p:cNvSpPr>
            <a:spLocks noGrp="1"/>
          </p:cNvSpPr>
          <p:nvPr>
            <p:ph type="title"/>
          </p:nvPr>
        </p:nvSpPr>
        <p:spPr/>
        <p:txBody>
          <a:bodyPr/>
          <a:lstStyle/>
          <a:p>
            <a:r>
              <a:rPr lang="cs-CZ" dirty="0"/>
              <a:t>§ 87 Jednotné evropské osvědčení pro veřejné zakázky</a:t>
            </a:r>
          </a:p>
        </p:txBody>
      </p:sp>
      <p:sp>
        <p:nvSpPr>
          <p:cNvPr id="3" name="Zástupný obsah 2">
            <a:extLst>
              <a:ext uri="{FF2B5EF4-FFF2-40B4-BE49-F238E27FC236}">
                <a16:creationId xmlns:a16="http://schemas.microsoft.com/office/drawing/2014/main" id="{10D5ECC4-F171-9FBC-28FA-C277E2CCECA0}"/>
              </a:ext>
            </a:extLst>
          </p:cNvPr>
          <p:cNvSpPr>
            <a:spLocks noGrp="1"/>
          </p:cNvSpPr>
          <p:nvPr>
            <p:ph idx="1"/>
          </p:nvPr>
        </p:nvSpPr>
        <p:spPr/>
        <p:txBody>
          <a:bodyPr/>
          <a:lstStyle/>
          <a:p>
            <a:r>
              <a:rPr lang="cs-CZ" dirty="0"/>
              <a:t>(1) Jednotným evropským osvědčením pro veřejné zakázky se pro účely tohoto zákona rozumí </a:t>
            </a:r>
            <a:r>
              <a:rPr lang="cs-CZ" b="1" dirty="0"/>
              <a:t>písemné čestné prohlášení dodavatele o prokázání jeho kvalifikace</a:t>
            </a:r>
            <a:r>
              <a:rPr lang="cs-CZ" dirty="0"/>
              <a:t>, a to i prostřednictvím jiné osoby, </a:t>
            </a:r>
            <a:r>
              <a:rPr lang="cs-CZ" b="1" dirty="0"/>
              <a:t>nahrazující doklady vydané orgány veřejné správy nebo třetími stranami </a:t>
            </a:r>
            <a:r>
              <a:rPr lang="cs-CZ" dirty="0"/>
              <a:t>na formuláři zpřístupněném v informačním systému e-</a:t>
            </a:r>
            <a:r>
              <a:rPr lang="cs-CZ" dirty="0" err="1"/>
              <a:t>Certis</a:t>
            </a:r>
            <a:r>
              <a:rPr lang="cs-CZ" dirty="0"/>
              <a:t>.</a:t>
            </a:r>
          </a:p>
          <a:p>
            <a:endParaRPr lang="cs-CZ" dirty="0"/>
          </a:p>
        </p:txBody>
      </p:sp>
      <p:sp>
        <p:nvSpPr>
          <p:cNvPr id="4" name="Zástupný symbol pro číslo snímku 3">
            <a:extLst>
              <a:ext uri="{FF2B5EF4-FFF2-40B4-BE49-F238E27FC236}">
                <a16:creationId xmlns:a16="http://schemas.microsoft.com/office/drawing/2014/main" id="{597458B4-1E94-31D3-6649-4DFA917FFD18}"/>
              </a:ext>
            </a:extLst>
          </p:cNvPr>
          <p:cNvSpPr>
            <a:spLocks noGrp="1"/>
          </p:cNvSpPr>
          <p:nvPr>
            <p:ph type="sldNum" sz="quarter" idx="12"/>
          </p:nvPr>
        </p:nvSpPr>
        <p:spPr/>
        <p:txBody>
          <a:bodyPr/>
          <a:lstStyle/>
          <a:p>
            <a:fld id="{1CF5A12E-3DFE-4C3E-9036-7893F29C52C1}" type="slidenum">
              <a:rPr lang="cs-CZ" smtClean="0"/>
              <a:t>82</a:t>
            </a:fld>
            <a:endParaRPr lang="cs-CZ"/>
          </a:p>
        </p:txBody>
      </p:sp>
    </p:spTree>
    <p:extLst>
      <p:ext uri="{BB962C8B-B14F-4D97-AF65-F5344CB8AC3E}">
        <p14:creationId xmlns:p14="http://schemas.microsoft.com/office/powerpoint/2010/main" val="9732325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ECCD25-FC0B-0457-DCE5-CA335C934D09}"/>
              </a:ext>
            </a:extLst>
          </p:cNvPr>
          <p:cNvSpPr>
            <a:spLocks noGrp="1"/>
          </p:cNvSpPr>
          <p:nvPr>
            <p:ph type="title"/>
          </p:nvPr>
        </p:nvSpPr>
        <p:spPr/>
        <p:txBody>
          <a:bodyPr/>
          <a:lstStyle/>
          <a:p>
            <a:r>
              <a:rPr lang="cs-CZ" dirty="0"/>
              <a:t>§ 46 Objasnění nebo doplnění údajů, dokladů, vzorků nebo modelů</a:t>
            </a:r>
          </a:p>
        </p:txBody>
      </p:sp>
      <p:sp>
        <p:nvSpPr>
          <p:cNvPr id="3" name="Zástupný obsah 2">
            <a:extLst>
              <a:ext uri="{FF2B5EF4-FFF2-40B4-BE49-F238E27FC236}">
                <a16:creationId xmlns:a16="http://schemas.microsoft.com/office/drawing/2014/main" id="{F7A7C6BB-DA95-3E12-8625-DF5BAF59C112}"/>
              </a:ext>
            </a:extLst>
          </p:cNvPr>
          <p:cNvSpPr>
            <a:spLocks noGrp="1"/>
          </p:cNvSpPr>
          <p:nvPr>
            <p:ph idx="1"/>
          </p:nvPr>
        </p:nvSpPr>
        <p:spPr/>
        <p:txBody>
          <a:bodyPr/>
          <a:lstStyle/>
          <a:p>
            <a:r>
              <a:rPr lang="cs-CZ" dirty="0"/>
              <a:t>(1) Zadavatel </a:t>
            </a:r>
            <a:r>
              <a:rPr lang="cs-CZ" b="1" dirty="0"/>
              <a:t>může </a:t>
            </a:r>
            <a:r>
              <a:rPr lang="cs-CZ" dirty="0"/>
              <a:t>pro účely zajištění řádného průběhu zadávacího řízení požadovat, aby účastník zadávacího řízení v přiměřené lhůtě </a:t>
            </a:r>
            <a:r>
              <a:rPr lang="cs-CZ" b="1" dirty="0"/>
              <a:t>objasnil předložené </a:t>
            </a:r>
            <a:r>
              <a:rPr lang="cs-CZ" dirty="0"/>
              <a:t>údaje, doklady, vzorky nebo modely nebo </a:t>
            </a:r>
            <a:r>
              <a:rPr lang="cs-CZ" b="1" dirty="0"/>
              <a:t>doplnil další nebo chybějící </a:t>
            </a:r>
            <a:r>
              <a:rPr lang="cs-CZ" dirty="0"/>
              <a:t>údaje, doklady, vzorky nebo modely. Zadavatel může tuto žádost učinit opakovaně a může rovněž stanovenou lhůtu prodloužit nebo prominout její zmeškání.</a:t>
            </a:r>
          </a:p>
          <a:p>
            <a:r>
              <a:rPr lang="cs-CZ" dirty="0"/>
              <a:t>(2)    Po uplynutí lhůty pro podání nabídek </a:t>
            </a:r>
            <a:r>
              <a:rPr lang="cs-CZ" b="1" dirty="0"/>
              <a:t>nemůže být nabídka měněna</a:t>
            </a:r>
            <a:r>
              <a:rPr lang="cs-CZ" dirty="0"/>
              <a:t>, nestanoví-li tento zákon jinak; nabídka však může být </a:t>
            </a:r>
            <a:r>
              <a:rPr lang="cs-CZ" b="1" dirty="0"/>
              <a:t>doplněna</a:t>
            </a:r>
            <a:r>
              <a:rPr lang="cs-CZ" dirty="0"/>
              <a:t> na základě žádosti podle odstavce 1 o </a:t>
            </a:r>
            <a:r>
              <a:rPr lang="cs-CZ" b="1" dirty="0"/>
              <a:t>údaje, doklady, vzorky nebo modely, které nebudou hodnoceny </a:t>
            </a:r>
            <a:r>
              <a:rPr lang="cs-CZ" dirty="0"/>
              <a:t>podle kritérií hodnocení. V takovém případě se doplnění údajů týkajících se prokázání splnění podmínek účasti za změnu nabídky nepovažují, přičemž skutečnosti rozhodné pro posouzení splnění podmínek účasti mohou nastat i po uplynutí lhůty pro podání nabídek.</a:t>
            </a:r>
          </a:p>
          <a:p>
            <a:endParaRPr lang="cs-CZ" dirty="0"/>
          </a:p>
        </p:txBody>
      </p:sp>
      <p:sp>
        <p:nvSpPr>
          <p:cNvPr id="4" name="Zástupný symbol pro číslo snímku 3">
            <a:extLst>
              <a:ext uri="{FF2B5EF4-FFF2-40B4-BE49-F238E27FC236}">
                <a16:creationId xmlns:a16="http://schemas.microsoft.com/office/drawing/2014/main" id="{EDB08A1B-7A8C-CF6F-707D-3A17BAC94D6D}"/>
              </a:ext>
            </a:extLst>
          </p:cNvPr>
          <p:cNvSpPr>
            <a:spLocks noGrp="1"/>
          </p:cNvSpPr>
          <p:nvPr>
            <p:ph type="sldNum" sz="quarter" idx="12"/>
          </p:nvPr>
        </p:nvSpPr>
        <p:spPr/>
        <p:txBody>
          <a:bodyPr/>
          <a:lstStyle/>
          <a:p>
            <a:fld id="{1CF5A12E-3DFE-4C3E-9036-7893F29C52C1}" type="slidenum">
              <a:rPr lang="cs-CZ" smtClean="0"/>
              <a:t>83</a:t>
            </a:fld>
            <a:endParaRPr lang="cs-CZ"/>
          </a:p>
        </p:txBody>
      </p:sp>
    </p:spTree>
    <p:extLst>
      <p:ext uri="{BB962C8B-B14F-4D97-AF65-F5344CB8AC3E}">
        <p14:creationId xmlns:p14="http://schemas.microsoft.com/office/powerpoint/2010/main" val="52931587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80EE3F-C483-E7CF-F662-585467BFB9F3}"/>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46AA857-09D7-330D-C34A-F6DB9D3290F6}"/>
              </a:ext>
            </a:extLst>
          </p:cNvPr>
          <p:cNvSpPr>
            <a:spLocks noGrp="1"/>
          </p:cNvSpPr>
          <p:nvPr>
            <p:ph idx="1"/>
          </p:nvPr>
        </p:nvSpPr>
        <p:spPr/>
        <p:txBody>
          <a:bodyPr/>
          <a:lstStyle/>
          <a:p>
            <a:r>
              <a:rPr lang="cs-CZ" dirty="0"/>
              <a:t>(3) Za </a:t>
            </a:r>
            <a:r>
              <a:rPr lang="cs-CZ" b="1" dirty="0"/>
              <a:t>objasnění</a:t>
            </a:r>
            <a:r>
              <a:rPr lang="cs-CZ" dirty="0"/>
              <a:t> se považuje </a:t>
            </a:r>
            <a:r>
              <a:rPr lang="cs-CZ" b="1" dirty="0"/>
              <a:t>i oprava položkového rozpočtu</a:t>
            </a:r>
            <a:r>
              <a:rPr lang="cs-CZ" dirty="0"/>
              <a:t>, pokud není dotčena celková nabídková cena nebo jiné kritérium hodnocení nabídek.</a:t>
            </a:r>
          </a:p>
          <a:p>
            <a:r>
              <a:rPr lang="cs-CZ" dirty="0"/>
              <a:t>(4) Zadavatel požádá dodavatele, aby ve lhůtě 10 pracovních dnů doplnil chybějící oznámení nebo prohlášení o zahraničních finančních příspěvcích podle přímo použitelného předpisu Evropské unie upravujícího zahraniční subvence narušující vnitřní trh, pokud nabídka nebo žádost o účast tyto doklady neobsahuje.</a:t>
            </a:r>
          </a:p>
        </p:txBody>
      </p:sp>
      <p:sp>
        <p:nvSpPr>
          <p:cNvPr id="4" name="Zástupný symbol pro číslo snímku 3">
            <a:extLst>
              <a:ext uri="{FF2B5EF4-FFF2-40B4-BE49-F238E27FC236}">
                <a16:creationId xmlns:a16="http://schemas.microsoft.com/office/drawing/2014/main" id="{A375CDAA-9F79-F83C-096A-EBB51EE37A92}"/>
              </a:ext>
            </a:extLst>
          </p:cNvPr>
          <p:cNvSpPr>
            <a:spLocks noGrp="1"/>
          </p:cNvSpPr>
          <p:nvPr>
            <p:ph type="sldNum" sz="quarter" idx="12"/>
          </p:nvPr>
        </p:nvSpPr>
        <p:spPr/>
        <p:txBody>
          <a:bodyPr/>
          <a:lstStyle/>
          <a:p>
            <a:fld id="{1CF5A12E-3DFE-4C3E-9036-7893F29C52C1}" type="slidenum">
              <a:rPr lang="cs-CZ" smtClean="0"/>
              <a:t>84</a:t>
            </a:fld>
            <a:endParaRPr lang="cs-CZ"/>
          </a:p>
        </p:txBody>
      </p:sp>
    </p:spTree>
    <p:extLst>
      <p:ext uri="{BB962C8B-B14F-4D97-AF65-F5344CB8AC3E}">
        <p14:creationId xmlns:p14="http://schemas.microsoft.com/office/powerpoint/2010/main" val="99014820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DBBF8A-D199-EACB-F43A-871B03239688}"/>
              </a:ext>
            </a:extLst>
          </p:cNvPr>
          <p:cNvSpPr>
            <a:spLocks noGrp="1"/>
          </p:cNvSpPr>
          <p:nvPr>
            <p:ph type="title"/>
          </p:nvPr>
        </p:nvSpPr>
        <p:spPr/>
        <p:txBody>
          <a:bodyPr/>
          <a:lstStyle/>
          <a:p>
            <a:r>
              <a:rPr lang="cs-CZ" dirty="0"/>
              <a:t>§ 122 Výběr dodavatele</a:t>
            </a:r>
          </a:p>
        </p:txBody>
      </p:sp>
      <p:sp>
        <p:nvSpPr>
          <p:cNvPr id="3" name="Zástupný obsah 2">
            <a:extLst>
              <a:ext uri="{FF2B5EF4-FFF2-40B4-BE49-F238E27FC236}">
                <a16:creationId xmlns:a16="http://schemas.microsoft.com/office/drawing/2014/main" id="{2F259A7C-97EC-9B69-4554-775E40D0248D}"/>
              </a:ext>
            </a:extLst>
          </p:cNvPr>
          <p:cNvSpPr>
            <a:spLocks noGrp="1"/>
          </p:cNvSpPr>
          <p:nvPr>
            <p:ph idx="1"/>
          </p:nvPr>
        </p:nvSpPr>
        <p:spPr/>
        <p:txBody>
          <a:bodyPr/>
          <a:lstStyle/>
          <a:p>
            <a:r>
              <a:rPr lang="cs-CZ" dirty="0"/>
              <a:t>(3) Zadavatel odešle dodavateli </a:t>
            </a:r>
            <a:r>
              <a:rPr lang="cs-CZ" b="1" dirty="0"/>
              <a:t>vybranému</a:t>
            </a:r>
            <a:r>
              <a:rPr lang="cs-CZ" dirty="0"/>
              <a:t> podle odstavce 1 nebo 2 </a:t>
            </a:r>
            <a:r>
              <a:rPr lang="cs-CZ" b="1" dirty="0"/>
              <a:t>výzvu k předložení</a:t>
            </a:r>
          </a:p>
          <a:p>
            <a:r>
              <a:rPr lang="cs-CZ" dirty="0"/>
              <a:t>a) </a:t>
            </a:r>
            <a:r>
              <a:rPr lang="cs-CZ" b="1" dirty="0"/>
              <a:t>dokladů o jeho kvalifikaci, které zadavatel požadoval a nemá je k dispozici</a:t>
            </a:r>
            <a:r>
              <a:rPr lang="cs-CZ" dirty="0"/>
              <a:t>, a to včetně dokladů podle § 83 odst. 1; pokud zadavatel nepostupuje podle odstavce 4 písm. b), musí doklady o základní způsobilosti prokazovat splnění požadovaného kritéria způsobilosti v době podle § 86 odst. 3,</a:t>
            </a:r>
          </a:p>
          <a:p>
            <a:r>
              <a:rPr lang="cs-CZ" dirty="0"/>
              <a:t>b) dokladů nebo vzorků, jejichž předložení je podmínkou uzavření smlouvy, pokud zadavatel postupoval podle § 104 a nemá je k dispozici,</a:t>
            </a:r>
          </a:p>
          <a:p>
            <a:r>
              <a:rPr lang="cs-CZ" dirty="0"/>
              <a:t>c) dokladů podle § 85 odst. 1, pokud je zadavatel požadoval a nemá je k dispozici.</a:t>
            </a:r>
          </a:p>
        </p:txBody>
      </p:sp>
      <p:sp>
        <p:nvSpPr>
          <p:cNvPr id="4" name="Zástupný symbol pro číslo snímku 3">
            <a:extLst>
              <a:ext uri="{FF2B5EF4-FFF2-40B4-BE49-F238E27FC236}">
                <a16:creationId xmlns:a16="http://schemas.microsoft.com/office/drawing/2014/main" id="{652BD59E-D7FF-19C9-46CB-157E30F8C7ED}"/>
              </a:ext>
            </a:extLst>
          </p:cNvPr>
          <p:cNvSpPr>
            <a:spLocks noGrp="1"/>
          </p:cNvSpPr>
          <p:nvPr>
            <p:ph type="sldNum" sz="quarter" idx="12"/>
          </p:nvPr>
        </p:nvSpPr>
        <p:spPr/>
        <p:txBody>
          <a:bodyPr/>
          <a:lstStyle/>
          <a:p>
            <a:fld id="{1CF5A12E-3DFE-4C3E-9036-7893F29C52C1}" type="slidenum">
              <a:rPr lang="cs-CZ" smtClean="0"/>
              <a:t>85</a:t>
            </a:fld>
            <a:endParaRPr lang="cs-CZ"/>
          </a:p>
        </p:txBody>
      </p:sp>
    </p:spTree>
    <p:extLst>
      <p:ext uri="{BB962C8B-B14F-4D97-AF65-F5344CB8AC3E}">
        <p14:creationId xmlns:p14="http://schemas.microsoft.com/office/powerpoint/2010/main" val="311412402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2125C4-4EE8-C61B-9E10-F7CCD7B974B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6218FAF-6404-AF43-F3F5-A14527729F4D}"/>
              </a:ext>
            </a:extLst>
          </p:cNvPr>
          <p:cNvSpPr>
            <a:spLocks noGrp="1"/>
          </p:cNvSpPr>
          <p:nvPr>
            <p:ph idx="1"/>
          </p:nvPr>
        </p:nvSpPr>
        <p:spPr/>
        <p:txBody>
          <a:bodyPr/>
          <a:lstStyle/>
          <a:p>
            <a:r>
              <a:rPr lang="cs-CZ" dirty="0"/>
              <a:t>(4) Ve výzvě podle odstavce 3 zadavatel </a:t>
            </a:r>
            <a:r>
              <a:rPr lang="cs-CZ" b="1" dirty="0"/>
              <a:t>může stanovit, že vybraný dodavatel musí </a:t>
            </a:r>
            <a:r>
              <a:rPr lang="cs-CZ" dirty="0"/>
              <a:t>předložit</a:t>
            </a:r>
          </a:p>
          <a:p>
            <a:r>
              <a:rPr lang="cs-CZ" dirty="0"/>
              <a:t>a) </a:t>
            </a:r>
            <a:r>
              <a:rPr lang="cs-CZ" b="1" dirty="0"/>
              <a:t>originály nebo úředně ověřené kopie dokladů</a:t>
            </a:r>
            <a:r>
              <a:rPr lang="cs-CZ" dirty="0"/>
              <a:t> podle odstavce 3,</a:t>
            </a:r>
          </a:p>
          <a:p>
            <a:r>
              <a:rPr lang="cs-CZ" dirty="0"/>
              <a:t>b) doklady o </a:t>
            </a:r>
            <a:r>
              <a:rPr lang="cs-CZ" b="1" dirty="0"/>
              <a:t>základní způsobilosti </a:t>
            </a:r>
            <a:r>
              <a:rPr lang="cs-CZ" dirty="0"/>
              <a:t>podle § 74 prokazující splnění požadovaného kritéria způsobilosti </a:t>
            </a:r>
            <a:r>
              <a:rPr lang="cs-CZ" b="1" dirty="0"/>
              <a:t>po doručení výzvy </a:t>
            </a:r>
            <a:r>
              <a:rPr lang="cs-CZ" dirty="0"/>
              <a:t>podle odstavce 3, nebo</a:t>
            </a:r>
          </a:p>
          <a:p>
            <a:r>
              <a:rPr lang="cs-CZ" dirty="0"/>
              <a:t>c) písemné čestné </a:t>
            </a:r>
            <a:r>
              <a:rPr lang="cs-CZ" b="1" dirty="0"/>
              <a:t>prohlášení o tom, že se nezměnily údaje rozhodné </a:t>
            </a:r>
            <a:r>
              <a:rPr lang="cs-CZ" dirty="0"/>
              <a:t>pro posouzení splnění kvalifikace obsažené v dokladech podle odstavce 3, které má zadavatel k dispozici, nebo </a:t>
            </a:r>
            <a:r>
              <a:rPr lang="cs-CZ" b="1" dirty="0"/>
              <a:t>nové doklady, pokud se rozhodné údaje v těchto dokladech změnily</a:t>
            </a:r>
            <a:r>
              <a:rPr lang="cs-CZ" dirty="0"/>
              <a:t>.</a:t>
            </a:r>
          </a:p>
          <a:p>
            <a:endParaRPr lang="cs-CZ" dirty="0"/>
          </a:p>
        </p:txBody>
      </p:sp>
      <p:sp>
        <p:nvSpPr>
          <p:cNvPr id="4" name="Zástupný symbol pro číslo snímku 3">
            <a:extLst>
              <a:ext uri="{FF2B5EF4-FFF2-40B4-BE49-F238E27FC236}">
                <a16:creationId xmlns:a16="http://schemas.microsoft.com/office/drawing/2014/main" id="{3C8DBA47-5406-6A05-0ACF-62486788B8EE}"/>
              </a:ext>
            </a:extLst>
          </p:cNvPr>
          <p:cNvSpPr>
            <a:spLocks noGrp="1"/>
          </p:cNvSpPr>
          <p:nvPr>
            <p:ph type="sldNum" sz="quarter" idx="12"/>
          </p:nvPr>
        </p:nvSpPr>
        <p:spPr/>
        <p:txBody>
          <a:bodyPr/>
          <a:lstStyle/>
          <a:p>
            <a:fld id="{1CF5A12E-3DFE-4C3E-9036-7893F29C52C1}" type="slidenum">
              <a:rPr lang="cs-CZ" smtClean="0"/>
              <a:t>86</a:t>
            </a:fld>
            <a:endParaRPr lang="cs-CZ"/>
          </a:p>
        </p:txBody>
      </p:sp>
    </p:spTree>
    <p:extLst>
      <p:ext uri="{BB962C8B-B14F-4D97-AF65-F5344CB8AC3E}">
        <p14:creationId xmlns:p14="http://schemas.microsoft.com/office/powerpoint/2010/main" val="355096818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C45CE8-1F9B-3077-CDE8-FB86AA9FEECB}"/>
              </a:ext>
            </a:extLst>
          </p:cNvPr>
          <p:cNvSpPr>
            <a:spLocks noGrp="1"/>
          </p:cNvSpPr>
          <p:nvPr>
            <p:ph type="title"/>
          </p:nvPr>
        </p:nvSpPr>
        <p:spPr/>
        <p:txBody>
          <a:bodyPr/>
          <a:lstStyle/>
          <a:p>
            <a:r>
              <a:rPr lang="cs-CZ" dirty="0"/>
              <a:t>9. </a:t>
            </a:r>
            <a:br>
              <a:rPr lang="cs-CZ" dirty="0"/>
            </a:br>
            <a:r>
              <a:rPr lang="cs-CZ" dirty="0"/>
              <a:t>Veřejné zakázky malého rozsahu, zjednodušené podlimitní řízení</a:t>
            </a:r>
          </a:p>
        </p:txBody>
      </p:sp>
      <p:sp>
        <p:nvSpPr>
          <p:cNvPr id="3" name="Zástupný text 2">
            <a:extLst>
              <a:ext uri="{FF2B5EF4-FFF2-40B4-BE49-F238E27FC236}">
                <a16:creationId xmlns:a16="http://schemas.microsoft.com/office/drawing/2014/main" id="{E7084E06-CDBB-C6A7-37C1-9B9F66982824}"/>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174454506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E08760-17D9-D9F5-84D5-611B21CA74D5}"/>
              </a:ext>
            </a:extLst>
          </p:cNvPr>
          <p:cNvSpPr>
            <a:spLocks noGrp="1"/>
          </p:cNvSpPr>
          <p:nvPr>
            <p:ph type="title"/>
          </p:nvPr>
        </p:nvSpPr>
        <p:spPr/>
        <p:txBody>
          <a:bodyPr/>
          <a:lstStyle/>
          <a:p>
            <a:r>
              <a:rPr lang="cs-CZ" dirty="0"/>
              <a:t>§ 27 Veřejná zakázka malého rozsahu</a:t>
            </a:r>
          </a:p>
        </p:txBody>
      </p:sp>
      <p:sp>
        <p:nvSpPr>
          <p:cNvPr id="3" name="Zástupný obsah 2">
            <a:extLst>
              <a:ext uri="{FF2B5EF4-FFF2-40B4-BE49-F238E27FC236}">
                <a16:creationId xmlns:a16="http://schemas.microsoft.com/office/drawing/2014/main" id="{31AC4743-9BAE-2E8F-AD47-12B33658EF52}"/>
              </a:ext>
            </a:extLst>
          </p:cNvPr>
          <p:cNvSpPr>
            <a:spLocks noGrp="1"/>
          </p:cNvSpPr>
          <p:nvPr>
            <p:ph idx="1"/>
          </p:nvPr>
        </p:nvSpPr>
        <p:spPr/>
        <p:txBody>
          <a:bodyPr/>
          <a:lstStyle/>
          <a:p>
            <a:r>
              <a:rPr lang="cs-CZ" dirty="0"/>
              <a:t>Veřejnou zakázkou malého rozsahu je veřejná zakázka, jejíž </a:t>
            </a:r>
            <a:r>
              <a:rPr lang="cs-CZ" b="1" dirty="0"/>
              <a:t>předpokládaná hodnota</a:t>
            </a:r>
            <a:r>
              <a:rPr lang="cs-CZ" dirty="0"/>
              <a:t> je rovna nebo nižší v případě veřejné zakázky</a:t>
            </a:r>
          </a:p>
          <a:p>
            <a:r>
              <a:rPr lang="cs-CZ" dirty="0"/>
              <a:t>a) na dodávky nebo na služby částce </a:t>
            </a:r>
            <a:r>
              <a:rPr lang="cs-CZ" b="1" dirty="0"/>
              <a:t>3 000 000 Kč</a:t>
            </a:r>
            <a:r>
              <a:rPr lang="cs-CZ" dirty="0"/>
              <a:t>, nebo</a:t>
            </a:r>
          </a:p>
          <a:p>
            <a:r>
              <a:rPr lang="cs-CZ" dirty="0"/>
              <a:t>b) na stavební práce částce </a:t>
            </a:r>
            <a:r>
              <a:rPr lang="cs-CZ" b="1" dirty="0"/>
              <a:t>9 000 000 Kč</a:t>
            </a:r>
            <a:r>
              <a:rPr lang="cs-CZ" dirty="0"/>
              <a:t>.</a:t>
            </a:r>
          </a:p>
          <a:p>
            <a:endParaRPr lang="cs-CZ" dirty="0"/>
          </a:p>
        </p:txBody>
      </p:sp>
      <p:sp>
        <p:nvSpPr>
          <p:cNvPr id="4" name="Zástupný symbol pro číslo snímku 3">
            <a:extLst>
              <a:ext uri="{FF2B5EF4-FFF2-40B4-BE49-F238E27FC236}">
                <a16:creationId xmlns:a16="http://schemas.microsoft.com/office/drawing/2014/main" id="{1BCD8C98-C895-3C3C-825C-34C15DE51526}"/>
              </a:ext>
            </a:extLst>
          </p:cNvPr>
          <p:cNvSpPr>
            <a:spLocks noGrp="1"/>
          </p:cNvSpPr>
          <p:nvPr>
            <p:ph type="sldNum" sz="quarter" idx="12"/>
          </p:nvPr>
        </p:nvSpPr>
        <p:spPr/>
        <p:txBody>
          <a:bodyPr/>
          <a:lstStyle/>
          <a:p>
            <a:fld id="{1CF5A12E-3DFE-4C3E-9036-7893F29C52C1}" type="slidenum">
              <a:rPr lang="cs-CZ" smtClean="0"/>
              <a:t>88</a:t>
            </a:fld>
            <a:endParaRPr lang="cs-CZ"/>
          </a:p>
        </p:txBody>
      </p:sp>
    </p:spTree>
    <p:extLst>
      <p:ext uri="{BB962C8B-B14F-4D97-AF65-F5344CB8AC3E}">
        <p14:creationId xmlns:p14="http://schemas.microsoft.com/office/powerpoint/2010/main" val="209296832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8F74C7-758D-7BE6-5D56-FCA61F04FEF8}"/>
              </a:ext>
            </a:extLst>
          </p:cNvPr>
          <p:cNvSpPr>
            <a:spLocks noGrp="1"/>
          </p:cNvSpPr>
          <p:nvPr>
            <p:ph type="title"/>
          </p:nvPr>
        </p:nvSpPr>
        <p:spPr/>
        <p:txBody>
          <a:bodyPr/>
          <a:lstStyle/>
          <a:p>
            <a:r>
              <a:rPr lang="cs-CZ" dirty="0"/>
              <a:t>§ 31 Výjimka pro veřejné zakázky malého rozsahu</a:t>
            </a:r>
          </a:p>
        </p:txBody>
      </p:sp>
      <p:sp>
        <p:nvSpPr>
          <p:cNvPr id="3" name="Zástupný obsah 2">
            <a:extLst>
              <a:ext uri="{FF2B5EF4-FFF2-40B4-BE49-F238E27FC236}">
                <a16:creationId xmlns:a16="http://schemas.microsoft.com/office/drawing/2014/main" id="{AF616B5B-7D8A-7821-EEEF-95E0651102A3}"/>
              </a:ext>
            </a:extLst>
          </p:cNvPr>
          <p:cNvSpPr>
            <a:spLocks noGrp="1"/>
          </p:cNvSpPr>
          <p:nvPr>
            <p:ph idx="1"/>
          </p:nvPr>
        </p:nvSpPr>
        <p:spPr/>
        <p:txBody>
          <a:bodyPr/>
          <a:lstStyle/>
          <a:p>
            <a:r>
              <a:rPr lang="cs-CZ" dirty="0"/>
              <a:t>Zadavatel není povinen zadat v zadávacím řízení veřejnou zakázku malého rozsahu. Při jejím zadávání je však zadavatel povinen dodržet zásady podle § 6 odst. 1 až 3.</a:t>
            </a:r>
          </a:p>
          <a:p>
            <a:endParaRPr lang="cs-CZ" dirty="0"/>
          </a:p>
        </p:txBody>
      </p:sp>
      <p:sp>
        <p:nvSpPr>
          <p:cNvPr id="4" name="Zástupný symbol pro číslo snímku 3">
            <a:extLst>
              <a:ext uri="{FF2B5EF4-FFF2-40B4-BE49-F238E27FC236}">
                <a16:creationId xmlns:a16="http://schemas.microsoft.com/office/drawing/2014/main" id="{053A2A38-A08F-86D0-5B08-BDF9AE3E165F}"/>
              </a:ext>
            </a:extLst>
          </p:cNvPr>
          <p:cNvSpPr>
            <a:spLocks noGrp="1"/>
          </p:cNvSpPr>
          <p:nvPr>
            <p:ph type="sldNum" sz="quarter" idx="12"/>
          </p:nvPr>
        </p:nvSpPr>
        <p:spPr/>
        <p:txBody>
          <a:bodyPr/>
          <a:lstStyle/>
          <a:p>
            <a:fld id="{1CF5A12E-3DFE-4C3E-9036-7893F29C52C1}" type="slidenum">
              <a:rPr lang="cs-CZ" smtClean="0"/>
              <a:t>89</a:t>
            </a:fld>
            <a:endParaRPr lang="cs-CZ"/>
          </a:p>
        </p:txBody>
      </p:sp>
    </p:spTree>
    <p:extLst>
      <p:ext uri="{BB962C8B-B14F-4D97-AF65-F5344CB8AC3E}">
        <p14:creationId xmlns:p14="http://schemas.microsoft.com/office/powerpoint/2010/main" val="1188054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047BB7-1DAC-DBEF-3CFF-B208137883C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1FA6B9F0-930E-D0FB-5488-61662DFE21D7}"/>
              </a:ext>
            </a:extLst>
          </p:cNvPr>
          <p:cNvSpPr>
            <a:spLocks noGrp="1"/>
          </p:cNvSpPr>
          <p:nvPr>
            <p:ph idx="1"/>
          </p:nvPr>
        </p:nvSpPr>
        <p:spPr/>
        <p:txBody>
          <a:bodyPr/>
          <a:lstStyle/>
          <a:p>
            <a:r>
              <a:rPr lang="cs-CZ" dirty="0"/>
              <a:t>(2) Zadavatelem je </a:t>
            </a:r>
            <a:r>
              <a:rPr lang="cs-CZ" b="1" dirty="0"/>
              <a:t>osoba, která k úhradě nadlimitní nebo podlimitní veřejné zakázky použije více než 200 000 000 Kč, nebo více než 50 % peněžních prostředků</a:t>
            </a:r>
            <a:r>
              <a:rPr lang="cs-CZ" dirty="0"/>
              <a:t>, poskytnutých z</a:t>
            </a:r>
          </a:p>
          <a:p>
            <a:r>
              <a:rPr lang="cs-CZ" dirty="0"/>
              <a:t>a) </a:t>
            </a:r>
            <a:r>
              <a:rPr lang="cs-CZ" b="1" dirty="0"/>
              <a:t>rozpočtu veřejného zadavatele </a:t>
            </a:r>
            <a:r>
              <a:rPr lang="cs-CZ" dirty="0"/>
              <a:t>s výjimkou případů, kdy je veřejná zakázka, která není nadlimitní veřejnou zakázkou na stavební práce nebo s ní související nadlimitní veřejnou zakázkou na služby, plněna mimo území Evropské unie,</a:t>
            </a:r>
          </a:p>
          <a:p>
            <a:r>
              <a:rPr lang="cs-CZ" dirty="0"/>
              <a:t>b) </a:t>
            </a:r>
            <a:r>
              <a:rPr lang="cs-CZ" b="1" dirty="0"/>
              <a:t>rozpočtu Evropské unie </a:t>
            </a:r>
            <a:r>
              <a:rPr lang="cs-CZ" dirty="0"/>
              <a:t>nebo veřejného rozpočtu cizího státu s výjimkou případů, kdy je veřejná zakázka plněna mimo území Evropské unie.</a:t>
            </a:r>
          </a:p>
          <a:p>
            <a:endParaRPr lang="cs-CZ" dirty="0"/>
          </a:p>
        </p:txBody>
      </p:sp>
      <p:sp>
        <p:nvSpPr>
          <p:cNvPr id="4" name="Zástupný symbol pro číslo snímku 3">
            <a:extLst>
              <a:ext uri="{FF2B5EF4-FFF2-40B4-BE49-F238E27FC236}">
                <a16:creationId xmlns:a16="http://schemas.microsoft.com/office/drawing/2014/main" id="{CD3AB223-59FF-1D39-AD67-D5EBED057F13}"/>
              </a:ext>
            </a:extLst>
          </p:cNvPr>
          <p:cNvSpPr>
            <a:spLocks noGrp="1"/>
          </p:cNvSpPr>
          <p:nvPr>
            <p:ph type="sldNum" sz="quarter" idx="12"/>
          </p:nvPr>
        </p:nvSpPr>
        <p:spPr/>
        <p:txBody>
          <a:bodyPr/>
          <a:lstStyle/>
          <a:p>
            <a:fld id="{1CF5A12E-3DFE-4C3E-9036-7893F29C52C1}" type="slidenum">
              <a:rPr lang="cs-CZ" smtClean="0"/>
              <a:t>9</a:t>
            </a:fld>
            <a:endParaRPr lang="cs-CZ"/>
          </a:p>
        </p:txBody>
      </p:sp>
    </p:spTree>
    <p:extLst>
      <p:ext uri="{BB962C8B-B14F-4D97-AF65-F5344CB8AC3E}">
        <p14:creationId xmlns:p14="http://schemas.microsoft.com/office/powerpoint/2010/main" val="359412388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C36B28-8BF4-9C94-66F5-4EACDA6E4C98}"/>
              </a:ext>
            </a:extLst>
          </p:cNvPr>
          <p:cNvSpPr>
            <a:spLocks noGrp="1"/>
          </p:cNvSpPr>
          <p:nvPr>
            <p:ph type="title"/>
          </p:nvPr>
        </p:nvSpPr>
        <p:spPr/>
        <p:txBody>
          <a:bodyPr/>
          <a:lstStyle/>
          <a:p>
            <a:r>
              <a:rPr lang="cs-CZ" dirty="0"/>
              <a:t>§ 52 Volba druhu zadávacího řízení</a:t>
            </a:r>
          </a:p>
        </p:txBody>
      </p:sp>
      <p:sp>
        <p:nvSpPr>
          <p:cNvPr id="3" name="Zástupný obsah 2">
            <a:extLst>
              <a:ext uri="{FF2B5EF4-FFF2-40B4-BE49-F238E27FC236}">
                <a16:creationId xmlns:a16="http://schemas.microsoft.com/office/drawing/2014/main" id="{6D30A69E-426F-5126-C68D-B280F2BD5795}"/>
              </a:ext>
            </a:extLst>
          </p:cNvPr>
          <p:cNvSpPr>
            <a:spLocks noGrp="1"/>
          </p:cNvSpPr>
          <p:nvPr>
            <p:ph idx="1"/>
          </p:nvPr>
        </p:nvSpPr>
        <p:spPr/>
        <p:txBody>
          <a:bodyPr/>
          <a:lstStyle/>
          <a:p>
            <a:r>
              <a:rPr lang="cs-CZ" dirty="0"/>
              <a:t>Pro zadání veřejné zakázky </a:t>
            </a:r>
            <a:r>
              <a:rPr lang="cs-CZ" b="1" dirty="0"/>
              <a:t>v podlimitním režimu </a:t>
            </a:r>
            <a:r>
              <a:rPr lang="cs-CZ" dirty="0"/>
              <a:t>může zadavatel použít</a:t>
            </a:r>
          </a:p>
          <a:p>
            <a:r>
              <a:rPr lang="cs-CZ" dirty="0"/>
              <a:t>a) </a:t>
            </a:r>
            <a:r>
              <a:rPr lang="cs-CZ" b="1" dirty="0"/>
              <a:t>zjednodušené podlimitní řízení s výjimkou </a:t>
            </a:r>
            <a:r>
              <a:rPr lang="cs-CZ" dirty="0"/>
              <a:t>veřejné zakázky na </a:t>
            </a:r>
            <a:r>
              <a:rPr lang="cs-CZ" b="1" dirty="0"/>
              <a:t>stavební práce</a:t>
            </a:r>
            <a:r>
              <a:rPr lang="cs-CZ" dirty="0"/>
              <a:t>, jejíž předpokládaná hodnota </a:t>
            </a:r>
            <a:r>
              <a:rPr lang="cs-CZ" b="1" dirty="0"/>
              <a:t>přesáhne 50 000 000 Kč</a:t>
            </a:r>
            <a:r>
              <a:rPr lang="cs-CZ" dirty="0"/>
              <a:t>, nebo</a:t>
            </a:r>
          </a:p>
          <a:p>
            <a:endParaRPr lang="cs-CZ" dirty="0"/>
          </a:p>
        </p:txBody>
      </p:sp>
      <p:sp>
        <p:nvSpPr>
          <p:cNvPr id="4" name="Zástupný symbol pro číslo snímku 3">
            <a:extLst>
              <a:ext uri="{FF2B5EF4-FFF2-40B4-BE49-F238E27FC236}">
                <a16:creationId xmlns:a16="http://schemas.microsoft.com/office/drawing/2014/main" id="{299AD68A-EE52-197D-D381-E794D37B4C02}"/>
              </a:ext>
            </a:extLst>
          </p:cNvPr>
          <p:cNvSpPr>
            <a:spLocks noGrp="1"/>
          </p:cNvSpPr>
          <p:nvPr>
            <p:ph type="sldNum" sz="quarter" idx="12"/>
          </p:nvPr>
        </p:nvSpPr>
        <p:spPr/>
        <p:txBody>
          <a:bodyPr/>
          <a:lstStyle/>
          <a:p>
            <a:fld id="{1CF5A12E-3DFE-4C3E-9036-7893F29C52C1}" type="slidenum">
              <a:rPr lang="cs-CZ" smtClean="0"/>
              <a:t>90</a:t>
            </a:fld>
            <a:endParaRPr lang="cs-CZ"/>
          </a:p>
        </p:txBody>
      </p:sp>
    </p:spTree>
    <p:extLst>
      <p:ext uri="{BB962C8B-B14F-4D97-AF65-F5344CB8AC3E}">
        <p14:creationId xmlns:p14="http://schemas.microsoft.com/office/powerpoint/2010/main" val="229133771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A9FD37-37AA-25F4-9422-3DEB66D36AC3}"/>
              </a:ext>
            </a:extLst>
          </p:cNvPr>
          <p:cNvSpPr>
            <a:spLocks noGrp="1"/>
          </p:cNvSpPr>
          <p:nvPr>
            <p:ph type="title"/>
          </p:nvPr>
        </p:nvSpPr>
        <p:spPr/>
        <p:txBody>
          <a:bodyPr/>
          <a:lstStyle/>
          <a:p>
            <a:r>
              <a:rPr lang="cs-CZ" dirty="0"/>
              <a:t>§ 53 Zjednodušené podlimitní řízení</a:t>
            </a:r>
          </a:p>
        </p:txBody>
      </p:sp>
      <p:sp>
        <p:nvSpPr>
          <p:cNvPr id="3" name="Zástupný obsah 2">
            <a:extLst>
              <a:ext uri="{FF2B5EF4-FFF2-40B4-BE49-F238E27FC236}">
                <a16:creationId xmlns:a16="http://schemas.microsoft.com/office/drawing/2014/main" id="{28551500-11B9-D19C-BF09-F7B9856CC04B}"/>
              </a:ext>
            </a:extLst>
          </p:cNvPr>
          <p:cNvSpPr>
            <a:spLocks noGrp="1"/>
          </p:cNvSpPr>
          <p:nvPr>
            <p:ph idx="1"/>
          </p:nvPr>
        </p:nvSpPr>
        <p:spPr>
          <a:xfrm>
            <a:off x="1620000" y="2160000"/>
            <a:ext cx="9718560" cy="3926021"/>
          </a:xfrm>
        </p:spPr>
        <p:txBody>
          <a:bodyPr/>
          <a:lstStyle/>
          <a:p>
            <a:r>
              <a:rPr lang="cs-CZ" dirty="0"/>
              <a:t>(1) Zadavatel </a:t>
            </a:r>
            <a:r>
              <a:rPr lang="cs-CZ" b="1" dirty="0"/>
              <a:t>zahajuje</a:t>
            </a:r>
            <a:r>
              <a:rPr lang="cs-CZ" dirty="0"/>
              <a:t> zjednodušené podlimitní řízení </a:t>
            </a:r>
            <a:r>
              <a:rPr lang="cs-CZ" b="1" dirty="0"/>
              <a:t>uveřejněním výzvy k podání nabídek na profilu zadavatele </a:t>
            </a:r>
            <a:r>
              <a:rPr lang="cs-CZ" dirty="0"/>
              <a:t>podle § 214, kterou vyzývá neomezený počet dodavatelů k podání nabídky. Zadavatel </a:t>
            </a:r>
            <a:r>
              <a:rPr lang="cs-CZ" b="1" dirty="0"/>
              <a:t>může</a:t>
            </a:r>
            <a:r>
              <a:rPr lang="cs-CZ" dirty="0"/>
              <a:t> výzvu po jejím uveřejnění </a:t>
            </a:r>
            <a:r>
              <a:rPr lang="cs-CZ" b="1" dirty="0"/>
              <a:t>odeslat</a:t>
            </a:r>
            <a:r>
              <a:rPr lang="cs-CZ" dirty="0"/>
              <a:t> některým dodavatelům, v takovém případě musí být výzva odeslána </a:t>
            </a:r>
            <a:r>
              <a:rPr lang="cs-CZ" b="1" dirty="0"/>
              <a:t>alespoň 5 dodavatelům</a:t>
            </a:r>
            <a:r>
              <a:rPr lang="cs-CZ" dirty="0"/>
              <a:t>. Výzva k podání nabídek musí obsahovat náležitosti stanovené v příloze č. 6 k tomuto zákonu.</a:t>
            </a:r>
          </a:p>
          <a:p>
            <a:r>
              <a:rPr lang="cs-CZ" dirty="0"/>
              <a:t>(2)    Zadavatel </a:t>
            </a:r>
            <a:r>
              <a:rPr lang="cs-CZ" b="1" dirty="0"/>
              <a:t>nesmí</a:t>
            </a:r>
            <a:r>
              <a:rPr lang="cs-CZ" dirty="0"/>
              <a:t> s účastníky zadávacího řízení o podaných nabídkách </a:t>
            </a:r>
            <a:r>
              <a:rPr lang="cs-CZ" b="1" dirty="0"/>
              <a:t>jednat</a:t>
            </a:r>
            <a:r>
              <a:rPr lang="cs-CZ" dirty="0"/>
              <a:t>.</a:t>
            </a:r>
          </a:p>
          <a:p>
            <a:r>
              <a:rPr lang="cs-CZ" dirty="0"/>
              <a:t>(3)    </a:t>
            </a:r>
            <a:r>
              <a:rPr lang="cs-CZ" b="1" dirty="0"/>
              <a:t>Zadávací dokumentace </a:t>
            </a:r>
            <a:r>
              <a:rPr lang="cs-CZ" dirty="0"/>
              <a:t>musí být uveřejněna </a:t>
            </a:r>
            <a:r>
              <a:rPr lang="cs-CZ" b="1" dirty="0"/>
              <a:t>na profilu </a:t>
            </a:r>
            <a:r>
              <a:rPr lang="cs-CZ" dirty="0"/>
              <a:t>zadavatele po celou lhůtu pro podání nabídek. Pro zadávací dokumentaci a zadávací podmínky se použijí ustanovení § 96 až 100 obdobně; to neplatí pro dobu pro uveřejnění vysvětlení zadávací dokumentace podle § 98 odst. 1 písm. a) a dobu pro prohlídku místa plnění podle § 97.</a:t>
            </a:r>
          </a:p>
          <a:p>
            <a:endParaRPr lang="cs-CZ" dirty="0"/>
          </a:p>
          <a:p>
            <a:endParaRPr lang="cs-CZ" dirty="0"/>
          </a:p>
        </p:txBody>
      </p:sp>
      <p:sp>
        <p:nvSpPr>
          <p:cNvPr id="4" name="Zástupný symbol pro číslo snímku 3">
            <a:extLst>
              <a:ext uri="{FF2B5EF4-FFF2-40B4-BE49-F238E27FC236}">
                <a16:creationId xmlns:a16="http://schemas.microsoft.com/office/drawing/2014/main" id="{52494B05-E5A8-A0D7-AE8D-674376A36657}"/>
              </a:ext>
            </a:extLst>
          </p:cNvPr>
          <p:cNvSpPr>
            <a:spLocks noGrp="1"/>
          </p:cNvSpPr>
          <p:nvPr>
            <p:ph type="sldNum" sz="quarter" idx="12"/>
          </p:nvPr>
        </p:nvSpPr>
        <p:spPr/>
        <p:txBody>
          <a:bodyPr/>
          <a:lstStyle/>
          <a:p>
            <a:fld id="{1CF5A12E-3DFE-4C3E-9036-7893F29C52C1}" type="slidenum">
              <a:rPr lang="cs-CZ" smtClean="0"/>
              <a:t>91</a:t>
            </a:fld>
            <a:endParaRPr lang="cs-CZ"/>
          </a:p>
        </p:txBody>
      </p:sp>
    </p:spTree>
    <p:extLst>
      <p:ext uri="{BB962C8B-B14F-4D97-AF65-F5344CB8AC3E}">
        <p14:creationId xmlns:p14="http://schemas.microsoft.com/office/powerpoint/2010/main" val="183040249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A6DEFC-CC43-215B-DB15-9E92A272EAD5}"/>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44A5244-1A86-3DC5-34A4-E1CAC6BACE83}"/>
              </a:ext>
            </a:extLst>
          </p:cNvPr>
          <p:cNvSpPr>
            <a:spLocks noGrp="1"/>
          </p:cNvSpPr>
          <p:nvPr>
            <p:ph idx="1"/>
          </p:nvPr>
        </p:nvSpPr>
        <p:spPr>
          <a:xfrm>
            <a:off x="1620000" y="1828800"/>
            <a:ext cx="8964000" cy="4257221"/>
          </a:xfrm>
        </p:spPr>
        <p:txBody>
          <a:bodyPr/>
          <a:lstStyle/>
          <a:p>
            <a:r>
              <a:rPr lang="cs-CZ" dirty="0"/>
              <a:t>(4)    Zadavatel </a:t>
            </a:r>
            <a:r>
              <a:rPr lang="cs-CZ" b="1" dirty="0"/>
              <a:t>může použít jednotlivá pravidla </a:t>
            </a:r>
            <a:r>
              <a:rPr lang="cs-CZ" dirty="0"/>
              <a:t>pro zadávací řízení </a:t>
            </a:r>
            <a:r>
              <a:rPr lang="cs-CZ" b="1" dirty="0"/>
              <a:t>pro nadlimitní režim</a:t>
            </a:r>
            <a:r>
              <a:rPr lang="cs-CZ" dirty="0"/>
              <a:t>. Veřejný zadavatel musí požadovat prokázání </a:t>
            </a:r>
            <a:r>
              <a:rPr lang="cs-CZ" b="1" dirty="0"/>
              <a:t>základní způsobilosti </a:t>
            </a:r>
            <a:r>
              <a:rPr lang="cs-CZ" dirty="0"/>
              <a:t>podle § 74. Pokud zadavatel v zadávací dokumentaci nestanoví jinak, prokazuje dodavatel splnění základní způsobilosti </a:t>
            </a:r>
            <a:r>
              <a:rPr lang="cs-CZ" b="1" dirty="0"/>
              <a:t>čestným prohlášením</a:t>
            </a:r>
            <a:r>
              <a:rPr lang="cs-CZ" dirty="0"/>
              <a:t>. Ustanovení § 81 až 85, § 86 odst. 3, § 87 a 88 se použijí ve zjednodušeném podlimitním řízení obdobně. Zadavatel může použít</a:t>
            </a:r>
            <a:r>
              <a:rPr lang="cs-CZ" b="1" dirty="0"/>
              <a:t> i jiná kritéria kvalifikace</a:t>
            </a:r>
            <a:r>
              <a:rPr lang="cs-CZ" dirty="0"/>
              <a:t> dodavatele, než jsou uvedena v části čtvrté. Doklady o kvalifikaci předkládají dodavatelé v nabídkách v kopiích a mohou je nahradit písemným </a:t>
            </a:r>
            <a:r>
              <a:rPr lang="cs-CZ" b="1" dirty="0"/>
              <a:t>čestným prohlášením </a:t>
            </a:r>
            <a:r>
              <a:rPr lang="cs-CZ" dirty="0"/>
              <a:t>nebo jednotným evropským osvědčením pro veřejné zakázky podle § 87. Zadavatel si může v průběhu zadávacího řízení vyžádat předložení originálů nebo úředně ověřených kopií dokladů o kvalifikaci. Zadavatel </a:t>
            </a:r>
            <a:r>
              <a:rPr lang="cs-CZ" b="1" dirty="0"/>
              <a:t>není oprávněn provést snížení počtu účastníků zadávacího řízení</a:t>
            </a:r>
            <a:r>
              <a:rPr lang="cs-CZ" dirty="0"/>
              <a:t>. Pro technické podmínky veřejné zakázky na stavební práce se § 92 použije obdobně.</a:t>
            </a:r>
          </a:p>
          <a:p>
            <a:endParaRPr lang="cs-CZ" dirty="0"/>
          </a:p>
        </p:txBody>
      </p:sp>
      <p:sp>
        <p:nvSpPr>
          <p:cNvPr id="4" name="Zástupný symbol pro číslo snímku 3">
            <a:extLst>
              <a:ext uri="{FF2B5EF4-FFF2-40B4-BE49-F238E27FC236}">
                <a16:creationId xmlns:a16="http://schemas.microsoft.com/office/drawing/2014/main" id="{5F51CF0B-3637-26D2-7461-5A1713ED379C}"/>
              </a:ext>
            </a:extLst>
          </p:cNvPr>
          <p:cNvSpPr>
            <a:spLocks noGrp="1"/>
          </p:cNvSpPr>
          <p:nvPr>
            <p:ph type="sldNum" sz="quarter" idx="12"/>
          </p:nvPr>
        </p:nvSpPr>
        <p:spPr/>
        <p:txBody>
          <a:bodyPr/>
          <a:lstStyle/>
          <a:p>
            <a:fld id="{1CF5A12E-3DFE-4C3E-9036-7893F29C52C1}" type="slidenum">
              <a:rPr lang="cs-CZ" smtClean="0"/>
              <a:t>92</a:t>
            </a:fld>
            <a:endParaRPr lang="cs-CZ"/>
          </a:p>
        </p:txBody>
      </p:sp>
    </p:spTree>
    <p:extLst>
      <p:ext uri="{BB962C8B-B14F-4D97-AF65-F5344CB8AC3E}">
        <p14:creationId xmlns:p14="http://schemas.microsoft.com/office/powerpoint/2010/main" val="263255793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4E2AC7-E95B-271A-7FCE-4A0AABE003E1}"/>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BD0D0512-EC1C-28CF-D66E-7626C0BBF0DF}"/>
              </a:ext>
            </a:extLst>
          </p:cNvPr>
          <p:cNvSpPr>
            <a:spLocks noGrp="1"/>
          </p:cNvSpPr>
          <p:nvPr>
            <p:ph idx="1"/>
          </p:nvPr>
        </p:nvSpPr>
        <p:spPr>
          <a:xfrm>
            <a:off x="1620000" y="2148840"/>
            <a:ext cx="8964000" cy="3937181"/>
          </a:xfrm>
        </p:spPr>
        <p:txBody>
          <a:bodyPr/>
          <a:lstStyle/>
          <a:p>
            <a:r>
              <a:rPr lang="cs-CZ" dirty="0"/>
              <a:t>(5) Pokud si to zadavatel </a:t>
            </a:r>
            <a:r>
              <a:rPr lang="cs-CZ" b="1" dirty="0"/>
              <a:t>v zadávací dokumentaci vyhradil</a:t>
            </a:r>
            <a:r>
              <a:rPr lang="cs-CZ" dirty="0"/>
              <a:t>, může </a:t>
            </a:r>
            <a:r>
              <a:rPr lang="cs-CZ" b="1" dirty="0"/>
              <a:t>oznámení o vyloučení účastníka zadávacího řízení</a:t>
            </a:r>
            <a:r>
              <a:rPr lang="cs-CZ" dirty="0"/>
              <a:t> nebo </a:t>
            </a:r>
            <a:r>
              <a:rPr lang="cs-CZ" b="1" dirty="0"/>
              <a:t>oznámení o výběru dodavatele uveřejnit na profilu</a:t>
            </a:r>
            <a:r>
              <a:rPr lang="cs-CZ" dirty="0"/>
              <a:t> zadavatele. V takovém případě se oznámení považují za doručená všem účastníkům zadávacího řízení okamžikem jejich uveřejnění.</a:t>
            </a:r>
          </a:p>
          <a:p>
            <a:r>
              <a:rPr lang="cs-CZ" dirty="0"/>
              <a:t>(6) Pro podání a </a:t>
            </a:r>
            <a:r>
              <a:rPr lang="cs-CZ" b="1" dirty="0"/>
              <a:t>hodnocení nabídek a výběr dodavatele </a:t>
            </a:r>
            <a:r>
              <a:rPr lang="cs-CZ" dirty="0"/>
              <a:t>se použijí </a:t>
            </a:r>
            <a:r>
              <a:rPr lang="cs-CZ" b="1" dirty="0"/>
              <a:t>§ 107 až 110 a § 114 až 122 obdobně</a:t>
            </a:r>
            <a:r>
              <a:rPr lang="cs-CZ" dirty="0"/>
              <a:t>. Jako kritéria kvality zadavatel může stanovit </a:t>
            </a:r>
            <a:r>
              <a:rPr lang="cs-CZ" b="1" dirty="0"/>
              <a:t>i jiná kritéria</a:t>
            </a:r>
            <a:r>
              <a:rPr lang="cs-CZ" dirty="0"/>
              <a:t>, než jsou uvedena v § 116, pokud jsou založena na objektivních skutečnostech vztahujících se </a:t>
            </a:r>
            <a:r>
              <a:rPr lang="cs-CZ" b="1" dirty="0"/>
              <a:t>k osobě dodavatele </a:t>
            </a:r>
            <a:r>
              <a:rPr lang="cs-CZ" dirty="0"/>
              <a:t>nebo k předmětu veřejné zakázky. Zadavatel všem účastníkům zadávacího řízení </a:t>
            </a:r>
            <a:r>
              <a:rPr lang="cs-CZ" b="1" dirty="0"/>
              <a:t>umožní na jejich žádost nahlédnout do písemné zprávy o hodnocení nabídek </a:t>
            </a:r>
            <a:r>
              <a:rPr lang="cs-CZ" dirty="0"/>
              <a:t>a pořídit si z ní výpisy, kopie nebo její opisy.</a:t>
            </a:r>
          </a:p>
          <a:p>
            <a:endParaRPr lang="cs-CZ" dirty="0"/>
          </a:p>
        </p:txBody>
      </p:sp>
      <p:sp>
        <p:nvSpPr>
          <p:cNvPr id="4" name="Zástupný symbol pro číslo snímku 3">
            <a:extLst>
              <a:ext uri="{FF2B5EF4-FFF2-40B4-BE49-F238E27FC236}">
                <a16:creationId xmlns:a16="http://schemas.microsoft.com/office/drawing/2014/main" id="{2F33967B-E129-5C00-1726-F471B5F40603}"/>
              </a:ext>
            </a:extLst>
          </p:cNvPr>
          <p:cNvSpPr>
            <a:spLocks noGrp="1"/>
          </p:cNvSpPr>
          <p:nvPr>
            <p:ph type="sldNum" sz="quarter" idx="12"/>
          </p:nvPr>
        </p:nvSpPr>
        <p:spPr/>
        <p:txBody>
          <a:bodyPr/>
          <a:lstStyle/>
          <a:p>
            <a:fld id="{1CF5A12E-3DFE-4C3E-9036-7893F29C52C1}" type="slidenum">
              <a:rPr lang="cs-CZ" smtClean="0"/>
              <a:t>93</a:t>
            </a:fld>
            <a:endParaRPr lang="cs-CZ"/>
          </a:p>
        </p:txBody>
      </p:sp>
    </p:spTree>
    <p:extLst>
      <p:ext uri="{BB962C8B-B14F-4D97-AF65-F5344CB8AC3E}">
        <p14:creationId xmlns:p14="http://schemas.microsoft.com/office/powerpoint/2010/main" val="169165270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FA17C1-9DB8-6D5B-6663-2C2C488D196E}"/>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906C314-A714-71FC-6D95-7B2AEB7349F6}"/>
              </a:ext>
            </a:extLst>
          </p:cNvPr>
          <p:cNvSpPr>
            <a:spLocks noGrp="1"/>
          </p:cNvSpPr>
          <p:nvPr>
            <p:ph idx="1"/>
          </p:nvPr>
        </p:nvSpPr>
        <p:spPr/>
        <p:txBody>
          <a:bodyPr/>
          <a:lstStyle/>
          <a:p>
            <a:r>
              <a:rPr lang="cs-CZ" dirty="0"/>
              <a:t>(7)    Pro postup při </a:t>
            </a:r>
            <a:r>
              <a:rPr lang="cs-CZ" b="1" dirty="0"/>
              <a:t>ukončení zadávacího řízení </a:t>
            </a:r>
            <a:r>
              <a:rPr lang="cs-CZ" dirty="0"/>
              <a:t>se použijí ustanovení </a:t>
            </a:r>
            <a:r>
              <a:rPr lang="cs-CZ" b="1" dirty="0"/>
              <a:t>§ 124 až 127 obdobně</a:t>
            </a:r>
            <a:r>
              <a:rPr lang="cs-CZ" dirty="0"/>
              <a:t>.</a:t>
            </a:r>
          </a:p>
          <a:p>
            <a:r>
              <a:rPr lang="cs-CZ" dirty="0"/>
              <a:t>(8)    </a:t>
            </a:r>
            <a:r>
              <a:rPr lang="cs-CZ" b="1" dirty="0"/>
              <a:t>Oznámení o zrušení </a:t>
            </a:r>
            <a:r>
              <a:rPr lang="cs-CZ" dirty="0"/>
              <a:t>zjednodušeného podlimitního řízení zadavatel uveřejní </a:t>
            </a:r>
            <a:r>
              <a:rPr lang="cs-CZ" b="1" dirty="0"/>
              <a:t>na profilu zadavatele do 5 pracovních dnů</a:t>
            </a:r>
            <a:r>
              <a:rPr lang="cs-CZ" dirty="0"/>
              <a:t> od rozhodnutí o zrušení zadávacího řízení.</a:t>
            </a:r>
          </a:p>
        </p:txBody>
      </p:sp>
      <p:sp>
        <p:nvSpPr>
          <p:cNvPr id="4" name="Zástupný symbol pro číslo snímku 3">
            <a:extLst>
              <a:ext uri="{FF2B5EF4-FFF2-40B4-BE49-F238E27FC236}">
                <a16:creationId xmlns:a16="http://schemas.microsoft.com/office/drawing/2014/main" id="{B491A96F-A779-BC04-F53C-B0B8BAB60611}"/>
              </a:ext>
            </a:extLst>
          </p:cNvPr>
          <p:cNvSpPr>
            <a:spLocks noGrp="1"/>
          </p:cNvSpPr>
          <p:nvPr>
            <p:ph type="sldNum" sz="quarter" idx="12"/>
          </p:nvPr>
        </p:nvSpPr>
        <p:spPr/>
        <p:txBody>
          <a:bodyPr/>
          <a:lstStyle/>
          <a:p>
            <a:fld id="{1CF5A12E-3DFE-4C3E-9036-7893F29C52C1}" type="slidenum">
              <a:rPr lang="cs-CZ" smtClean="0"/>
              <a:t>94</a:t>
            </a:fld>
            <a:endParaRPr lang="cs-CZ"/>
          </a:p>
        </p:txBody>
      </p:sp>
    </p:spTree>
    <p:extLst>
      <p:ext uri="{BB962C8B-B14F-4D97-AF65-F5344CB8AC3E}">
        <p14:creationId xmlns:p14="http://schemas.microsoft.com/office/powerpoint/2010/main" val="301018861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2CD678-8C9C-87C5-68ED-DCE51FAADBD1}"/>
              </a:ext>
            </a:extLst>
          </p:cNvPr>
          <p:cNvSpPr>
            <a:spLocks noGrp="1"/>
          </p:cNvSpPr>
          <p:nvPr>
            <p:ph type="title"/>
          </p:nvPr>
        </p:nvSpPr>
        <p:spPr/>
        <p:txBody>
          <a:bodyPr/>
          <a:lstStyle/>
          <a:p>
            <a:r>
              <a:rPr lang="cs-CZ" dirty="0"/>
              <a:t>§ 54 Lhůty pro podlimitní veřejné zakázky</a:t>
            </a:r>
          </a:p>
        </p:txBody>
      </p:sp>
      <p:sp>
        <p:nvSpPr>
          <p:cNvPr id="3" name="Zástupný obsah 2">
            <a:extLst>
              <a:ext uri="{FF2B5EF4-FFF2-40B4-BE49-F238E27FC236}">
                <a16:creationId xmlns:a16="http://schemas.microsoft.com/office/drawing/2014/main" id="{EECD4B08-2C50-A1B3-CAE4-6F6A9BC1A650}"/>
              </a:ext>
            </a:extLst>
          </p:cNvPr>
          <p:cNvSpPr>
            <a:spLocks noGrp="1"/>
          </p:cNvSpPr>
          <p:nvPr>
            <p:ph idx="1"/>
          </p:nvPr>
        </p:nvSpPr>
        <p:spPr/>
        <p:txBody>
          <a:bodyPr/>
          <a:lstStyle/>
          <a:p>
            <a:r>
              <a:rPr lang="cs-CZ" dirty="0"/>
              <a:t>(1) Lhůtu pro </a:t>
            </a:r>
            <a:r>
              <a:rPr lang="cs-CZ" b="1" dirty="0"/>
              <a:t>podání nabídek</a:t>
            </a:r>
            <a:r>
              <a:rPr lang="cs-CZ" dirty="0"/>
              <a:t> ve zjednodušeném podlimitním řízení zadavatel stanoví v délce nejméně </a:t>
            </a:r>
            <a:r>
              <a:rPr lang="cs-CZ" b="1" dirty="0"/>
              <a:t>11 pracovních dnů</a:t>
            </a:r>
            <a:r>
              <a:rPr lang="cs-CZ" dirty="0"/>
              <a:t> od zahájení zadávacího řízení.</a:t>
            </a:r>
          </a:p>
          <a:p>
            <a:r>
              <a:rPr lang="cs-CZ" dirty="0"/>
              <a:t>(5)    </a:t>
            </a:r>
            <a:r>
              <a:rPr lang="cs-CZ" b="1" dirty="0"/>
              <a:t>Vysvětlení</a:t>
            </a:r>
            <a:r>
              <a:rPr lang="cs-CZ" dirty="0"/>
              <a:t> zadávací dokumentace zadavatel uveřejní u podlimitní veřejné zakázky </a:t>
            </a:r>
            <a:r>
              <a:rPr lang="cs-CZ" b="1" dirty="0"/>
              <a:t>nejméně 4 pracovní dny před skončením lhůty pro podání nabídek</a:t>
            </a:r>
            <a:r>
              <a:rPr lang="cs-CZ" dirty="0"/>
              <a:t>.</a:t>
            </a:r>
          </a:p>
          <a:p>
            <a:r>
              <a:rPr lang="cs-CZ" dirty="0"/>
              <a:t>(6)    Dobu pro </a:t>
            </a:r>
            <a:r>
              <a:rPr lang="cs-CZ" b="1" dirty="0"/>
              <a:t>prohlídku místa plnění </a:t>
            </a:r>
            <a:r>
              <a:rPr lang="cs-CZ" dirty="0"/>
              <a:t>zadavatel určí u podlimitní veřejné zakázky tak, aby bylo možné prohlídku uskutečnit </a:t>
            </a:r>
            <a:r>
              <a:rPr lang="cs-CZ" b="1" dirty="0"/>
              <a:t>nejpozději 5 pracovních dnů před skončením lhůty pro podání nabídek</a:t>
            </a:r>
            <a:r>
              <a:rPr lang="cs-CZ" dirty="0"/>
              <a:t>.</a:t>
            </a:r>
          </a:p>
        </p:txBody>
      </p:sp>
      <p:sp>
        <p:nvSpPr>
          <p:cNvPr id="4" name="Zástupný symbol pro číslo snímku 3">
            <a:extLst>
              <a:ext uri="{FF2B5EF4-FFF2-40B4-BE49-F238E27FC236}">
                <a16:creationId xmlns:a16="http://schemas.microsoft.com/office/drawing/2014/main" id="{4EDEAB4E-0CAC-6601-FC01-C07132A03114}"/>
              </a:ext>
            </a:extLst>
          </p:cNvPr>
          <p:cNvSpPr>
            <a:spLocks noGrp="1"/>
          </p:cNvSpPr>
          <p:nvPr>
            <p:ph type="sldNum" sz="quarter" idx="12"/>
          </p:nvPr>
        </p:nvSpPr>
        <p:spPr/>
        <p:txBody>
          <a:bodyPr/>
          <a:lstStyle/>
          <a:p>
            <a:fld id="{1CF5A12E-3DFE-4C3E-9036-7893F29C52C1}" type="slidenum">
              <a:rPr lang="cs-CZ" smtClean="0"/>
              <a:t>95</a:t>
            </a:fld>
            <a:endParaRPr lang="cs-CZ"/>
          </a:p>
        </p:txBody>
      </p:sp>
    </p:spTree>
    <p:extLst>
      <p:ext uri="{BB962C8B-B14F-4D97-AF65-F5344CB8AC3E}">
        <p14:creationId xmlns:p14="http://schemas.microsoft.com/office/powerpoint/2010/main" val="48301088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E29408-2ADC-24F3-AF94-57FFA1B736E9}"/>
              </a:ext>
            </a:extLst>
          </p:cNvPr>
          <p:cNvSpPr>
            <a:spLocks noGrp="1"/>
          </p:cNvSpPr>
          <p:nvPr>
            <p:ph type="title"/>
          </p:nvPr>
        </p:nvSpPr>
        <p:spPr/>
        <p:txBody>
          <a:bodyPr/>
          <a:lstStyle/>
          <a:p>
            <a:r>
              <a:rPr lang="cs-CZ" dirty="0"/>
              <a:t>10.</a:t>
            </a:r>
            <a:br>
              <a:rPr lang="cs-CZ" dirty="0"/>
            </a:br>
            <a:r>
              <a:rPr lang="cs-CZ" dirty="0"/>
              <a:t>Otevřené řízení, užší řízení</a:t>
            </a:r>
          </a:p>
        </p:txBody>
      </p:sp>
      <p:sp>
        <p:nvSpPr>
          <p:cNvPr id="3" name="Zástupný text 2">
            <a:extLst>
              <a:ext uri="{FF2B5EF4-FFF2-40B4-BE49-F238E27FC236}">
                <a16:creationId xmlns:a16="http://schemas.microsoft.com/office/drawing/2014/main" id="{D291404E-5B38-5FC1-11E3-E9670748CACE}"/>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217582431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776F91-7C79-2493-ACA6-1ED0532CF3F7}"/>
              </a:ext>
            </a:extLst>
          </p:cNvPr>
          <p:cNvSpPr>
            <a:spLocks noGrp="1"/>
          </p:cNvSpPr>
          <p:nvPr>
            <p:ph type="title"/>
          </p:nvPr>
        </p:nvSpPr>
        <p:spPr/>
        <p:txBody>
          <a:bodyPr/>
          <a:lstStyle/>
          <a:p>
            <a:r>
              <a:rPr lang="cs-CZ" dirty="0"/>
              <a:t>§ 55 Volba druhu zadávacího řízení</a:t>
            </a:r>
          </a:p>
        </p:txBody>
      </p:sp>
      <p:sp>
        <p:nvSpPr>
          <p:cNvPr id="3" name="Zástupný obsah 2">
            <a:extLst>
              <a:ext uri="{FF2B5EF4-FFF2-40B4-BE49-F238E27FC236}">
                <a16:creationId xmlns:a16="http://schemas.microsoft.com/office/drawing/2014/main" id="{7BF1D4DB-D16C-72B7-E72B-5F7B62B0A280}"/>
              </a:ext>
            </a:extLst>
          </p:cNvPr>
          <p:cNvSpPr>
            <a:spLocks noGrp="1"/>
          </p:cNvSpPr>
          <p:nvPr>
            <p:ph idx="1"/>
          </p:nvPr>
        </p:nvSpPr>
        <p:spPr/>
        <p:txBody>
          <a:bodyPr/>
          <a:lstStyle/>
          <a:p>
            <a:r>
              <a:rPr lang="cs-CZ" dirty="0"/>
              <a:t>Pro zadání veřejné zakázky </a:t>
            </a:r>
            <a:r>
              <a:rPr lang="cs-CZ" b="1" dirty="0"/>
              <a:t>v nadlimitním režimu</a:t>
            </a:r>
            <a:r>
              <a:rPr lang="cs-CZ" dirty="0"/>
              <a:t> </a:t>
            </a:r>
            <a:r>
              <a:rPr lang="cs-CZ" b="1" dirty="0"/>
              <a:t>může</a:t>
            </a:r>
            <a:r>
              <a:rPr lang="cs-CZ" dirty="0"/>
              <a:t> zadavatel použít </a:t>
            </a:r>
            <a:r>
              <a:rPr lang="cs-CZ" b="1" dirty="0"/>
              <a:t>otevřené řízení nebo užší řízení</a:t>
            </a:r>
            <a:r>
              <a:rPr lang="cs-CZ" dirty="0"/>
              <a:t> a za splnění dále uvedených podmínek také jednací řízení s uveřejněním, jednací řízení bez uveřejnění, řízení se soutěžním dialogem nebo řízení o inovačním partnerství.</a:t>
            </a:r>
          </a:p>
          <a:p>
            <a:endParaRPr lang="cs-CZ" dirty="0"/>
          </a:p>
        </p:txBody>
      </p:sp>
      <p:sp>
        <p:nvSpPr>
          <p:cNvPr id="4" name="Zástupný symbol pro číslo snímku 3">
            <a:extLst>
              <a:ext uri="{FF2B5EF4-FFF2-40B4-BE49-F238E27FC236}">
                <a16:creationId xmlns:a16="http://schemas.microsoft.com/office/drawing/2014/main" id="{EE0EE168-840C-49E7-39E4-DB643CFEE192}"/>
              </a:ext>
            </a:extLst>
          </p:cNvPr>
          <p:cNvSpPr>
            <a:spLocks noGrp="1"/>
          </p:cNvSpPr>
          <p:nvPr>
            <p:ph type="sldNum" sz="quarter" idx="12"/>
          </p:nvPr>
        </p:nvSpPr>
        <p:spPr/>
        <p:txBody>
          <a:bodyPr/>
          <a:lstStyle/>
          <a:p>
            <a:fld id="{1CF5A12E-3DFE-4C3E-9036-7893F29C52C1}" type="slidenum">
              <a:rPr lang="cs-CZ" smtClean="0"/>
              <a:t>97</a:t>
            </a:fld>
            <a:endParaRPr lang="cs-CZ"/>
          </a:p>
        </p:txBody>
      </p:sp>
    </p:spTree>
    <p:extLst>
      <p:ext uri="{BB962C8B-B14F-4D97-AF65-F5344CB8AC3E}">
        <p14:creationId xmlns:p14="http://schemas.microsoft.com/office/powerpoint/2010/main" val="37555978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9B5F7A-96D2-9A57-61B7-B274D9AE53BB}"/>
              </a:ext>
            </a:extLst>
          </p:cNvPr>
          <p:cNvSpPr>
            <a:spLocks noGrp="1"/>
          </p:cNvSpPr>
          <p:nvPr>
            <p:ph type="title"/>
          </p:nvPr>
        </p:nvSpPr>
        <p:spPr/>
        <p:txBody>
          <a:bodyPr/>
          <a:lstStyle/>
          <a:p>
            <a:r>
              <a:rPr lang="cs-CZ" dirty="0"/>
              <a:t>§ 52 Volba druhu zadávacího řízení</a:t>
            </a:r>
          </a:p>
        </p:txBody>
      </p:sp>
      <p:sp>
        <p:nvSpPr>
          <p:cNvPr id="3" name="Zástupný obsah 2">
            <a:extLst>
              <a:ext uri="{FF2B5EF4-FFF2-40B4-BE49-F238E27FC236}">
                <a16:creationId xmlns:a16="http://schemas.microsoft.com/office/drawing/2014/main" id="{77CB51E9-35D2-608E-16F4-601274FCB345}"/>
              </a:ext>
            </a:extLst>
          </p:cNvPr>
          <p:cNvSpPr>
            <a:spLocks noGrp="1"/>
          </p:cNvSpPr>
          <p:nvPr>
            <p:ph idx="1"/>
          </p:nvPr>
        </p:nvSpPr>
        <p:spPr/>
        <p:txBody>
          <a:bodyPr/>
          <a:lstStyle/>
          <a:p>
            <a:r>
              <a:rPr lang="cs-CZ" dirty="0"/>
              <a:t>Pro zadání veřejné zakázky </a:t>
            </a:r>
            <a:r>
              <a:rPr lang="cs-CZ" b="1" dirty="0"/>
              <a:t>v podlimitním režimu může zadavatel použít</a:t>
            </a:r>
          </a:p>
          <a:p>
            <a:r>
              <a:rPr lang="cs-CZ" dirty="0"/>
              <a:t>b) </a:t>
            </a:r>
            <a:r>
              <a:rPr lang="cs-CZ" b="1" dirty="0"/>
              <a:t>druhy zadávacích řízení pro nadlimitní režim</a:t>
            </a:r>
            <a:r>
              <a:rPr lang="cs-CZ" dirty="0"/>
              <a:t>; v takovém případě zadavatel </a:t>
            </a:r>
            <a:r>
              <a:rPr lang="cs-CZ" b="1" dirty="0"/>
              <a:t>postupuje podle části čtvrté obdobně</a:t>
            </a:r>
            <a:r>
              <a:rPr lang="cs-CZ" dirty="0"/>
              <a:t> s tím, že</a:t>
            </a:r>
          </a:p>
          <a:p>
            <a:r>
              <a:rPr lang="cs-CZ" dirty="0"/>
              <a:t>1. jednací řízení s uveřejněním může zadavatel použít i bez splnění podmínek podle § 60,</a:t>
            </a:r>
          </a:p>
          <a:p>
            <a:r>
              <a:rPr lang="cs-CZ" dirty="0"/>
              <a:t>2. u jednacího řízení bez uveřejnění musí být splněna také podmínka nemožnosti dodržet lhůty pro zjednodušené podlimitní řízení, jde-li o podlimitní veřejnou zakázku, kterou by jinak zadavatel mohl zadat ve zjednodušeném podlimitním řízení,</a:t>
            </a:r>
          </a:p>
          <a:p>
            <a:r>
              <a:rPr lang="cs-CZ" dirty="0"/>
              <a:t>3. ustanovení části čtvrté se nepoužijí pro lhůty stanovené v § 54.</a:t>
            </a:r>
          </a:p>
          <a:p>
            <a:endParaRPr lang="cs-CZ" dirty="0"/>
          </a:p>
        </p:txBody>
      </p:sp>
      <p:sp>
        <p:nvSpPr>
          <p:cNvPr id="4" name="Zástupný symbol pro číslo snímku 3">
            <a:extLst>
              <a:ext uri="{FF2B5EF4-FFF2-40B4-BE49-F238E27FC236}">
                <a16:creationId xmlns:a16="http://schemas.microsoft.com/office/drawing/2014/main" id="{7B60D880-3238-6B05-29D0-04724BBE027D}"/>
              </a:ext>
            </a:extLst>
          </p:cNvPr>
          <p:cNvSpPr>
            <a:spLocks noGrp="1"/>
          </p:cNvSpPr>
          <p:nvPr>
            <p:ph type="sldNum" sz="quarter" idx="12"/>
          </p:nvPr>
        </p:nvSpPr>
        <p:spPr/>
        <p:txBody>
          <a:bodyPr/>
          <a:lstStyle/>
          <a:p>
            <a:fld id="{1CF5A12E-3DFE-4C3E-9036-7893F29C52C1}" type="slidenum">
              <a:rPr lang="cs-CZ" smtClean="0"/>
              <a:t>98</a:t>
            </a:fld>
            <a:endParaRPr lang="cs-CZ"/>
          </a:p>
        </p:txBody>
      </p:sp>
    </p:spTree>
    <p:extLst>
      <p:ext uri="{BB962C8B-B14F-4D97-AF65-F5344CB8AC3E}">
        <p14:creationId xmlns:p14="http://schemas.microsoft.com/office/powerpoint/2010/main" val="33233734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268AA-7D1D-A2AB-346B-90AA42048D52}"/>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FE1E5887-13C2-EE0A-DD0E-C9C6B63215B1}"/>
              </a:ext>
            </a:extLst>
          </p:cNvPr>
          <p:cNvSpPr>
            <a:spLocks noGrp="1"/>
          </p:cNvSpPr>
          <p:nvPr>
            <p:ph idx="1"/>
          </p:nvPr>
        </p:nvSpPr>
        <p:spPr/>
        <p:txBody>
          <a:bodyPr/>
          <a:lstStyle/>
          <a:p>
            <a:r>
              <a:rPr lang="cs-CZ" dirty="0"/>
              <a:t>(2) Zadavatel </a:t>
            </a:r>
            <a:r>
              <a:rPr lang="cs-CZ" b="1" dirty="0"/>
              <a:t>při zadávání veřejné zakázky ve zjednodušeném režimu </a:t>
            </a:r>
            <a:r>
              <a:rPr lang="cs-CZ" dirty="0"/>
              <a:t>postupuje podle této části a použije také části první, druhou, desátou až třináctou. Pro zadání veřejné zakázky ve zjednodušeném režimu může zadavatel použít</a:t>
            </a:r>
          </a:p>
          <a:p>
            <a:r>
              <a:rPr lang="cs-CZ" dirty="0"/>
              <a:t>a) řízení pro zadání veřejné zakázky ve zjednodušeném režimu, nejde-li o koncesi, nebo</a:t>
            </a:r>
          </a:p>
          <a:p>
            <a:r>
              <a:rPr lang="cs-CZ" dirty="0"/>
              <a:t>b) koncesní řízení, v němž se postupuje podle § 129a, jde-li o koncesi.</a:t>
            </a:r>
          </a:p>
          <a:p>
            <a:r>
              <a:rPr lang="cs-CZ" dirty="0"/>
              <a:t>(3) Zadavatel </a:t>
            </a:r>
            <a:r>
              <a:rPr lang="cs-CZ" b="1" dirty="0"/>
              <a:t>může použít také jiný druh zadávacího řízení, pokud jsou pro jeho použití splněny podmínky podle tohoto zákona</a:t>
            </a:r>
            <a:r>
              <a:rPr lang="cs-CZ" dirty="0"/>
              <a:t>.</a:t>
            </a:r>
          </a:p>
        </p:txBody>
      </p:sp>
      <p:sp>
        <p:nvSpPr>
          <p:cNvPr id="4" name="Zástupný symbol pro číslo snímku 3">
            <a:extLst>
              <a:ext uri="{FF2B5EF4-FFF2-40B4-BE49-F238E27FC236}">
                <a16:creationId xmlns:a16="http://schemas.microsoft.com/office/drawing/2014/main" id="{930A7E47-D1E1-23A0-DD46-65D13C2C377E}"/>
              </a:ext>
            </a:extLst>
          </p:cNvPr>
          <p:cNvSpPr>
            <a:spLocks noGrp="1"/>
          </p:cNvSpPr>
          <p:nvPr>
            <p:ph type="sldNum" sz="quarter" idx="12"/>
          </p:nvPr>
        </p:nvSpPr>
        <p:spPr/>
        <p:txBody>
          <a:bodyPr/>
          <a:lstStyle/>
          <a:p>
            <a:fld id="{1CF5A12E-3DFE-4C3E-9036-7893F29C52C1}" type="slidenum">
              <a:rPr lang="cs-CZ" smtClean="0"/>
              <a:t>99</a:t>
            </a:fld>
            <a:endParaRPr lang="cs-CZ"/>
          </a:p>
        </p:txBody>
      </p:sp>
    </p:spTree>
    <p:extLst>
      <p:ext uri="{BB962C8B-B14F-4D97-AF65-F5344CB8AC3E}">
        <p14:creationId xmlns:p14="http://schemas.microsoft.com/office/powerpoint/2010/main" val="4275488191"/>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49E6BE534F60E469CE8F6942E8CB243" ma:contentTypeVersion="3" ma:contentTypeDescription="Vytvoří nový dokument" ma:contentTypeScope="" ma:versionID="f016a36121c73f128f837a688d434fda">
  <xsd:schema xmlns:xsd="http://www.w3.org/2001/XMLSchema" xmlns:xs="http://www.w3.org/2001/XMLSchema" xmlns:p="http://schemas.microsoft.com/office/2006/metadata/properties" xmlns:ns2="46101490-013c-45ea-bf1a-4a68c9a652b7" targetNamespace="http://schemas.microsoft.com/office/2006/metadata/properties" ma:root="true" ma:fieldsID="34c1f9b9eddcae5283eef7731ea9b1bc" ns2:_="">
    <xsd:import namespace="46101490-013c-45ea-bf1a-4a68c9a652b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101490-013c-45ea-bf1a-4a68c9a652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76417A6-8771-430D-A2A0-70E5FBC37019}">
  <ds:schemaRefs>
    <ds:schemaRef ds:uri="46101490-013c-45ea-bf1a-4a68c9a652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C91B0F1-BDD1-486A-BD8F-8AC4E1CC693A}">
  <ds:schemaRefs>
    <ds:schemaRef ds:uri="http://schemas.microsoft.com/sharepoint/v3/contenttype/forms"/>
  </ds:schemaRefs>
</ds:datastoreItem>
</file>

<file path=customXml/itemProps3.xml><?xml version="1.0" encoding="utf-8"?>
<ds:datastoreItem xmlns:ds="http://schemas.openxmlformats.org/officeDocument/2006/customXml" ds:itemID="{2D19C120-5274-443A-93A6-139E5591E124}">
  <ds:schemaRefs>
    <ds:schemaRef ds:uri="b42b3ace-cfc9-4323-a967-7cca6ffa24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1552</TotalTime>
  <Words>18154</Words>
  <Application>Microsoft Office PowerPoint</Application>
  <PresentationFormat>Širokoúhlá obrazovka</PresentationFormat>
  <Paragraphs>956</Paragraphs>
  <Slides>199</Slides>
  <Notes>9</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199</vt:i4>
      </vt:variant>
    </vt:vector>
  </HeadingPairs>
  <TitlesOfParts>
    <vt:vector size="205" baseType="lpstr">
      <vt:lpstr>Arial</vt:lpstr>
      <vt:lpstr>Open Sans</vt:lpstr>
      <vt:lpstr>Roboto</vt:lpstr>
      <vt:lpstr>Wingdings</vt:lpstr>
      <vt:lpstr>JVS PPT Dark</vt:lpstr>
      <vt:lpstr>JVS PPS Light</vt:lpstr>
      <vt:lpstr>Veřejné investování a zadávání veřejných zakázek – úřednická zkouška č. 37</vt:lpstr>
      <vt:lpstr>Anotace</vt:lpstr>
      <vt:lpstr>Představení průběhu zvláštní části úřednické zkoušky</vt:lpstr>
      <vt:lpstr>Okruhy a podklady</vt:lpstr>
      <vt:lpstr>Relevantní právní předpisy</vt:lpstr>
      <vt:lpstr>1. Zadavatel, druhy veřejných zakázek</vt:lpstr>
      <vt:lpstr>§ 4 Zadavatel</vt:lpstr>
      <vt:lpstr>Prezentace aplikace PowerPoint</vt:lpstr>
      <vt:lpstr>Prezentace aplikace PowerPoint</vt:lpstr>
      <vt:lpstr>Prezentace aplikace PowerPoint</vt:lpstr>
      <vt:lpstr>Prezentace aplikace PowerPoint</vt:lpstr>
      <vt:lpstr>Prezentace aplikace PowerPoint</vt:lpstr>
      <vt:lpstr>§ 2 Zadání veřejné zakázky</vt:lpstr>
      <vt:lpstr>§ 14 Druhy veřejných zakázek</vt:lpstr>
      <vt:lpstr>Prezentace aplikace PowerPoint</vt:lpstr>
      <vt:lpstr>Prezentace aplikace PowerPoint</vt:lpstr>
      <vt:lpstr>§ 15 Hlavní předmět veřejné zakázky</vt:lpstr>
      <vt:lpstr>2. Zásady zadávání veřejných zakázek uvedené v zákoně o zadávání veřejných zakázek</vt:lpstr>
      <vt:lpstr>§ 6 Zásady zadávání veřejných zakázek</vt:lpstr>
      <vt:lpstr>Prezentace aplikace PowerPoint</vt:lpstr>
      <vt:lpstr>§ 28 Vymezení některých dalších pojmů</vt:lpstr>
      <vt:lpstr>3. Předpokládaná hodnota, režim veřejné zakázky</vt:lpstr>
      <vt:lpstr>§ 16 Předpokládaná hodnota veřejné zakázky</vt:lpstr>
      <vt:lpstr>Prezentace aplikace PowerPoint</vt:lpstr>
      <vt:lpstr>Prezentace aplikace PowerPoint</vt:lpstr>
      <vt:lpstr>§ 17 Provozní jednotky</vt:lpstr>
      <vt:lpstr>§ 18 Předpokládaná hodnota veřejné zakázky rozdělené na části</vt:lpstr>
      <vt:lpstr>Prezentace aplikace PowerPoint</vt:lpstr>
      <vt:lpstr>§ 19 Předpokládaná hodnota veřejných zakázek pravidelné povahy</vt:lpstr>
      <vt:lpstr>Prezentace aplikace PowerPoint</vt:lpstr>
      <vt:lpstr>§ 20 Zvláštní pravidla pro předpokládanou hodnotu veřejných zakázek na dodávky</vt:lpstr>
      <vt:lpstr>§ 21 Zvláštní pravidla pro předpokládanou hodnotu veřejných zakázek na služby</vt:lpstr>
      <vt:lpstr>§ 22 Zvláštní pravidla pro předpokládanou hodnotu veřejných zakázek na stavební práce</vt:lpstr>
      <vt:lpstr>§ 23 Předpokládaná hodnota ve zvláštních případech</vt:lpstr>
      <vt:lpstr>§ 24 Režim veřejné zakázky</vt:lpstr>
      <vt:lpstr>§ 25 Nadlimitní veřejná zakázka</vt:lpstr>
      <vt:lpstr>§ 26 Podlimitní veřejná zakázka</vt:lpstr>
      <vt:lpstr>§ 27 Veřejná zakázka malého rozsahu</vt:lpstr>
      <vt:lpstr>§ 129 Zjednodušený režim</vt:lpstr>
      <vt:lpstr>4. Předběžné tržní konzultace</vt:lpstr>
      <vt:lpstr>§ 33 Předběžné tržní konzultace</vt:lpstr>
      <vt:lpstr>§ 211 Komunikace mezi zadavatelem a dodavatelem</vt:lpstr>
      <vt:lpstr>§ 36 Zadávací podmínky</vt:lpstr>
      <vt:lpstr>5. Zadávací podmínky, zadávací dokumentace</vt:lpstr>
      <vt:lpstr>§ 28 Vymezení některých dalších pojmů</vt:lpstr>
      <vt:lpstr>§ 28 Vymezení některých dalších pojmů</vt:lpstr>
      <vt:lpstr>§ 36 Zadávací podmínky</vt:lpstr>
      <vt:lpstr>Prezentace aplikace PowerPoint</vt:lpstr>
      <vt:lpstr>Prezentace aplikace PowerPoint</vt:lpstr>
      <vt:lpstr>§ 48 Vyloučení účastníka zadávacího řízení</vt:lpstr>
      <vt:lpstr>§ 96 Dostupnost zadávací dokumentace</vt:lpstr>
      <vt:lpstr>Prezentace aplikace PowerPoint</vt:lpstr>
      <vt:lpstr>6. Podmínky účasti v zadávacím řízení</vt:lpstr>
      <vt:lpstr>§ 28 Vymezení některých dalších pojmů</vt:lpstr>
      <vt:lpstr>§ 37 Podmínky účasti v zadávacím řízení</vt:lpstr>
      <vt:lpstr>Prezentace aplikace PowerPoint</vt:lpstr>
      <vt:lpstr>Prezentace aplikace PowerPoint</vt:lpstr>
      <vt:lpstr>§ 38 Vyhrazené veřejné zakázky</vt:lpstr>
      <vt:lpstr>§ 37a Podmínka účasti v zadávacím řízení na dodávku potravin</vt:lpstr>
      <vt:lpstr>§ 103 Podmínky sestavení a podání nabídek</vt:lpstr>
      <vt:lpstr>7. Kvalifikace</vt:lpstr>
      <vt:lpstr>§ 28 Vymezení některých dalších pojmů</vt:lpstr>
      <vt:lpstr>§ 37 Podmínky účasti v zadávacím řízení</vt:lpstr>
      <vt:lpstr>§ 73 Kvalifikace pro nadlimitní režim</vt:lpstr>
      <vt:lpstr>Prezentace aplikace PowerPoint</vt:lpstr>
      <vt:lpstr>§ 53 Zjednodušené podlimitní řízení</vt:lpstr>
      <vt:lpstr>§ 74 Základní způsobilost </vt:lpstr>
      <vt:lpstr>§ 75 Prokázání základní způsobilosti</vt:lpstr>
      <vt:lpstr>§ 77 Profesní způsobilost</vt:lpstr>
      <vt:lpstr>§ 78 Ekonomická kvalifikace</vt:lpstr>
      <vt:lpstr>§ 79 Technická kvalifikace</vt:lpstr>
      <vt:lpstr>Prezentace aplikace PowerPoint</vt:lpstr>
      <vt:lpstr>§ 83 Prokázání kvalifikace prostřednictvím jiných osob</vt:lpstr>
      <vt:lpstr> 8. Předložení dokladů, objasnění nebo doplnění údajů, dokladů, vzorků nebo modelů</vt:lpstr>
      <vt:lpstr>§ 73 Kvalifikace pro nadlimitní režim</vt:lpstr>
      <vt:lpstr>§ 103 Podmínky sestavení a podání nabídek</vt:lpstr>
      <vt:lpstr>§ 45 Předložení dokladů</vt:lpstr>
      <vt:lpstr>Prezentace aplikace PowerPoint</vt:lpstr>
      <vt:lpstr>Prezentace aplikace PowerPoint</vt:lpstr>
      <vt:lpstr>§ 228 Výpis ze seznamu kvalifikovaných dodavatelů</vt:lpstr>
      <vt:lpstr>§ 234 Prokazování certifikátem</vt:lpstr>
      <vt:lpstr>§ 87 Jednotné evropské osvědčení pro veřejné zakázky</vt:lpstr>
      <vt:lpstr>§ 46 Objasnění nebo doplnění údajů, dokladů, vzorků nebo modelů</vt:lpstr>
      <vt:lpstr>Prezentace aplikace PowerPoint</vt:lpstr>
      <vt:lpstr>§ 122 Výběr dodavatele</vt:lpstr>
      <vt:lpstr>Prezentace aplikace PowerPoint</vt:lpstr>
      <vt:lpstr>9.  Veřejné zakázky malého rozsahu, zjednodušené podlimitní řízení</vt:lpstr>
      <vt:lpstr>§ 27 Veřejná zakázka malého rozsahu</vt:lpstr>
      <vt:lpstr>§ 31 Výjimka pro veřejné zakázky malého rozsahu</vt:lpstr>
      <vt:lpstr>§ 52 Volba druhu zadávacího řízení</vt:lpstr>
      <vt:lpstr>§ 53 Zjednodušené podlimitní řízení</vt:lpstr>
      <vt:lpstr>Prezentace aplikace PowerPoint</vt:lpstr>
      <vt:lpstr>Prezentace aplikace PowerPoint</vt:lpstr>
      <vt:lpstr>Prezentace aplikace PowerPoint</vt:lpstr>
      <vt:lpstr>§ 54 Lhůty pro podlimitní veřejné zakázky</vt:lpstr>
      <vt:lpstr>10. Otevřené řízení, užší řízení</vt:lpstr>
      <vt:lpstr>§ 55 Volba druhu zadávacího řízení</vt:lpstr>
      <vt:lpstr>§ 52 Volba druhu zadávacího řízení</vt:lpstr>
      <vt:lpstr>§ 129 Zjednodušený režim</vt:lpstr>
      <vt:lpstr>§ 187 Veřejná zakázka v oblasti obrany nebo bezpečnosti</vt:lpstr>
      <vt:lpstr>§ 56 Otevřené řízení</vt:lpstr>
      <vt:lpstr>§ 57 Lhůty v otevřeném řízení</vt:lpstr>
      <vt:lpstr>Prezentace aplikace PowerPoint</vt:lpstr>
      <vt:lpstr>§ 58 Užší řízení</vt:lpstr>
      <vt:lpstr>Prezentace aplikace PowerPoint</vt:lpstr>
      <vt:lpstr>Prezentace aplikace PowerPoint</vt:lpstr>
      <vt:lpstr>§ 59 Lhůty v užším řízení</vt:lpstr>
      <vt:lpstr>Prezentace aplikace PowerPoint</vt:lpstr>
      <vt:lpstr>11. Jednací řízení s uveřejněním</vt:lpstr>
      <vt:lpstr>§ 60 Podmínky použití</vt:lpstr>
      <vt:lpstr>§ 52 Volba druhu zadávacího řízení</vt:lpstr>
      <vt:lpstr>§ 161 Zvláštní ustanovení pro volbu zadávacího řízení</vt:lpstr>
      <vt:lpstr>§ 199 Zvláštní ustanovení pro jednací řízení s uveřejněním</vt:lpstr>
      <vt:lpstr>§ 61 Postup v řízení</vt:lpstr>
      <vt:lpstr>Prezentace aplikace PowerPoint</vt:lpstr>
      <vt:lpstr>Prezentace aplikace PowerPoint</vt:lpstr>
      <vt:lpstr>Prezentace aplikace PowerPoint</vt:lpstr>
      <vt:lpstr>Prezentace aplikace PowerPoint</vt:lpstr>
      <vt:lpstr>§ 62 Lhůty v jednacím řízení s uveřejněním</vt:lpstr>
      <vt:lpstr>12. Jednací řízení bez uveřejnění</vt:lpstr>
      <vt:lpstr>§ 63 Obecné podmínky použití</vt:lpstr>
      <vt:lpstr>Prezentace aplikace PowerPoint</vt:lpstr>
      <vt:lpstr>Prezentace aplikace PowerPoint</vt:lpstr>
      <vt:lpstr>§ 52 Volba druhu zadávacího řízení</vt:lpstr>
      <vt:lpstr>§ 64 Podmínky použití pro veřejné zakázky na dodávky</vt:lpstr>
      <vt:lpstr>Prezentace aplikace PowerPoint</vt:lpstr>
      <vt:lpstr>§ 65 Podmínky použití pro veřejné zakázky na služby</vt:lpstr>
      <vt:lpstr>§ 66 Podmínky použití pro veřejné zakázky na služby nebo stavební práce</vt:lpstr>
      <vt:lpstr>Prezentace aplikace PowerPoint</vt:lpstr>
      <vt:lpstr>§ 67 Postup v řízení </vt:lpstr>
      <vt:lpstr>Prezentace aplikace PowerPoint</vt:lpstr>
      <vt:lpstr>13. Řízení se soutěžním dialogem</vt:lpstr>
      <vt:lpstr>§ 68 Řízení se soutěžním dialogem</vt:lpstr>
      <vt:lpstr>§ 60 Podmínky použití</vt:lpstr>
      <vt:lpstr>§ 68 Řízení se soutěžním dialogem</vt:lpstr>
      <vt:lpstr>§ 69 Průběh soutěžního dialogu</vt:lpstr>
      <vt:lpstr>Prezentace aplikace PowerPoint</vt:lpstr>
      <vt:lpstr>Prezentace aplikace PowerPoint</vt:lpstr>
      <vt:lpstr> 14. Řízení pro zadání veřejné zakázky ve zjednodušeném režimu</vt:lpstr>
      <vt:lpstr>§ 129 Zjednodušený režim</vt:lpstr>
      <vt:lpstr>Příloha č. 4 Seznam služeb, které se zadávají ve zjednodušeném režimu podle § 129</vt:lpstr>
      <vt:lpstr>Prezentace aplikace PowerPoint</vt:lpstr>
      <vt:lpstr>§ 129 Zjednodušený režim</vt:lpstr>
      <vt:lpstr>§ 3 nařízení vlády č. 172/2016 Sb.</vt:lpstr>
      <vt:lpstr>§ 129a Řízení pro zadání veřejné zakázky ve zjednodušeném režimu a koncesní řízení ve zjednodušeném režimu</vt:lpstr>
      <vt:lpstr>Prezentace aplikace PowerPoint</vt:lpstr>
      <vt:lpstr>15. Rámcová dohoda, dynamický nákupní systém</vt:lpstr>
      <vt:lpstr>§ 2 Zadání veřejné zakázky</vt:lpstr>
      <vt:lpstr>§ 131 Obecná ustanovení o rámcových dohodách</vt:lpstr>
      <vt:lpstr>Prezentace aplikace PowerPoint</vt:lpstr>
      <vt:lpstr>§ 132 Zadávací řízení na uzavření rámcové dohody</vt:lpstr>
      <vt:lpstr>§ 134 Postup bez obnovení soutěže mezi účastníky rámcové dohody</vt:lpstr>
      <vt:lpstr>§ 135 Postup s obnovením soutěže mezi účastníky rámcové dohody</vt:lpstr>
      <vt:lpstr>§ 135 Postup s obnovením soutěže mezi účastníky rámcové dohody</vt:lpstr>
      <vt:lpstr>§ 137 Oznámení o uzavření smlouvy</vt:lpstr>
      <vt:lpstr>§ 138 Dynamický nákupní systém</vt:lpstr>
      <vt:lpstr>§ 139 Zavedení dynamického nákupního systému</vt:lpstr>
      <vt:lpstr>Prezentace aplikace PowerPoint</vt:lpstr>
      <vt:lpstr>§ 141 Zadávání veřejné zakázky v dynamickém nákupním systému</vt:lpstr>
      <vt:lpstr>Prezentace aplikace PowerPoint</vt:lpstr>
      <vt:lpstr>§ 142 Oznámení o uzavření smlouvy</vt:lpstr>
      <vt:lpstr>16. Hodnocení nabídek podle jejich ekonomické výhodnosti</vt:lpstr>
      <vt:lpstr>§ 114 Ekonomická výhodnost nabídek</vt:lpstr>
      <vt:lpstr>§ 115 Pravidla pro hodnocení nabídek</vt:lpstr>
      <vt:lpstr>§ 116 Kritéria kvality</vt:lpstr>
      <vt:lpstr>Prezentace aplikace PowerPoint</vt:lpstr>
      <vt:lpstr>§ 117 Náklady životního cyklu</vt:lpstr>
      <vt:lpstr>§ 119 Postup při hodnocení nabídek</vt:lpstr>
      <vt:lpstr>17. Výběr dodavatele a související úkony</vt:lpstr>
      <vt:lpstr>§ 122 Výběr dodavatele</vt:lpstr>
      <vt:lpstr>Prezentace aplikace PowerPoint</vt:lpstr>
      <vt:lpstr>Prezentace aplikace PowerPoint</vt:lpstr>
      <vt:lpstr>Prezentace aplikace PowerPoint</vt:lpstr>
      <vt:lpstr>§ 50 Oznámení o výběru dodavatele</vt:lpstr>
      <vt:lpstr>§ 123 Oznámení o výběru dodavatele</vt:lpstr>
      <vt:lpstr>§ 124 Uzavření smlouvy na veřejnou zakázku</vt:lpstr>
      <vt:lpstr>§ 125 Postup po vyloučení vybraného dodavatele</vt:lpstr>
      <vt:lpstr>§ 126 Oznámení o výsledku zadávacího řízení</vt:lpstr>
      <vt:lpstr>18. Změna závazku ze smlouvy na veřejnou zakázku</vt:lpstr>
      <vt:lpstr>§ 222 Změna závazku ze smlouvy na veřejnou zakázku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19. Uveřejňování informací o veřejných zakázkách, profil zadavatele, věstníky</vt:lpstr>
      <vt:lpstr>§ 212 Uveřejňování formulářů</vt:lpstr>
      <vt:lpstr>§ 56 Otevřené řízení</vt:lpstr>
      <vt:lpstr>§ 3 vyhlášky č. 345/2023 Sb.</vt:lpstr>
      <vt:lpstr>§ 28 Vymezení některých dalších pojmů</vt:lpstr>
      <vt:lpstr>§ 214 Profil zadavatele</vt:lpstr>
      <vt:lpstr>§ 96 Dostupnost zadávací dokumentace</vt:lpstr>
      <vt:lpstr>20. Elektronické nástroje, certifikát shody</vt:lpstr>
      <vt:lpstr>§ 28 Vymezení některých dalších pojmů</vt:lpstr>
      <vt:lpstr>§ 213 Elektronické nástroje</vt:lpstr>
      <vt:lpstr>§ 9 vyhlášky č. 260/2016 Sb.</vt:lpstr>
      <vt:lpstr>§ 12 vyhlášky č. 260/2016 Sb.</vt:lpstr>
      <vt:lpstr>Děkuji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Malenková Miluše</cp:lastModifiedBy>
  <cp:revision>13</cp:revision>
  <cp:lastPrinted>2025-10-24T08:31:40Z</cp:lastPrinted>
  <dcterms:created xsi:type="dcterms:W3CDTF">2025-01-29T13:36:29Z</dcterms:created>
  <dcterms:modified xsi:type="dcterms:W3CDTF">2026-05-05T06:57:11Z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0x010100D49E6BE534F60E469CE8F6942E8CB243</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