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1" r:id="rId5"/>
  </p:sldMasterIdLst>
  <p:notesMasterIdLst>
    <p:notesMasterId r:id="rId70"/>
  </p:notesMasterIdLst>
  <p:sldIdLst>
    <p:sldId id="322" r:id="rId6"/>
    <p:sldId id="404" r:id="rId7"/>
    <p:sldId id="325" r:id="rId8"/>
    <p:sldId id="412" r:id="rId9"/>
    <p:sldId id="418" r:id="rId10"/>
    <p:sldId id="417" r:id="rId11"/>
    <p:sldId id="415" r:id="rId12"/>
    <p:sldId id="419" r:id="rId13"/>
    <p:sldId id="405" r:id="rId14"/>
    <p:sldId id="416" r:id="rId15"/>
    <p:sldId id="413" r:id="rId16"/>
    <p:sldId id="420" r:id="rId17"/>
    <p:sldId id="421" r:id="rId18"/>
    <p:sldId id="422" r:id="rId19"/>
    <p:sldId id="423" r:id="rId20"/>
    <p:sldId id="424" r:id="rId21"/>
    <p:sldId id="425" r:id="rId22"/>
    <p:sldId id="426" r:id="rId23"/>
    <p:sldId id="427" r:id="rId24"/>
    <p:sldId id="428" r:id="rId25"/>
    <p:sldId id="429" r:id="rId26"/>
    <p:sldId id="431" r:id="rId27"/>
    <p:sldId id="430" r:id="rId28"/>
    <p:sldId id="432" r:id="rId29"/>
    <p:sldId id="433" r:id="rId30"/>
    <p:sldId id="434" r:id="rId31"/>
    <p:sldId id="435" r:id="rId32"/>
    <p:sldId id="436" r:id="rId33"/>
    <p:sldId id="414" r:id="rId34"/>
    <p:sldId id="438" r:id="rId35"/>
    <p:sldId id="439" r:id="rId36"/>
    <p:sldId id="440" r:id="rId37"/>
    <p:sldId id="441" r:id="rId38"/>
    <p:sldId id="442" r:id="rId39"/>
    <p:sldId id="443" r:id="rId40"/>
    <p:sldId id="445" r:id="rId41"/>
    <p:sldId id="437" r:id="rId42"/>
    <p:sldId id="447" r:id="rId43"/>
    <p:sldId id="448" r:id="rId44"/>
    <p:sldId id="449" r:id="rId45"/>
    <p:sldId id="407" r:id="rId46"/>
    <p:sldId id="408" r:id="rId47"/>
    <p:sldId id="409" r:id="rId48"/>
    <p:sldId id="410" r:id="rId49"/>
    <p:sldId id="411" r:id="rId50"/>
    <p:sldId id="458" r:id="rId51"/>
    <p:sldId id="459" r:id="rId52"/>
    <p:sldId id="460" r:id="rId53"/>
    <p:sldId id="461" r:id="rId54"/>
    <p:sldId id="462" r:id="rId55"/>
    <p:sldId id="463" r:id="rId56"/>
    <p:sldId id="464" r:id="rId57"/>
    <p:sldId id="465" r:id="rId58"/>
    <p:sldId id="466" r:id="rId59"/>
    <p:sldId id="467" r:id="rId60"/>
    <p:sldId id="450" r:id="rId61"/>
    <p:sldId id="451" r:id="rId62"/>
    <p:sldId id="452" r:id="rId63"/>
    <p:sldId id="455" r:id="rId64"/>
    <p:sldId id="456" r:id="rId65"/>
    <p:sldId id="453" r:id="rId66"/>
    <p:sldId id="454" r:id="rId67"/>
    <p:sldId id="457" r:id="rId68"/>
    <p:sldId id="321" r:id="rId69"/>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339"/>
    <a:srgbClr val="FFAA00"/>
    <a:srgbClr val="FCF9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Střední styl 2 – zvýraznění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74C1A8A3-306A-4EB7-A6B1-4F7E0EB9C5D6}" styleName="Střední styl 3 – zvýraznění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578"/>
    <p:restoredTop sz="87322" autoAdjust="0"/>
  </p:normalViewPr>
  <p:slideViewPr>
    <p:cSldViewPr snapToGrid="0">
      <p:cViewPr varScale="1">
        <p:scale>
          <a:sx n="111" d="100"/>
          <a:sy n="111" d="100"/>
        </p:scale>
        <p:origin x="672" y="96"/>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1.xml"/><Relationship Id="rId21" Type="http://schemas.openxmlformats.org/officeDocument/2006/relationships/slide" Target="slides/slide16.xml"/><Relationship Id="rId42" Type="http://schemas.openxmlformats.org/officeDocument/2006/relationships/slide" Target="slides/slide37.xml"/><Relationship Id="rId47" Type="http://schemas.openxmlformats.org/officeDocument/2006/relationships/slide" Target="slides/slide42.xml"/><Relationship Id="rId63" Type="http://schemas.openxmlformats.org/officeDocument/2006/relationships/slide" Target="slides/slide58.xml"/><Relationship Id="rId68" Type="http://schemas.openxmlformats.org/officeDocument/2006/relationships/slide" Target="slides/slide63.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slide" Target="slides/slide53.xml"/><Relationship Id="rId66" Type="http://schemas.openxmlformats.org/officeDocument/2006/relationships/slide" Target="slides/slide61.xml"/><Relationship Id="rId74" Type="http://schemas.openxmlformats.org/officeDocument/2006/relationships/tableStyles" Target="tableStyles.xml"/><Relationship Id="rId5" Type="http://schemas.openxmlformats.org/officeDocument/2006/relationships/slideMaster" Target="slideMasters/slideMaster2.xml"/><Relationship Id="rId61" Type="http://schemas.openxmlformats.org/officeDocument/2006/relationships/slide" Target="slides/slide56.xml"/><Relationship Id="rId19" Type="http://schemas.openxmlformats.org/officeDocument/2006/relationships/slide" Target="slides/slide1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slide" Target="slides/slide59.xml"/><Relationship Id="rId69" Type="http://schemas.openxmlformats.org/officeDocument/2006/relationships/slide" Target="slides/slide64.xml"/><Relationship Id="rId8" Type="http://schemas.openxmlformats.org/officeDocument/2006/relationships/slide" Target="slides/slide3.xml"/><Relationship Id="rId51" Type="http://schemas.openxmlformats.org/officeDocument/2006/relationships/slide" Target="slides/slide46.xml"/><Relationship Id="rId72" Type="http://schemas.openxmlformats.org/officeDocument/2006/relationships/viewProps" Target="viewProps.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openxmlformats.org/officeDocument/2006/relationships/slide" Target="slides/slide62.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slide" Target="slides/slide57.xml"/><Relationship Id="rId7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slide" Target="slides/slide60.xml"/><Relationship Id="rId73"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3" Type="http://schemas.openxmlformats.org/officeDocument/2006/relationships/slide" Target="slides/slide8.xml"/><Relationship Id="rId18" Type="http://schemas.openxmlformats.org/officeDocument/2006/relationships/slide" Target="slides/slide13.xml"/><Relationship Id="rId39" Type="http://schemas.openxmlformats.org/officeDocument/2006/relationships/slide" Target="slides/slide34.xml"/><Relationship Id="rId34" Type="http://schemas.openxmlformats.org/officeDocument/2006/relationships/slide" Target="slides/slide29.xml"/><Relationship Id="rId50" Type="http://schemas.openxmlformats.org/officeDocument/2006/relationships/slide" Target="slides/slide45.xml"/><Relationship Id="rId55" Type="http://schemas.openxmlformats.org/officeDocument/2006/relationships/slide" Target="slides/slide50.xml"/><Relationship Id="rId7" Type="http://schemas.openxmlformats.org/officeDocument/2006/relationships/slide" Target="slides/slide2.xml"/><Relationship Id="rId71"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Arial" panose="020B0604020202020204" pitchFamily="34" charset="0"/>
              </a:defRPr>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Arial" panose="020B0604020202020204" pitchFamily="34" charset="0"/>
              </a:defRPr>
            </a:lvl1pPr>
          </a:lstStyle>
          <a:p>
            <a:fld id="{DEE7B8BB-D9D6-467F-9994-F012167BAEAE}" type="datetimeFigureOut">
              <a:rPr lang="cs-CZ" smtClean="0"/>
              <a:pPr/>
              <a:t>28.04.2026</a:t>
            </a:fld>
            <a:endParaRPr lang="cs-CZ"/>
          </a:p>
        </p:txBody>
      </p:sp>
      <p:sp>
        <p:nvSpPr>
          <p:cNvPr id="4" name="Zástupný symbol pro obrázek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Arial" panose="020B0604020202020204" pitchFamily="34" charset="0"/>
              </a:defRPr>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Arial" panose="020B0604020202020204" pitchFamily="34" charset="0"/>
              </a:defRPr>
            </a:lvl1pPr>
          </a:lstStyle>
          <a:p>
            <a:fld id="{D658EE2B-939F-47CD-9BC5-5FD16CEF397F}" type="slidenum">
              <a:rPr lang="cs-CZ" smtClean="0"/>
              <a:pPr/>
              <a:t>‹#›</a:t>
            </a:fld>
            <a:endParaRPr lang="cs-CZ"/>
          </a:p>
        </p:txBody>
      </p:sp>
    </p:spTree>
    <p:extLst>
      <p:ext uri="{BB962C8B-B14F-4D97-AF65-F5344CB8AC3E}">
        <p14:creationId xmlns:p14="http://schemas.microsoft.com/office/powerpoint/2010/main" val="2435218095"/>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Arial" panose="020B0604020202020204" pitchFamily="34" charset="0"/>
        <a:ea typeface="+mn-ea"/>
        <a:cs typeface="+mn-cs"/>
      </a:defRPr>
    </a:lvl1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F9AC9C-B931-F834-DD2D-D0B2C9A824A2}"/>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593D97E8-27C0-DAB1-6D89-57F9DE3FA2BD}"/>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C045EA51-39CB-80F9-7032-5869CC3EB3BC}"/>
              </a:ext>
            </a:extLst>
          </p:cNvPr>
          <p:cNvSpPr>
            <a:spLocks noGrp="1"/>
          </p:cNvSpPr>
          <p:nvPr>
            <p:ph type="body" idx="1"/>
          </p:nvPr>
        </p:nvSpPr>
        <p:spPr/>
        <p:txBody>
          <a:bodyPr/>
          <a:lstStyle/>
          <a:p>
            <a:endParaRPr lang="cs-CZ"/>
          </a:p>
        </p:txBody>
      </p:sp>
      <p:sp>
        <p:nvSpPr>
          <p:cNvPr id="4" name="Zástupný symbol pro číslo snímku 3">
            <a:extLst>
              <a:ext uri="{FF2B5EF4-FFF2-40B4-BE49-F238E27FC236}">
                <a16:creationId xmlns:a16="http://schemas.microsoft.com/office/drawing/2014/main" id="{6B15F465-C67A-5FC7-AD60-262E884501F3}"/>
              </a:ext>
            </a:extLst>
          </p:cNvPr>
          <p:cNvSpPr>
            <a:spLocks noGrp="1"/>
          </p:cNvSpPr>
          <p:nvPr>
            <p:ph type="sldNum" sz="quarter" idx="5"/>
          </p:nvPr>
        </p:nvSpPr>
        <p:spPr/>
        <p:txBody>
          <a:bodyPr/>
          <a:lstStyle/>
          <a:p>
            <a:fld id="{D658EE2B-939F-47CD-9BC5-5FD16CEF397F}" type="slidenum">
              <a:rPr lang="cs-CZ" smtClean="0"/>
              <a:t>2</a:t>
            </a:fld>
            <a:endParaRPr lang="cs-CZ"/>
          </a:p>
        </p:txBody>
      </p:sp>
    </p:spTree>
    <p:extLst>
      <p:ext uri="{BB962C8B-B14F-4D97-AF65-F5344CB8AC3E}">
        <p14:creationId xmlns:p14="http://schemas.microsoft.com/office/powerpoint/2010/main" val="36330887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A99C61-C525-2236-736F-2FE063E40AA1}"/>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F0D593A5-1C70-7F67-E50F-40A13691365A}"/>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9C784025-8CE8-2C91-E689-FC24AE94F87D}"/>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DA06D42C-D73F-9DAA-5CB3-50C36B01AEE5}"/>
              </a:ext>
            </a:extLst>
          </p:cNvPr>
          <p:cNvSpPr>
            <a:spLocks noGrp="1"/>
          </p:cNvSpPr>
          <p:nvPr>
            <p:ph type="sldNum" sz="quarter" idx="5"/>
          </p:nvPr>
        </p:nvSpPr>
        <p:spPr/>
        <p:txBody>
          <a:bodyPr/>
          <a:lstStyle/>
          <a:p>
            <a:fld id="{D658EE2B-939F-47CD-9BC5-5FD16CEF397F}" type="slidenum">
              <a:rPr lang="cs-CZ" smtClean="0"/>
              <a:pPr/>
              <a:t>19</a:t>
            </a:fld>
            <a:endParaRPr lang="cs-CZ"/>
          </a:p>
        </p:txBody>
      </p:sp>
    </p:spTree>
    <p:extLst>
      <p:ext uri="{BB962C8B-B14F-4D97-AF65-F5344CB8AC3E}">
        <p14:creationId xmlns:p14="http://schemas.microsoft.com/office/powerpoint/2010/main" val="19712131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7E76F3-9D1F-8012-797D-9AC65B2EBA7F}"/>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235BE941-BCAE-E194-4909-8DB6E1FF88E3}"/>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3E6B8308-FEE4-C567-C55F-DE0F8C558DF5}"/>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25A74A79-9A1A-C503-48EE-A3F46189C85D}"/>
              </a:ext>
            </a:extLst>
          </p:cNvPr>
          <p:cNvSpPr>
            <a:spLocks noGrp="1"/>
          </p:cNvSpPr>
          <p:nvPr>
            <p:ph type="sldNum" sz="quarter" idx="5"/>
          </p:nvPr>
        </p:nvSpPr>
        <p:spPr/>
        <p:txBody>
          <a:bodyPr/>
          <a:lstStyle/>
          <a:p>
            <a:fld id="{D658EE2B-939F-47CD-9BC5-5FD16CEF397F}" type="slidenum">
              <a:rPr lang="cs-CZ" smtClean="0"/>
              <a:pPr/>
              <a:t>20</a:t>
            </a:fld>
            <a:endParaRPr lang="cs-CZ"/>
          </a:p>
        </p:txBody>
      </p:sp>
    </p:spTree>
    <p:extLst>
      <p:ext uri="{BB962C8B-B14F-4D97-AF65-F5344CB8AC3E}">
        <p14:creationId xmlns:p14="http://schemas.microsoft.com/office/powerpoint/2010/main" val="39664514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844CD2-2859-1199-0474-7F97AC8C03E7}"/>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32152965-4EA7-09E3-3DA2-A810995A0727}"/>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CA3D314E-2DCE-BD0E-0207-E4A7B0707289}"/>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7D81C776-E6B0-EDC9-F25B-C9EBCC5CCB68}"/>
              </a:ext>
            </a:extLst>
          </p:cNvPr>
          <p:cNvSpPr>
            <a:spLocks noGrp="1"/>
          </p:cNvSpPr>
          <p:nvPr>
            <p:ph type="sldNum" sz="quarter" idx="5"/>
          </p:nvPr>
        </p:nvSpPr>
        <p:spPr/>
        <p:txBody>
          <a:bodyPr/>
          <a:lstStyle/>
          <a:p>
            <a:fld id="{D658EE2B-939F-47CD-9BC5-5FD16CEF397F}" type="slidenum">
              <a:rPr lang="cs-CZ" smtClean="0"/>
              <a:pPr/>
              <a:t>21</a:t>
            </a:fld>
            <a:endParaRPr lang="cs-CZ"/>
          </a:p>
        </p:txBody>
      </p:sp>
    </p:spTree>
    <p:extLst>
      <p:ext uri="{BB962C8B-B14F-4D97-AF65-F5344CB8AC3E}">
        <p14:creationId xmlns:p14="http://schemas.microsoft.com/office/powerpoint/2010/main" val="24408471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C820CE-1485-220E-6FD3-471E9154FF37}"/>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E32DA089-E925-B49A-B40F-8265FE86BA62}"/>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51D85725-0037-D423-4114-19F75B993029}"/>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8075C538-14E6-8D23-BAD6-B4F81E9335F5}"/>
              </a:ext>
            </a:extLst>
          </p:cNvPr>
          <p:cNvSpPr>
            <a:spLocks noGrp="1"/>
          </p:cNvSpPr>
          <p:nvPr>
            <p:ph type="sldNum" sz="quarter" idx="5"/>
          </p:nvPr>
        </p:nvSpPr>
        <p:spPr/>
        <p:txBody>
          <a:bodyPr/>
          <a:lstStyle/>
          <a:p>
            <a:fld id="{D658EE2B-939F-47CD-9BC5-5FD16CEF397F}" type="slidenum">
              <a:rPr lang="cs-CZ" smtClean="0"/>
              <a:pPr/>
              <a:t>22</a:t>
            </a:fld>
            <a:endParaRPr lang="cs-CZ"/>
          </a:p>
        </p:txBody>
      </p:sp>
    </p:spTree>
    <p:extLst>
      <p:ext uri="{BB962C8B-B14F-4D97-AF65-F5344CB8AC3E}">
        <p14:creationId xmlns:p14="http://schemas.microsoft.com/office/powerpoint/2010/main" val="8014959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B90143-D37C-CD18-4D9A-FA44DC75320A}"/>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0D2F33F6-1E95-0314-92CD-E69BCC6A2B12}"/>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04D04313-8467-C644-893D-6636B692A342}"/>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E16ED773-7099-C23D-298C-DE1CAC289618}"/>
              </a:ext>
            </a:extLst>
          </p:cNvPr>
          <p:cNvSpPr>
            <a:spLocks noGrp="1"/>
          </p:cNvSpPr>
          <p:nvPr>
            <p:ph type="sldNum" sz="quarter" idx="5"/>
          </p:nvPr>
        </p:nvSpPr>
        <p:spPr/>
        <p:txBody>
          <a:bodyPr/>
          <a:lstStyle/>
          <a:p>
            <a:fld id="{D658EE2B-939F-47CD-9BC5-5FD16CEF397F}" type="slidenum">
              <a:rPr lang="cs-CZ" smtClean="0"/>
              <a:pPr/>
              <a:t>23</a:t>
            </a:fld>
            <a:endParaRPr lang="cs-CZ"/>
          </a:p>
        </p:txBody>
      </p:sp>
    </p:spTree>
    <p:extLst>
      <p:ext uri="{BB962C8B-B14F-4D97-AF65-F5344CB8AC3E}">
        <p14:creationId xmlns:p14="http://schemas.microsoft.com/office/powerpoint/2010/main" val="3923973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E59E3B-461A-29D8-E24F-9F575420F1DA}"/>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D3FBE741-CFC3-E6A9-8FB3-D715B10322DA}"/>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0163AAB7-5991-726B-0C36-ABBA951E048A}"/>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77DA4E56-80E7-C9E7-89DB-1FC09A5CF907}"/>
              </a:ext>
            </a:extLst>
          </p:cNvPr>
          <p:cNvSpPr>
            <a:spLocks noGrp="1"/>
          </p:cNvSpPr>
          <p:nvPr>
            <p:ph type="sldNum" sz="quarter" idx="5"/>
          </p:nvPr>
        </p:nvSpPr>
        <p:spPr/>
        <p:txBody>
          <a:bodyPr/>
          <a:lstStyle/>
          <a:p>
            <a:fld id="{D658EE2B-939F-47CD-9BC5-5FD16CEF397F}" type="slidenum">
              <a:rPr lang="cs-CZ" smtClean="0"/>
              <a:pPr/>
              <a:t>24</a:t>
            </a:fld>
            <a:endParaRPr lang="cs-CZ"/>
          </a:p>
        </p:txBody>
      </p:sp>
    </p:spTree>
    <p:extLst>
      <p:ext uri="{BB962C8B-B14F-4D97-AF65-F5344CB8AC3E}">
        <p14:creationId xmlns:p14="http://schemas.microsoft.com/office/powerpoint/2010/main" val="12517842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53A18E-B2AC-9553-9164-791F8B666BCE}"/>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98F08382-F284-3F8B-9B7E-A5F5591BCCD3}"/>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F1CC0F8D-A4D5-A902-9F5B-00236C28A573}"/>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E7A9C2B1-8A1A-C556-0B8B-B637E2A3FA79}"/>
              </a:ext>
            </a:extLst>
          </p:cNvPr>
          <p:cNvSpPr>
            <a:spLocks noGrp="1"/>
          </p:cNvSpPr>
          <p:nvPr>
            <p:ph type="sldNum" sz="quarter" idx="5"/>
          </p:nvPr>
        </p:nvSpPr>
        <p:spPr/>
        <p:txBody>
          <a:bodyPr/>
          <a:lstStyle/>
          <a:p>
            <a:fld id="{D658EE2B-939F-47CD-9BC5-5FD16CEF397F}" type="slidenum">
              <a:rPr lang="cs-CZ" smtClean="0"/>
              <a:pPr/>
              <a:t>25</a:t>
            </a:fld>
            <a:endParaRPr lang="cs-CZ"/>
          </a:p>
        </p:txBody>
      </p:sp>
    </p:spTree>
    <p:extLst>
      <p:ext uri="{BB962C8B-B14F-4D97-AF65-F5344CB8AC3E}">
        <p14:creationId xmlns:p14="http://schemas.microsoft.com/office/powerpoint/2010/main" val="147388464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12CDBA-E9B6-722C-7528-E1905B553838}"/>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65B85F78-235A-F9D4-9532-E7EE0124C563}"/>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301B1563-7804-14FF-F5C0-C9C4897662B1}"/>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34CB1AEB-507E-81EF-66B2-FE88D596C2CF}"/>
              </a:ext>
            </a:extLst>
          </p:cNvPr>
          <p:cNvSpPr>
            <a:spLocks noGrp="1"/>
          </p:cNvSpPr>
          <p:nvPr>
            <p:ph type="sldNum" sz="quarter" idx="5"/>
          </p:nvPr>
        </p:nvSpPr>
        <p:spPr/>
        <p:txBody>
          <a:bodyPr/>
          <a:lstStyle/>
          <a:p>
            <a:fld id="{D658EE2B-939F-47CD-9BC5-5FD16CEF397F}" type="slidenum">
              <a:rPr lang="cs-CZ" smtClean="0"/>
              <a:pPr/>
              <a:t>26</a:t>
            </a:fld>
            <a:endParaRPr lang="cs-CZ"/>
          </a:p>
        </p:txBody>
      </p:sp>
    </p:spTree>
    <p:extLst>
      <p:ext uri="{BB962C8B-B14F-4D97-AF65-F5344CB8AC3E}">
        <p14:creationId xmlns:p14="http://schemas.microsoft.com/office/powerpoint/2010/main" val="12830192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3B70DA-624F-4EAF-A78E-F989677B6C9A}"/>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9FF99D02-EF6B-762A-6C0F-6D67A087FD75}"/>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3B8DE554-66DC-0445-7510-C13658CF6728}"/>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3027AD73-8C2C-8EDA-7CB8-3F0D2D3994BF}"/>
              </a:ext>
            </a:extLst>
          </p:cNvPr>
          <p:cNvSpPr>
            <a:spLocks noGrp="1"/>
          </p:cNvSpPr>
          <p:nvPr>
            <p:ph type="sldNum" sz="quarter" idx="5"/>
          </p:nvPr>
        </p:nvSpPr>
        <p:spPr/>
        <p:txBody>
          <a:bodyPr/>
          <a:lstStyle/>
          <a:p>
            <a:fld id="{D658EE2B-939F-47CD-9BC5-5FD16CEF397F}" type="slidenum">
              <a:rPr lang="cs-CZ" smtClean="0"/>
              <a:pPr/>
              <a:t>27</a:t>
            </a:fld>
            <a:endParaRPr lang="cs-CZ"/>
          </a:p>
        </p:txBody>
      </p:sp>
    </p:spTree>
    <p:extLst>
      <p:ext uri="{BB962C8B-B14F-4D97-AF65-F5344CB8AC3E}">
        <p14:creationId xmlns:p14="http://schemas.microsoft.com/office/powerpoint/2010/main" val="48727571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980F3F-AB1C-E5CC-24E1-B2292C2F09EC}"/>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6CD71535-B823-303F-CA82-8E7E2C366837}"/>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1438999E-BB75-9EDA-9A2A-CD0DB701CCB2}"/>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2178353E-2631-37A2-09BB-CED265CF2974}"/>
              </a:ext>
            </a:extLst>
          </p:cNvPr>
          <p:cNvSpPr>
            <a:spLocks noGrp="1"/>
          </p:cNvSpPr>
          <p:nvPr>
            <p:ph type="sldNum" sz="quarter" idx="5"/>
          </p:nvPr>
        </p:nvSpPr>
        <p:spPr/>
        <p:txBody>
          <a:bodyPr/>
          <a:lstStyle/>
          <a:p>
            <a:fld id="{D658EE2B-939F-47CD-9BC5-5FD16CEF397F}" type="slidenum">
              <a:rPr lang="cs-CZ" smtClean="0"/>
              <a:pPr/>
              <a:t>28</a:t>
            </a:fld>
            <a:endParaRPr lang="cs-CZ"/>
          </a:p>
        </p:txBody>
      </p:sp>
    </p:spTree>
    <p:extLst>
      <p:ext uri="{BB962C8B-B14F-4D97-AF65-F5344CB8AC3E}">
        <p14:creationId xmlns:p14="http://schemas.microsoft.com/office/powerpoint/2010/main" val="30031489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D658EE2B-939F-47CD-9BC5-5FD16CEF397F}" type="slidenum">
              <a:rPr lang="cs-CZ" smtClean="0"/>
              <a:pPr/>
              <a:t>11</a:t>
            </a:fld>
            <a:endParaRPr lang="cs-CZ"/>
          </a:p>
        </p:txBody>
      </p:sp>
    </p:spTree>
    <p:extLst>
      <p:ext uri="{BB962C8B-B14F-4D97-AF65-F5344CB8AC3E}">
        <p14:creationId xmlns:p14="http://schemas.microsoft.com/office/powerpoint/2010/main" val="32947214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FE40F6-0836-490C-13A1-115DBFF9E1C4}"/>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633B0375-2526-A767-6DEB-8BA39A12B0EC}"/>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F237305C-2371-95D7-05FB-23D2F684D481}"/>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414DF9D7-BDDB-FAEE-0B65-5B56ECAD78A5}"/>
              </a:ext>
            </a:extLst>
          </p:cNvPr>
          <p:cNvSpPr>
            <a:spLocks noGrp="1"/>
          </p:cNvSpPr>
          <p:nvPr>
            <p:ph type="sldNum" sz="quarter" idx="5"/>
          </p:nvPr>
        </p:nvSpPr>
        <p:spPr/>
        <p:txBody>
          <a:bodyPr/>
          <a:lstStyle/>
          <a:p>
            <a:fld id="{D658EE2B-939F-47CD-9BC5-5FD16CEF397F}" type="slidenum">
              <a:rPr lang="cs-CZ" smtClean="0"/>
              <a:pPr/>
              <a:t>12</a:t>
            </a:fld>
            <a:endParaRPr lang="cs-CZ"/>
          </a:p>
        </p:txBody>
      </p:sp>
    </p:spTree>
    <p:extLst>
      <p:ext uri="{BB962C8B-B14F-4D97-AF65-F5344CB8AC3E}">
        <p14:creationId xmlns:p14="http://schemas.microsoft.com/office/powerpoint/2010/main" val="36412781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CE8407-0765-000A-1523-5FCB1FE454F9}"/>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492DD572-FB73-AB23-C42C-614A1B3AC334}"/>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4B308BD4-A460-45E4-10A7-21A8ECBA55C6}"/>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573B3364-E6C8-C521-70C0-C2CDBA1F635D}"/>
              </a:ext>
            </a:extLst>
          </p:cNvPr>
          <p:cNvSpPr>
            <a:spLocks noGrp="1"/>
          </p:cNvSpPr>
          <p:nvPr>
            <p:ph type="sldNum" sz="quarter" idx="5"/>
          </p:nvPr>
        </p:nvSpPr>
        <p:spPr/>
        <p:txBody>
          <a:bodyPr/>
          <a:lstStyle/>
          <a:p>
            <a:fld id="{D658EE2B-939F-47CD-9BC5-5FD16CEF397F}" type="slidenum">
              <a:rPr lang="cs-CZ" smtClean="0"/>
              <a:pPr/>
              <a:t>13</a:t>
            </a:fld>
            <a:endParaRPr lang="cs-CZ"/>
          </a:p>
        </p:txBody>
      </p:sp>
    </p:spTree>
    <p:extLst>
      <p:ext uri="{BB962C8B-B14F-4D97-AF65-F5344CB8AC3E}">
        <p14:creationId xmlns:p14="http://schemas.microsoft.com/office/powerpoint/2010/main" val="32527590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DAC68F-1CFE-4180-735F-BC47D750B9B5}"/>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FB7A6D0E-2FAD-C0D8-D488-1C326D2EE858}"/>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28EFCFC5-572A-3285-BD47-1AA7C30E9A32}"/>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F38AC703-40BE-97BA-136E-DB3714FB4C47}"/>
              </a:ext>
            </a:extLst>
          </p:cNvPr>
          <p:cNvSpPr>
            <a:spLocks noGrp="1"/>
          </p:cNvSpPr>
          <p:nvPr>
            <p:ph type="sldNum" sz="quarter" idx="5"/>
          </p:nvPr>
        </p:nvSpPr>
        <p:spPr/>
        <p:txBody>
          <a:bodyPr/>
          <a:lstStyle/>
          <a:p>
            <a:fld id="{D658EE2B-939F-47CD-9BC5-5FD16CEF397F}" type="slidenum">
              <a:rPr lang="cs-CZ" smtClean="0"/>
              <a:pPr/>
              <a:t>14</a:t>
            </a:fld>
            <a:endParaRPr lang="cs-CZ"/>
          </a:p>
        </p:txBody>
      </p:sp>
    </p:spTree>
    <p:extLst>
      <p:ext uri="{BB962C8B-B14F-4D97-AF65-F5344CB8AC3E}">
        <p14:creationId xmlns:p14="http://schemas.microsoft.com/office/powerpoint/2010/main" val="28246781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46628B-2222-BDF2-52A5-63199496189F}"/>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15316F00-1578-3329-6495-223A5E2A6657}"/>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05FF2915-3029-DBD0-C50A-35F1766059E6}"/>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F5FC1672-90DA-6942-C0D4-B5FAA1484DD2}"/>
              </a:ext>
            </a:extLst>
          </p:cNvPr>
          <p:cNvSpPr>
            <a:spLocks noGrp="1"/>
          </p:cNvSpPr>
          <p:nvPr>
            <p:ph type="sldNum" sz="quarter" idx="5"/>
          </p:nvPr>
        </p:nvSpPr>
        <p:spPr/>
        <p:txBody>
          <a:bodyPr/>
          <a:lstStyle/>
          <a:p>
            <a:fld id="{D658EE2B-939F-47CD-9BC5-5FD16CEF397F}" type="slidenum">
              <a:rPr lang="cs-CZ" smtClean="0"/>
              <a:pPr/>
              <a:t>15</a:t>
            </a:fld>
            <a:endParaRPr lang="cs-CZ"/>
          </a:p>
        </p:txBody>
      </p:sp>
    </p:spTree>
    <p:extLst>
      <p:ext uri="{BB962C8B-B14F-4D97-AF65-F5344CB8AC3E}">
        <p14:creationId xmlns:p14="http://schemas.microsoft.com/office/powerpoint/2010/main" val="16648008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A1EA4E-89C9-C553-D6A3-EC7FA5FED543}"/>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D3FF6B4D-5B84-26B0-28D9-41919480C3D8}"/>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8B87FBCA-2118-D399-E28E-DA3C0E6BD3AB}"/>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C7B15C57-2F03-D209-4E90-35E07DD1C0D3}"/>
              </a:ext>
            </a:extLst>
          </p:cNvPr>
          <p:cNvSpPr>
            <a:spLocks noGrp="1"/>
          </p:cNvSpPr>
          <p:nvPr>
            <p:ph type="sldNum" sz="quarter" idx="5"/>
          </p:nvPr>
        </p:nvSpPr>
        <p:spPr/>
        <p:txBody>
          <a:bodyPr/>
          <a:lstStyle/>
          <a:p>
            <a:fld id="{D658EE2B-939F-47CD-9BC5-5FD16CEF397F}" type="slidenum">
              <a:rPr lang="cs-CZ" smtClean="0"/>
              <a:pPr/>
              <a:t>16</a:t>
            </a:fld>
            <a:endParaRPr lang="cs-CZ"/>
          </a:p>
        </p:txBody>
      </p:sp>
    </p:spTree>
    <p:extLst>
      <p:ext uri="{BB962C8B-B14F-4D97-AF65-F5344CB8AC3E}">
        <p14:creationId xmlns:p14="http://schemas.microsoft.com/office/powerpoint/2010/main" val="12410114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436007-9E63-D4C0-9CD1-587FE2F7F3AC}"/>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7093AEC5-D4E2-6A84-924B-0587F58E7336}"/>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8A0C1753-2D51-BCCA-084C-EFAEF524BAE9}"/>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7F1B8189-EC42-E184-5748-6AA6CBDC4894}"/>
              </a:ext>
            </a:extLst>
          </p:cNvPr>
          <p:cNvSpPr>
            <a:spLocks noGrp="1"/>
          </p:cNvSpPr>
          <p:nvPr>
            <p:ph type="sldNum" sz="quarter" idx="5"/>
          </p:nvPr>
        </p:nvSpPr>
        <p:spPr/>
        <p:txBody>
          <a:bodyPr/>
          <a:lstStyle/>
          <a:p>
            <a:fld id="{D658EE2B-939F-47CD-9BC5-5FD16CEF397F}" type="slidenum">
              <a:rPr lang="cs-CZ" smtClean="0"/>
              <a:pPr/>
              <a:t>17</a:t>
            </a:fld>
            <a:endParaRPr lang="cs-CZ"/>
          </a:p>
        </p:txBody>
      </p:sp>
    </p:spTree>
    <p:extLst>
      <p:ext uri="{BB962C8B-B14F-4D97-AF65-F5344CB8AC3E}">
        <p14:creationId xmlns:p14="http://schemas.microsoft.com/office/powerpoint/2010/main" val="14704847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96FB3B-7870-7DD7-B54F-46F727917FD6}"/>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71116311-7D01-8C87-EA17-E8B521126766}"/>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8B52EA20-D305-C71E-16B1-989CDCEE4A00}"/>
              </a:ext>
            </a:extLst>
          </p:cNvPr>
          <p:cNvSpPr>
            <a:spLocks noGrp="1"/>
          </p:cNvSpPr>
          <p:nvPr>
            <p:ph type="body" idx="1"/>
          </p:nvPr>
        </p:nvSpPr>
        <p:spPr/>
        <p:txBody>
          <a:bodyPr/>
          <a:lstStyle/>
          <a:p>
            <a:endParaRPr lang="cs-CZ" dirty="0"/>
          </a:p>
        </p:txBody>
      </p:sp>
      <p:sp>
        <p:nvSpPr>
          <p:cNvPr id="4" name="Zástupný symbol pro číslo snímku 3">
            <a:extLst>
              <a:ext uri="{FF2B5EF4-FFF2-40B4-BE49-F238E27FC236}">
                <a16:creationId xmlns:a16="http://schemas.microsoft.com/office/drawing/2014/main" id="{FFAD4466-6458-B479-2A5D-7773FCC9EDD1}"/>
              </a:ext>
            </a:extLst>
          </p:cNvPr>
          <p:cNvSpPr>
            <a:spLocks noGrp="1"/>
          </p:cNvSpPr>
          <p:nvPr>
            <p:ph type="sldNum" sz="quarter" idx="5"/>
          </p:nvPr>
        </p:nvSpPr>
        <p:spPr/>
        <p:txBody>
          <a:bodyPr/>
          <a:lstStyle/>
          <a:p>
            <a:fld id="{D658EE2B-939F-47CD-9BC5-5FD16CEF397F}" type="slidenum">
              <a:rPr lang="cs-CZ" smtClean="0"/>
              <a:pPr/>
              <a:t>18</a:t>
            </a:fld>
            <a:endParaRPr lang="cs-CZ"/>
          </a:p>
        </p:txBody>
      </p:sp>
    </p:spTree>
    <p:extLst>
      <p:ext uri="{BB962C8B-B14F-4D97-AF65-F5344CB8AC3E}">
        <p14:creationId xmlns:p14="http://schemas.microsoft.com/office/powerpoint/2010/main" val="359718446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a:xfrm>
            <a:off x="6300000" y="2109600"/>
            <a:ext cx="5400000" cy="1916866"/>
          </a:xfrm>
        </p:spPr>
        <p:txBody>
          <a:bodyPr lIns="0" tIns="0" rIns="0" bIns="0" anchor="t"/>
          <a:lstStyle>
            <a:lvl1pPr algn="l">
              <a:lnSpc>
                <a:spcPct val="100000"/>
              </a:lnSpc>
              <a:defRPr sz="3700" b="1">
                <a:solidFill>
                  <a:schemeClr val="bg1"/>
                </a:solidFill>
              </a:defRPr>
            </a:lvl1pPr>
          </a:lstStyle>
          <a:p>
            <a:r>
              <a:rPr lang="cs-CZ" dirty="0"/>
              <a:t>Kliknutím lze upravit styl.</a:t>
            </a:r>
          </a:p>
        </p:txBody>
      </p:sp>
      <p:sp>
        <p:nvSpPr>
          <p:cNvPr id="3" name="Podnadpis 2"/>
          <p:cNvSpPr>
            <a:spLocks noGrp="1"/>
          </p:cNvSpPr>
          <p:nvPr>
            <p:ph type="subTitle" idx="1"/>
          </p:nvPr>
        </p:nvSpPr>
        <p:spPr>
          <a:xfrm>
            <a:off x="6300000" y="4237200"/>
            <a:ext cx="5400000" cy="1968940"/>
          </a:xfrm>
        </p:spPr>
        <p:txBody>
          <a:bodyPr lIns="0" tIns="0" rIns="0" bIns="0"/>
          <a:lstStyle>
            <a:lvl1pPr marL="0" indent="0" algn="l">
              <a:lnSpc>
                <a:spcPct val="100000"/>
              </a:lnSpc>
              <a:spcBef>
                <a:spcPts val="0"/>
              </a:spcBef>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dirty="0"/>
              <a:t>Kliknutím můžete upravit styl předlohy.</a:t>
            </a:r>
          </a:p>
        </p:txBody>
      </p:sp>
      <p:pic>
        <p:nvPicPr>
          <p:cNvPr id="8" name="Grafický objekt 7">
            <a:extLst>
              <a:ext uri="{FF2B5EF4-FFF2-40B4-BE49-F238E27FC236}">
                <a16:creationId xmlns:a16="http://schemas.microsoft.com/office/drawing/2014/main" id="{288C4D31-3818-C91C-120D-4CB29985D93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84000" y="648000"/>
            <a:ext cx="3363081" cy="1596614"/>
          </a:xfrm>
          <a:prstGeom prst="rect">
            <a:avLst/>
          </a:prstGeom>
        </p:spPr>
      </p:pic>
    </p:spTree>
    <p:extLst>
      <p:ext uri="{BB962C8B-B14F-4D97-AF65-F5344CB8AC3E}">
        <p14:creationId xmlns:p14="http://schemas.microsoft.com/office/powerpoint/2010/main" val="336481060"/>
      </p:ext>
    </p:extLst>
  </p:cSld>
  <p:clrMapOvr>
    <a:masterClrMapping/>
  </p:clrMapOvr>
  <p:extLst>
    <p:ext uri="{DCECCB84-F9BA-43D5-87BE-67443E8EF086}">
      <p15:sldGuideLst xmlns:p15="http://schemas.microsoft.com/office/powerpoint/2012/main">
        <p15:guide id="1" orient="horz" pos="1402">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Předělový slide">
    <p:bg>
      <p:bgPr>
        <a:solidFill>
          <a:schemeClr val="accent5"/>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1015999"/>
            <a:ext cx="9900000" cy="2413001"/>
          </a:xfrm>
        </p:spPr>
        <p:txBody>
          <a:bodyPr anchor="b"/>
          <a:lstStyle>
            <a:lvl1pPr>
              <a:lnSpc>
                <a:spcPct val="100000"/>
              </a:lnSpc>
              <a:defRPr sz="4800">
                <a:solidFill>
                  <a:schemeClr val="tx2"/>
                </a:solidFill>
              </a:defRPr>
            </a:lvl1pPr>
          </a:lstStyle>
          <a:p>
            <a:r>
              <a:rPr lang="cs-CZ"/>
              <a:t>Kliknutím lze upravit styl.</a:t>
            </a:r>
          </a:p>
        </p:txBody>
      </p:sp>
      <p:sp>
        <p:nvSpPr>
          <p:cNvPr id="3" name="Zástupný symbol pro text 2"/>
          <p:cNvSpPr>
            <a:spLocks noGrp="1"/>
          </p:cNvSpPr>
          <p:nvPr>
            <p:ph type="body" idx="1" hasCustomPrompt="1"/>
          </p:nvPr>
        </p:nvSpPr>
        <p:spPr>
          <a:xfrm>
            <a:off x="684000" y="3676651"/>
            <a:ext cx="9900000" cy="2413000"/>
          </a:xfrm>
        </p:spPr>
        <p:txBody>
          <a:bodyPr/>
          <a:lstStyle>
            <a:lvl1pPr marL="0" indent="0">
              <a:lnSpc>
                <a:spcPct val="120000"/>
              </a:lnSpc>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Tree>
    <p:extLst>
      <p:ext uri="{BB962C8B-B14F-4D97-AF65-F5344CB8AC3E}">
        <p14:creationId xmlns:p14="http://schemas.microsoft.com/office/powerpoint/2010/main" val="10801033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ředělový slide 1">
    <p:bg>
      <p:bgPr>
        <a:solidFill>
          <a:schemeClr val="accent5"/>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561599"/>
            <a:ext cx="9900000" cy="2160000"/>
          </a:xfrm>
        </p:spPr>
        <p:txBody>
          <a:bodyPr anchor="t">
            <a:noAutofit/>
          </a:bodyPr>
          <a:lstStyle>
            <a:lvl1pPr>
              <a:lnSpc>
                <a:spcPct val="100000"/>
              </a:lnSpc>
              <a:defRPr sz="3600">
                <a:solidFill>
                  <a:schemeClr val="tx2"/>
                </a:solidFill>
              </a:defRPr>
            </a:lvl1pPr>
          </a:lstStyle>
          <a:p>
            <a:r>
              <a:rPr lang="cs-CZ"/>
              <a:t>Kliknutím lze upravit styl.</a:t>
            </a:r>
          </a:p>
        </p:txBody>
      </p:sp>
    </p:spTree>
    <p:extLst>
      <p:ext uri="{BB962C8B-B14F-4D97-AF65-F5344CB8AC3E}">
        <p14:creationId xmlns:p14="http://schemas.microsoft.com/office/powerpoint/2010/main" val="42838500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ředělový slide s obrázkem">
    <p:bg>
      <p:bgPr>
        <a:solidFill>
          <a:schemeClr val="accent5"/>
        </a:solidFill>
        <a:effectLst/>
      </p:bgPr>
    </p:bg>
    <p:spTree>
      <p:nvGrpSpPr>
        <p:cNvPr id="1" name=""/>
        <p:cNvGrpSpPr/>
        <p:nvPr/>
      </p:nvGrpSpPr>
      <p:grpSpPr>
        <a:xfrm>
          <a:off x="0" y="0"/>
          <a:ext cx="0" cy="0"/>
          <a:chOff x="0" y="0"/>
          <a:chExt cx="0" cy="0"/>
        </a:xfrm>
      </p:grpSpPr>
      <p:sp>
        <p:nvSpPr>
          <p:cNvPr id="3" name="Zástupný symbol obrázku 5">
            <a:extLst>
              <a:ext uri="{FF2B5EF4-FFF2-40B4-BE49-F238E27FC236}">
                <a16:creationId xmlns:a16="http://schemas.microsoft.com/office/drawing/2014/main" id="{0EED0200-723A-192F-A0AB-3C11FC5331B7}"/>
              </a:ext>
            </a:extLst>
          </p:cNvPr>
          <p:cNvSpPr>
            <a:spLocks noGrp="1"/>
          </p:cNvSpPr>
          <p:nvPr>
            <p:ph type="pic" sz="quarter" idx="10"/>
          </p:nvPr>
        </p:nvSpPr>
        <p:spPr>
          <a:xfrm>
            <a:off x="6286501" y="0"/>
            <a:ext cx="5905499" cy="6858000"/>
          </a:xfrm>
        </p:spPr>
        <p:txBody>
          <a:bodyPr/>
          <a:lstStyle/>
          <a:p>
            <a:endParaRPr lang="cs-CZ"/>
          </a:p>
        </p:txBody>
      </p:sp>
      <p:sp>
        <p:nvSpPr>
          <p:cNvPr id="2" name="Nadpis 1"/>
          <p:cNvSpPr>
            <a:spLocks noGrp="1"/>
          </p:cNvSpPr>
          <p:nvPr>
            <p:ph type="title"/>
          </p:nvPr>
        </p:nvSpPr>
        <p:spPr>
          <a:xfrm>
            <a:off x="684000" y="563174"/>
            <a:ext cx="5412000" cy="3384358"/>
          </a:xfrm>
        </p:spPr>
        <p:txBody>
          <a:bodyPr anchor="t">
            <a:noAutofit/>
          </a:bodyPr>
          <a:lstStyle>
            <a:lvl1pPr>
              <a:lnSpc>
                <a:spcPct val="100000"/>
              </a:lnSpc>
              <a:defRPr sz="3600">
                <a:solidFill>
                  <a:schemeClr val="tx2"/>
                </a:solidFill>
              </a:defRPr>
            </a:lvl1pPr>
          </a:lstStyle>
          <a:p>
            <a:r>
              <a:rPr lang="cs-CZ" dirty="0"/>
              <a:t>Kliknutím lze upravit styl.</a:t>
            </a:r>
          </a:p>
        </p:txBody>
      </p:sp>
    </p:spTree>
    <p:extLst>
      <p:ext uri="{BB962C8B-B14F-4D97-AF65-F5344CB8AC3E}">
        <p14:creationId xmlns:p14="http://schemas.microsoft.com/office/powerpoint/2010/main" val="14766654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 běžný s obrázkem">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4476000" cy="3797036"/>
          </a:xfrm>
        </p:spPr>
        <p:txBody>
          <a:bodyPr numCol="1" spcCol="360000">
            <a:noAutofit/>
          </a:bodyPr>
          <a:lstStyle>
            <a:lvl1pPr marL="288000" indent="-288000">
              <a:lnSpc>
                <a:spcPct val="100000"/>
              </a:lnSpc>
              <a:spcAft>
                <a:spcPts val="1000"/>
              </a:spcAft>
              <a:buClr>
                <a:schemeClr val="accent5"/>
              </a:buClr>
              <a:buFont typeface="Wingdings" pitchFamily="2" charset="2"/>
              <a:buChar char="§"/>
              <a:defRPr sz="20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dirty="0"/>
              <a:t>Upravte styly předlohy textu.</a:t>
            </a:r>
          </a:p>
        </p:txBody>
      </p:sp>
      <p:sp>
        <p:nvSpPr>
          <p:cNvPr id="6" name="Zástupný symbol pro číslo snímku 5"/>
          <p:cNvSpPr>
            <a:spLocks noGrp="1"/>
          </p:cNvSpPr>
          <p:nvPr>
            <p:ph type="sldNum" sz="quarter" idx="12"/>
          </p:nvPr>
        </p:nvSpPr>
        <p:spPr/>
        <p:txBody>
          <a:bodyPr/>
          <a:lstStyle/>
          <a:p>
            <a:fld id="{1CF5A12E-3DFE-4C3E-9036-7893F29C52C1}" type="slidenum">
              <a:rPr lang="cs-CZ" smtClean="0"/>
              <a:t>‹#›</a:t>
            </a:fld>
            <a:endParaRPr lang="cs-CZ"/>
          </a:p>
        </p:txBody>
      </p:sp>
      <p:sp>
        <p:nvSpPr>
          <p:cNvPr id="5" name="Zástupný symbol obrázku 5">
            <a:extLst>
              <a:ext uri="{FF2B5EF4-FFF2-40B4-BE49-F238E27FC236}">
                <a16:creationId xmlns:a16="http://schemas.microsoft.com/office/drawing/2014/main" id="{BB38CCEF-CF1A-B72B-D67E-9A39E14D3EA2}"/>
              </a:ext>
            </a:extLst>
          </p:cNvPr>
          <p:cNvSpPr>
            <a:spLocks noGrp="1"/>
          </p:cNvSpPr>
          <p:nvPr>
            <p:ph type="pic" sz="quarter" idx="10"/>
          </p:nvPr>
        </p:nvSpPr>
        <p:spPr>
          <a:xfrm>
            <a:off x="6298501" y="2213429"/>
            <a:ext cx="4285499" cy="3618660"/>
          </a:xfrm>
        </p:spPr>
        <p:txBody>
          <a:bodyPr/>
          <a:lstStyle/>
          <a:p>
            <a:endParaRPr lang="cs-CZ"/>
          </a:p>
        </p:txBody>
      </p:sp>
      <p:sp>
        <p:nvSpPr>
          <p:cNvPr id="7" name="Zástupný symbol pro číslo snímku 5">
            <a:extLst>
              <a:ext uri="{FF2B5EF4-FFF2-40B4-BE49-F238E27FC236}">
                <a16:creationId xmlns:a16="http://schemas.microsoft.com/office/drawing/2014/main" id="{9217DFE5-4AB5-CB80-1E80-AF1A38727F6E}"/>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4102232353"/>
      </p:ext>
    </p:extLst>
  </p:cSld>
  <p:clrMapOvr>
    <a:masterClrMapping/>
  </p:clrMapOvr>
  <p:extLst>
    <p:ext uri="{DCECCB84-F9BA-43D5-87BE-67443E8EF086}">
      <p15:sldGuideLst xmlns:p15="http://schemas.microsoft.com/office/powerpoint/2012/main">
        <p15:guide id="1" pos="415"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odnadpis, dva sloupce">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1620000" y="2160000"/>
            <a:ext cx="4323523" cy="3960537"/>
          </a:xfrm>
        </p:spPr>
        <p:txBody>
          <a:bodyPr/>
          <a:lstStyle>
            <a:lvl1pPr>
              <a:spcAft>
                <a:spcPts val="1800"/>
              </a:spcAft>
              <a:buFont typeface="Wingdings" pitchFamily="2" charset="2"/>
              <a:buNone/>
              <a:defRPr b="1">
                <a:solidFill>
                  <a:schemeClr val="accent3"/>
                </a:solidFill>
              </a:defRPr>
            </a:lvl1pPr>
            <a:lvl2pPr marL="0" indent="-288000">
              <a:buClr>
                <a:schemeClr val="accent5"/>
              </a:buClr>
              <a:buSzPct val="90000"/>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6" name="Zástupný symbol pro obsah 2">
            <a:extLst>
              <a:ext uri="{FF2B5EF4-FFF2-40B4-BE49-F238E27FC236}">
                <a16:creationId xmlns:a16="http://schemas.microsoft.com/office/drawing/2014/main" id="{4BF51896-151D-3843-DB7C-41BB6E22FE4B}"/>
              </a:ext>
            </a:extLst>
          </p:cNvPr>
          <p:cNvSpPr>
            <a:spLocks noGrp="1"/>
          </p:cNvSpPr>
          <p:nvPr>
            <p:ph sz="half" idx="13" hasCustomPrompt="1"/>
          </p:nvPr>
        </p:nvSpPr>
        <p:spPr>
          <a:xfrm>
            <a:off x="6260477" y="2165625"/>
            <a:ext cx="4323523" cy="3960537"/>
          </a:xfrm>
        </p:spPr>
        <p:txBody>
          <a:bodyPr/>
          <a:lstStyle>
            <a:lvl1pPr>
              <a:spcAft>
                <a:spcPts val="1800"/>
              </a:spcAft>
              <a:buFont typeface="Wingdings" pitchFamily="2" charset="2"/>
              <a:buNone/>
              <a:defRPr b="1">
                <a:solidFill>
                  <a:schemeClr val="accent3"/>
                </a:solidFill>
              </a:defRPr>
            </a:lvl1pPr>
            <a:lvl2pPr marL="0" indent="-288000">
              <a:buClr>
                <a:schemeClr val="accent5"/>
              </a:buClr>
              <a:buSzPct val="90000"/>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9" name="Zástupný text 8">
            <a:extLst>
              <a:ext uri="{FF2B5EF4-FFF2-40B4-BE49-F238E27FC236}">
                <a16:creationId xmlns:a16="http://schemas.microsoft.com/office/drawing/2014/main" id="{6F99AF0C-D583-5D11-E4A5-C93DED75A4D9}"/>
              </a:ext>
            </a:extLst>
          </p:cNvPr>
          <p:cNvSpPr>
            <a:spLocks noGrp="1"/>
          </p:cNvSpPr>
          <p:nvPr>
            <p:ph type="body" sz="quarter" idx="14"/>
          </p:nvPr>
        </p:nvSpPr>
        <p:spPr>
          <a:xfrm>
            <a:off x="683999" y="1243809"/>
            <a:ext cx="5259600" cy="772560"/>
          </a:xfrm>
        </p:spPr>
        <p:txBody>
          <a:bodyPr/>
          <a:lstStyle>
            <a:lvl1pPr marL="0" indent="0">
              <a:buNone/>
              <a:defRPr>
                <a:solidFill>
                  <a:schemeClr val="accent5"/>
                </a:solidFill>
              </a:defRPr>
            </a:lvl1pPr>
            <a:lvl2pPr>
              <a:buNone/>
              <a:defRPr/>
            </a:lvl2pPr>
            <a:lvl3pPr>
              <a:buNone/>
              <a:defRPr/>
            </a:lvl3pPr>
            <a:lvl4pPr>
              <a:buNone/>
              <a:defRPr/>
            </a:lvl4pPr>
            <a:lvl5pPr>
              <a:buNone/>
              <a:defRPr/>
            </a:lvl5pPr>
          </a:lstStyle>
          <a:p>
            <a:pPr lvl="0"/>
            <a:r>
              <a:rPr lang="cs-CZ" dirty="0"/>
              <a:t>Po kliknutí můžete upravovat styly textu v předloze.</a:t>
            </a:r>
          </a:p>
        </p:txBody>
      </p:sp>
      <p:sp>
        <p:nvSpPr>
          <p:cNvPr id="10" name="Zástupný symbol pro číslo snímku 5">
            <a:extLst>
              <a:ext uri="{FF2B5EF4-FFF2-40B4-BE49-F238E27FC236}">
                <a16:creationId xmlns:a16="http://schemas.microsoft.com/office/drawing/2014/main" id="{506D5A9D-5B24-E761-D1A3-27947B1C890A}"/>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21705855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ři sloupce">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693601" y="2165625"/>
            <a:ext cx="3375982" cy="3960537"/>
          </a:xfrm>
        </p:spPr>
        <p:txBody>
          <a:bodyPr/>
          <a:lstStyle>
            <a:lvl1pPr marL="0" indent="0">
              <a:spcAft>
                <a:spcPts val="1800"/>
              </a:spcAft>
              <a:buFont typeface="Arial" panose="020B0604020202020204" pitchFamily="34" charset="0"/>
              <a:buNone/>
              <a:defRPr b="1">
                <a:solidFill>
                  <a:schemeClr val="accent3"/>
                </a:solidFill>
              </a:defRPr>
            </a:lvl1pPr>
            <a:lvl2pPr marL="0" indent="-288000">
              <a:buClr>
                <a:schemeClr val="accent5"/>
              </a:buClr>
              <a:buSzPct val="90000"/>
              <a:buFont typeface="Wingdings" pitchFamily="2" charset="2"/>
              <a:buNone/>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10" name="Zástupný symbol pro obsah 2">
            <a:extLst>
              <a:ext uri="{FF2B5EF4-FFF2-40B4-BE49-F238E27FC236}">
                <a16:creationId xmlns:a16="http://schemas.microsoft.com/office/drawing/2014/main" id="{7671851E-E145-B540-BFE6-BCB164F7650F}"/>
              </a:ext>
            </a:extLst>
          </p:cNvPr>
          <p:cNvSpPr>
            <a:spLocks noGrp="1"/>
          </p:cNvSpPr>
          <p:nvPr>
            <p:ph sz="half" idx="13" hasCustomPrompt="1"/>
          </p:nvPr>
        </p:nvSpPr>
        <p:spPr>
          <a:xfrm>
            <a:off x="8119333" y="2165625"/>
            <a:ext cx="3375982" cy="3960537"/>
          </a:xfrm>
        </p:spPr>
        <p:txBody>
          <a:bodyPr/>
          <a:lstStyle>
            <a:lvl1pPr marL="0" indent="0">
              <a:spcAft>
                <a:spcPts val="1800"/>
              </a:spcAft>
              <a:buFont typeface="Arial" panose="020B0604020202020204" pitchFamily="34" charset="0"/>
              <a:buNone/>
              <a:defRPr b="1">
                <a:solidFill>
                  <a:schemeClr val="accent3"/>
                </a:solidFill>
              </a:defRPr>
            </a:lvl1pPr>
            <a:lvl2pPr marL="0" indent="-288000">
              <a:buClr>
                <a:schemeClr val="accent5"/>
              </a:buClr>
              <a:buSzPct val="90000"/>
              <a:buFont typeface="Wingdings" pitchFamily="2" charset="2"/>
              <a:buNone/>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11" name="Zástupný symbol pro obsah 2">
            <a:extLst>
              <a:ext uri="{FF2B5EF4-FFF2-40B4-BE49-F238E27FC236}">
                <a16:creationId xmlns:a16="http://schemas.microsoft.com/office/drawing/2014/main" id="{C5DD8208-8E62-3BCD-5295-A5DE908611EA}"/>
              </a:ext>
            </a:extLst>
          </p:cNvPr>
          <p:cNvSpPr>
            <a:spLocks noGrp="1"/>
          </p:cNvSpPr>
          <p:nvPr>
            <p:ph sz="half" idx="14" hasCustomPrompt="1"/>
          </p:nvPr>
        </p:nvSpPr>
        <p:spPr>
          <a:xfrm>
            <a:off x="4408009" y="2165625"/>
            <a:ext cx="3375982" cy="3960537"/>
          </a:xfrm>
        </p:spPr>
        <p:txBody>
          <a:bodyPr/>
          <a:lstStyle>
            <a:lvl1pPr marL="0" indent="0">
              <a:spcAft>
                <a:spcPts val="1800"/>
              </a:spcAft>
              <a:buFont typeface="Arial" panose="020B0604020202020204" pitchFamily="34" charset="0"/>
              <a:buNone/>
              <a:defRPr b="1">
                <a:solidFill>
                  <a:schemeClr val="accent3"/>
                </a:solidFill>
              </a:defRPr>
            </a:lvl1pPr>
            <a:lvl2pPr marL="0" indent="-288000">
              <a:buClr>
                <a:schemeClr val="accent5"/>
              </a:buClr>
              <a:buSzPct val="90000"/>
              <a:buFont typeface="Wingdings" pitchFamily="2" charset="2"/>
              <a:buNone/>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12" name="Zástupný symbol pro číslo snímku 5">
            <a:extLst>
              <a:ext uri="{FF2B5EF4-FFF2-40B4-BE49-F238E27FC236}">
                <a16:creationId xmlns:a16="http://schemas.microsoft.com/office/drawing/2014/main" id="{C2D358F0-6A79-42DF-456E-F8DBAF212BBF}"/>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2346318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odnadpis, 3 sloupce podbarvené">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684000" y="2257436"/>
            <a:ext cx="3355437" cy="3590706"/>
          </a:xfrm>
          <a:solidFill>
            <a:schemeClr val="accent1"/>
          </a:solidFill>
        </p:spPr>
        <p:txBody>
          <a:bodyPr lIns="180000" tIns="108000" rIns="144000" bIns="72000"/>
          <a:lstStyle>
            <a:lvl1pPr marL="0">
              <a:spcAft>
                <a:spcPts val="1800"/>
              </a:spcAft>
              <a:buFont typeface="Arial" panose="020B0604020202020204" pitchFamily="34" charset="0"/>
              <a:buNone/>
              <a:defRPr b="1">
                <a:solidFill>
                  <a:schemeClr val="accent5"/>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dirty="0"/>
              <a:t>Upravte styly předlohy textu.</a:t>
            </a:r>
          </a:p>
          <a:p>
            <a:pPr lvl="1"/>
            <a:r>
              <a:rPr lang="cs-CZ" dirty="0"/>
              <a:t>Druhá úroveň</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9" name="Zástupný text 8">
            <a:extLst>
              <a:ext uri="{FF2B5EF4-FFF2-40B4-BE49-F238E27FC236}">
                <a16:creationId xmlns:a16="http://schemas.microsoft.com/office/drawing/2014/main" id="{6F99AF0C-D583-5D11-E4A5-C93DED75A4D9}"/>
              </a:ext>
            </a:extLst>
          </p:cNvPr>
          <p:cNvSpPr>
            <a:spLocks noGrp="1"/>
          </p:cNvSpPr>
          <p:nvPr>
            <p:ph type="body" sz="quarter" idx="14"/>
          </p:nvPr>
        </p:nvSpPr>
        <p:spPr>
          <a:xfrm>
            <a:off x="684000" y="1243809"/>
            <a:ext cx="9900000" cy="772560"/>
          </a:xfrm>
        </p:spPr>
        <p:txBody>
          <a:bodyPr/>
          <a:lstStyle>
            <a:lvl1pPr marL="0" indent="0">
              <a:buNone/>
              <a:defRPr>
                <a:solidFill>
                  <a:schemeClr val="accent5"/>
                </a:solidFill>
              </a:defRPr>
            </a:lvl1pPr>
            <a:lvl2pPr>
              <a:buNone/>
              <a:defRPr/>
            </a:lvl2pPr>
            <a:lvl3pPr>
              <a:buNone/>
              <a:defRPr/>
            </a:lvl3pPr>
            <a:lvl4pPr>
              <a:buNone/>
              <a:defRPr/>
            </a:lvl4pPr>
            <a:lvl5pPr>
              <a:buNone/>
              <a:defRPr/>
            </a:lvl5pPr>
          </a:lstStyle>
          <a:p>
            <a:pPr lvl="0"/>
            <a:r>
              <a:rPr lang="cs-CZ"/>
              <a:t>Po kliknutí můžete upravovat styly textu v předloze.</a:t>
            </a:r>
          </a:p>
        </p:txBody>
      </p:sp>
      <p:sp>
        <p:nvSpPr>
          <p:cNvPr id="4" name="Zástupný symbol pro obsah 2">
            <a:extLst>
              <a:ext uri="{FF2B5EF4-FFF2-40B4-BE49-F238E27FC236}">
                <a16:creationId xmlns:a16="http://schemas.microsoft.com/office/drawing/2014/main" id="{2C9E7C88-D105-85BB-7817-7828128845B7}"/>
              </a:ext>
            </a:extLst>
          </p:cNvPr>
          <p:cNvSpPr>
            <a:spLocks noGrp="1"/>
          </p:cNvSpPr>
          <p:nvPr>
            <p:ph sz="half" idx="15" hasCustomPrompt="1"/>
          </p:nvPr>
        </p:nvSpPr>
        <p:spPr>
          <a:xfrm>
            <a:off x="8156517" y="2257436"/>
            <a:ext cx="3355437" cy="3590706"/>
          </a:xfrm>
          <a:solidFill>
            <a:schemeClr val="accent1"/>
          </a:solidFill>
        </p:spPr>
        <p:txBody>
          <a:bodyPr lIns="180000" tIns="108000" rIns="144000" bIns="72000"/>
          <a:lstStyle>
            <a:lvl1pPr marL="0">
              <a:spcAft>
                <a:spcPts val="1800"/>
              </a:spcAft>
              <a:buFont typeface="Arial" panose="020B0604020202020204" pitchFamily="34" charset="0"/>
              <a:buNone/>
              <a:defRPr b="1">
                <a:solidFill>
                  <a:schemeClr val="accent5"/>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8" name="Zástupný symbol pro obsah 2">
            <a:extLst>
              <a:ext uri="{FF2B5EF4-FFF2-40B4-BE49-F238E27FC236}">
                <a16:creationId xmlns:a16="http://schemas.microsoft.com/office/drawing/2014/main" id="{F3B495C6-E9D9-BB16-034D-BB35D518475B}"/>
              </a:ext>
            </a:extLst>
          </p:cNvPr>
          <p:cNvSpPr>
            <a:spLocks noGrp="1"/>
          </p:cNvSpPr>
          <p:nvPr>
            <p:ph sz="half" idx="16" hasCustomPrompt="1"/>
          </p:nvPr>
        </p:nvSpPr>
        <p:spPr>
          <a:xfrm>
            <a:off x="4420259" y="2257436"/>
            <a:ext cx="3355437" cy="3590706"/>
          </a:xfrm>
          <a:solidFill>
            <a:schemeClr val="accent1"/>
          </a:solidFill>
        </p:spPr>
        <p:txBody>
          <a:bodyPr lIns="180000" tIns="108000" rIns="144000" bIns="72000"/>
          <a:lstStyle>
            <a:lvl1pPr marL="0">
              <a:spcAft>
                <a:spcPts val="1800"/>
              </a:spcAft>
              <a:buFont typeface="Arial" panose="020B0604020202020204" pitchFamily="34" charset="0"/>
              <a:buNone/>
              <a:defRPr b="1">
                <a:solidFill>
                  <a:schemeClr val="accent5"/>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10" name="Zástupný symbol pro číslo snímku 5">
            <a:extLst>
              <a:ext uri="{FF2B5EF4-FFF2-40B4-BE49-F238E27FC236}">
                <a16:creationId xmlns:a16="http://schemas.microsoft.com/office/drawing/2014/main" id="{6362B212-FD62-9F50-CE3D-DFF199FD57C2}"/>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6830137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 sloupce podbarvené se šipkami">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684001" y="2257436"/>
            <a:ext cx="3105680" cy="3590706"/>
          </a:xfrm>
          <a:solidFill>
            <a:schemeClr val="accent1"/>
          </a:solidFill>
        </p:spPr>
        <p:txBody>
          <a:bodyPr lIns="180000" tIns="180000" rIns="144000" bIns="72000"/>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pic>
        <p:nvPicPr>
          <p:cNvPr id="6" name="Obrázek 5">
            <a:extLst>
              <a:ext uri="{FF2B5EF4-FFF2-40B4-BE49-F238E27FC236}">
                <a16:creationId xmlns:a16="http://schemas.microsoft.com/office/drawing/2014/main" id="{36B0AA4C-B328-7C47-A4DA-F8ED2EFC4710}"/>
              </a:ext>
            </a:extLst>
          </p:cNvPr>
          <p:cNvPicPr>
            <a:picLocks noChangeAspect="1"/>
          </p:cNvPicPr>
          <p:nvPr userDrawn="1"/>
        </p:nvPicPr>
        <p:blipFill>
          <a:blip r:embed="rId2"/>
          <a:stretch>
            <a:fillRect/>
          </a:stretch>
        </p:blipFill>
        <p:spPr>
          <a:xfrm>
            <a:off x="3985314" y="3880589"/>
            <a:ext cx="363853" cy="301120"/>
          </a:xfrm>
          <a:prstGeom prst="rect">
            <a:avLst/>
          </a:prstGeom>
        </p:spPr>
      </p:pic>
      <p:sp>
        <p:nvSpPr>
          <p:cNvPr id="10" name="Zástupný symbol pro obsah 2">
            <a:extLst>
              <a:ext uri="{FF2B5EF4-FFF2-40B4-BE49-F238E27FC236}">
                <a16:creationId xmlns:a16="http://schemas.microsoft.com/office/drawing/2014/main" id="{963E211A-EC28-5A07-3501-03AC420E839A}"/>
              </a:ext>
            </a:extLst>
          </p:cNvPr>
          <p:cNvSpPr>
            <a:spLocks noGrp="1"/>
          </p:cNvSpPr>
          <p:nvPr>
            <p:ph sz="half" idx="13" hasCustomPrompt="1"/>
          </p:nvPr>
        </p:nvSpPr>
        <p:spPr>
          <a:xfrm>
            <a:off x="8405601" y="2257436"/>
            <a:ext cx="3105680" cy="3590706"/>
          </a:xfrm>
          <a:solidFill>
            <a:schemeClr val="accent1"/>
          </a:solidFill>
        </p:spPr>
        <p:txBody>
          <a:bodyPr lIns="180000" tIns="180000" rIns="144000" bIns="72000"/>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1" name="Zástupný symbol pro obsah 2">
            <a:extLst>
              <a:ext uri="{FF2B5EF4-FFF2-40B4-BE49-F238E27FC236}">
                <a16:creationId xmlns:a16="http://schemas.microsoft.com/office/drawing/2014/main" id="{CA544A6B-12C5-DC1B-EDF5-D0332255C4DE}"/>
              </a:ext>
            </a:extLst>
          </p:cNvPr>
          <p:cNvSpPr>
            <a:spLocks noGrp="1"/>
          </p:cNvSpPr>
          <p:nvPr>
            <p:ph sz="half" idx="14" hasCustomPrompt="1"/>
          </p:nvPr>
        </p:nvSpPr>
        <p:spPr>
          <a:xfrm>
            <a:off x="4544801" y="2257436"/>
            <a:ext cx="3105680" cy="3590706"/>
          </a:xfrm>
          <a:solidFill>
            <a:schemeClr val="accent1"/>
          </a:solidFill>
        </p:spPr>
        <p:txBody>
          <a:bodyPr lIns="180000" tIns="180000" rIns="144000" bIns="72000"/>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pic>
        <p:nvPicPr>
          <p:cNvPr id="12" name="Obrázek 11">
            <a:extLst>
              <a:ext uri="{FF2B5EF4-FFF2-40B4-BE49-F238E27FC236}">
                <a16:creationId xmlns:a16="http://schemas.microsoft.com/office/drawing/2014/main" id="{7D22E6FE-C4C5-B012-E7A4-C906162897C5}"/>
              </a:ext>
            </a:extLst>
          </p:cNvPr>
          <p:cNvPicPr>
            <a:picLocks noChangeAspect="1"/>
          </p:cNvPicPr>
          <p:nvPr userDrawn="1"/>
        </p:nvPicPr>
        <p:blipFill>
          <a:blip r:embed="rId2"/>
          <a:stretch>
            <a:fillRect/>
          </a:stretch>
        </p:blipFill>
        <p:spPr>
          <a:xfrm>
            <a:off x="7846114" y="3880589"/>
            <a:ext cx="363853" cy="301120"/>
          </a:xfrm>
          <a:prstGeom prst="rect">
            <a:avLst/>
          </a:prstGeom>
        </p:spPr>
      </p:pic>
      <p:sp>
        <p:nvSpPr>
          <p:cNvPr id="13" name="Zástupný text 8">
            <a:extLst>
              <a:ext uri="{FF2B5EF4-FFF2-40B4-BE49-F238E27FC236}">
                <a16:creationId xmlns:a16="http://schemas.microsoft.com/office/drawing/2014/main" id="{E61F4B55-11B4-1167-283D-55E922C63401}"/>
              </a:ext>
            </a:extLst>
          </p:cNvPr>
          <p:cNvSpPr>
            <a:spLocks noGrp="1"/>
          </p:cNvSpPr>
          <p:nvPr>
            <p:ph type="body" sz="quarter" idx="15"/>
          </p:nvPr>
        </p:nvSpPr>
        <p:spPr>
          <a:xfrm>
            <a:off x="683999" y="1243809"/>
            <a:ext cx="5259600" cy="772560"/>
          </a:xfrm>
        </p:spPr>
        <p:txBody>
          <a:bodyPr/>
          <a:lstStyle>
            <a:lvl1pPr marL="0" indent="0">
              <a:buNone/>
              <a:defRPr>
                <a:solidFill>
                  <a:schemeClr val="accent5"/>
                </a:solidFill>
              </a:defRPr>
            </a:lvl1pPr>
            <a:lvl2pPr>
              <a:buNone/>
              <a:defRPr/>
            </a:lvl2pPr>
            <a:lvl3pPr>
              <a:buNone/>
              <a:defRPr/>
            </a:lvl3pPr>
            <a:lvl4pPr>
              <a:buNone/>
              <a:defRPr/>
            </a:lvl4pPr>
            <a:lvl5pPr>
              <a:buNone/>
              <a:defRPr/>
            </a:lvl5pPr>
          </a:lstStyle>
          <a:p>
            <a:pPr lvl="0"/>
            <a:r>
              <a:rPr lang="cs-CZ"/>
              <a:t>Po kliknutí můžete upravovat styly textu v předloze.</a:t>
            </a:r>
          </a:p>
        </p:txBody>
      </p:sp>
      <p:sp>
        <p:nvSpPr>
          <p:cNvPr id="14" name="Zástupný symbol pro číslo snímku 5">
            <a:extLst>
              <a:ext uri="{FF2B5EF4-FFF2-40B4-BE49-F238E27FC236}">
                <a16:creationId xmlns:a16="http://schemas.microsoft.com/office/drawing/2014/main" id="{82C2015C-6855-8BFE-A304-EDB16134EE6C}"/>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190772256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4 sloupce s obrázky">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684001" y="4444252"/>
            <a:ext cx="2428993" cy="1403889"/>
          </a:xfr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1492625"/>
            <a:ext cx="2428993" cy="2602004"/>
          </a:xfrm>
        </p:spPr>
        <p:txBody>
          <a:bodyPr/>
          <a:lstStyle/>
          <a:p>
            <a:endParaRPr lang="cs-CZ"/>
          </a:p>
        </p:txBody>
      </p:sp>
      <p:sp>
        <p:nvSpPr>
          <p:cNvPr id="9" name="Zástupný symbol pro obsah 2">
            <a:extLst>
              <a:ext uri="{FF2B5EF4-FFF2-40B4-BE49-F238E27FC236}">
                <a16:creationId xmlns:a16="http://schemas.microsoft.com/office/drawing/2014/main" id="{1FE252C3-C241-69C2-ACDF-A6765E53EC81}"/>
              </a:ext>
            </a:extLst>
          </p:cNvPr>
          <p:cNvSpPr>
            <a:spLocks noGrp="1"/>
          </p:cNvSpPr>
          <p:nvPr>
            <p:ph sz="half" idx="14" hasCustomPrompt="1"/>
          </p:nvPr>
        </p:nvSpPr>
        <p:spPr>
          <a:xfrm>
            <a:off x="9077724" y="4444252"/>
            <a:ext cx="2428993" cy="1403889"/>
          </a:xfr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77723" y="1492625"/>
            <a:ext cx="2428993" cy="2602004"/>
          </a:xfrm>
        </p:spPr>
        <p:txBody>
          <a:bodyPr/>
          <a:lstStyle/>
          <a:p>
            <a:endParaRPr lang="cs-CZ"/>
          </a:p>
        </p:txBody>
      </p:sp>
      <p:sp>
        <p:nvSpPr>
          <p:cNvPr id="14" name="Zástupný symbol pro obsah 2">
            <a:extLst>
              <a:ext uri="{FF2B5EF4-FFF2-40B4-BE49-F238E27FC236}">
                <a16:creationId xmlns:a16="http://schemas.microsoft.com/office/drawing/2014/main" id="{D5AA8550-16D6-4AA2-0FA5-8338C81AFAC5}"/>
              </a:ext>
            </a:extLst>
          </p:cNvPr>
          <p:cNvSpPr>
            <a:spLocks noGrp="1"/>
          </p:cNvSpPr>
          <p:nvPr>
            <p:ph sz="half" idx="16" hasCustomPrompt="1"/>
          </p:nvPr>
        </p:nvSpPr>
        <p:spPr>
          <a:xfrm>
            <a:off x="6279817" y="4444252"/>
            <a:ext cx="2428993" cy="1403889"/>
          </a:xfr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9816" y="1492625"/>
            <a:ext cx="2428993" cy="2602004"/>
          </a:xfrm>
        </p:spPr>
        <p:txBody>
          <a:bodyPr/>
          <a:lstStyle/>
          <a:p>
            <a:endParaRPr lang="cs-CZ"/>
          </a:p>
        </p:txBody>
      </p:sp>
      <p:sp>
        <p:nvSpPr>
          <p:cNvPr id="16" name="Zástupný symbol pro obsah 2">
            <a:extLst>
              <a:ext uri="{FF2B5EF4-FFF2-40B4-BE49-F238E27FC236}">
                <a16:creationId xmlns:a16="http://schemas.microsoft.com/office/drawing/2014/main" id="{1F7AACE7-568D-33D9-AF71-3ED0BB808ED7}"/>
              </a:ext>
            </a:extLst>
          </p:cNvPr>
          <p:cNvSpPr>
            <a:spLocks noGrp="1"/>
          </p:cNvSpPr>
          <p:nvPr>
            <p:ph sz="half" idx="18" hasCustomPrompt="1"/>
          </p:nvPr>
        </p:nvSpPr>
        <p:spPr>
          <a:xfrm>
            <a:off x="3481909" y="4444252"/>
            <a:ext cx="2428993" cy="1403889"/>
          </a:xfr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81908" y="1492625"/>
            <a:ext cx="2428993" cy="2602004"/>
          </a:xfrm>
        </p:spPr>
        <p:txBody>
          <a:bodyPr/>
          <a:lstStyle/>
          <a:p>
            <a:endParaRPr lang="cs-CZ"/>
          </a:p>
        </p:txBody>
      </p:sp>
      <p:sp>
        <p:nvSpPr>
          <p:cNvPr id="18" name="Zástupný symbol pro číslo snímku 5">
            <a:extLst>
              <a:ext uri="{FF2B5EF4-FFF2-40B4-BE49-F238E27FC236}">
                <a16:creationId xmlns:a16="http://schemas.microsoft.com/office/drawing/2014/main" id="{E6FDC1DE-B4B0-083B-CF86-1E57EC819B18}"/>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425474288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Podnadpis, 4 sloupce s obrázky">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684001" y="4444252"/>
            <a:ext cx="2428993" cy="1403889"/>
          </a:xfr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2215662"/>
            <a:ext cx="2428993" cy="1878966"/>
          </a:xfrm>
        </p:spPr>
        <p:txBody>
          <a:bodyPr/>
          <a:lstStyle/>
          <a:p>
            <a:endParaRPr lang="cs-CZ"/>
          </a:p>
        </p:txBody>
      </p:sp>
      <p:sp>
        <p:nvSpPr>
          <p:cNvPr id="9" name="Zástupný symbol pro obsah 2">
            <a:extLst>
              <a:ext uri="{FF2B5EF4-FFF2-40B4-BE49-F238E27FC236}">
                <a16:creationId xmlns:a16="http://schemas.microsoft.com/office/drawing/2014/main" id="{1FE252C3-C241-69C2-ACDF-A6765E53EC81}"/>
              </a:ext>
            </a:extLst>
          </p:cNvPr>
          <p:cNvSpPr>
            <a:spLocks noGrp="1"/>
          </p:cNvSpPr>
          <p:nvPr>
            <p:ph sz="half" idx="14" hasCustomPrompt="1"/>
          </p:nvPr>
        </p:nvSpPr>
        <p:spPr>
          <a:xfrm>
            <a:off x="9077724" y="4444252"/>
            <a:ext cx="2428993" cy="1403889"/>
          </a:xfr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77723" y="2215662"/>
            <a:ext cx="2428993" cy="1878966"/>
          </a:xfrm>
        </p:spPr>
        <p:txBody>
          <a:bodyPr/>
          <a:lstStyle/>
          <a:p>
            <a:endParaRPr lang="cs-CZ"/>
          </a:p>
        </p:txBody>
      </p:sp>
      <p:sp>
        <p:nvSpPr>
          <p:cNvPr id="14" name="Zástupný symbol pro obsah 2">
            <a:extLst>
              <a:ext uri="{FF2B5EF4-FFF2-40B4-BE49-F238E27FC236}">
                <a16:creationId xmlns:a16="http://schemas.microsoft.com/office/drawing/2014/main" id="{D5AA8550-16D6-4AA2-0FA5-8338C81AFAC5}"/>
              </a:ext>
            </a:extLst>
          </p:cNvPr>
          <p:cNvSpPr>
            <a:spLocks noGrp="1"/>
          </p:cNvSpPr>
          <p:nvPr>
            <p:ph sz="half" idx="16" hasCustomPrompt="1"/>
          </p:nvPr>
        </p:nvSpPr>
        <p:spPr>
          <a:xfrm>
            <a:off x="6279817" y="4444252"/>
            <a:ext cx="2428993" cy="1403889"/>
          </a:xfr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dirty="0"/>
              <a:t>Upravte styly předlohy textu.</a:t>
            </a:r>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9816" y="2215662"/>
            <a:ext cx="2428993" cy="1878966"/>
          </a:xfrm>
        </p:spPr>
        <p:txBody>
          <a:bodyPr/>
          <a:lstStyle/>
          <a:p>
            <a:endParaRPr lang="cs-CZ"/>
          </a:p>
        </p:txBody>
      </p:sp>
      <p:sp>
        <p:nvSpPr>
          <p:cNvPr id="16" name="Zástupný symbol pro obsah 2">
            <a:extLst>
              <a:ext uri="{FF2B5EF4-FFF2-40B4-BE49-F238E27FC236}">
                <a16:creationId xmlns:a16="http://schemas.microsoft.com/office/drawing/2014/main" id="{1F7AACE7-568D-33D9-AF71-3ED0BB808ED7}"/>
              </a:ext>
            </a:extLst>
          </p:cNvPr>
          <p:cNvSpPr>
            <a:spLocks noGrp="1"/>
          </p:cNvSpPr>
          <p:nvPr>
            <p:ph sz="half" idx="18" hasCustomPrompt="1"/>
          </p:nvPr>
        </p:nvSpPr>
        <p:spPr>
          <a:xfrm>
            <a:off x="3481909" y="4444252"/>
            <a:ext cx="2428993" cy="1403889"/>
          </a:xfr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81908" y="2215662"/>
            <a:ext cx="2428993" cy="1878966"/>
          </a:xfrm>
        </p:spPr>
        <p:txBody>
          <a:bodyPr/>
          <a:lstStyle/>
          <a:p>
            <a:endParaRPr lang="cs-CZ"/>
          </a:p>
        </p:txBody>
      </p:sp>
      <p:sp>
        <p:nvSpPr>
          <p:cNvPr id="4" name="Zástupný text 8">
            <a:extLst>
              <a:ext uri="{FF2B5EF4-FFF2-40B4-BE49-F238E27FC236}">
                <a16:creationId xmlns:a16="http://schemas.microsoft.com/office/drawing/2014/main" id="{3F155FFF-35D5-B4D6-8671-E1360187A54B}"/>
              </a:ext>
            </a:extLst>
          </p:cNvPr>
          <p:cNvSpPr>
            <a:spLocks noGrp="1"/>
          </p:cNvSpPr>
          <p:nvPr>
            <p:ph type="body" sz="quarter" idx="20"/>
          </p:nvPr>
        </p:nvSpPr>
        <p:spPr>
          <a:xfrm>
            <a:off x="683999" y="1243809"/>
            <a:ext cx="5259600" cy="772560"/>
          </a:xfrm>
        </p:spPr>
        <p:txBody>
          <a:bodyPr/>
          <a:lstStyle>
            <a:lvl1pPr indent="0">
              <a:buNone/>
              <a:defRPr lang="cs-CZ" sz="2000" kern="1200" dirty="0">
                <a:solidFill>
                  <a:schemeClr val="accent5"/>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1000"/>
              </a:spcBef>
              <a:spcAft>
                <a:spcPts val="1000"/>
              </a:spcAft>
              <a:buFont typeface="Wingdings" pitchFamily="2" charset="2"/>
              <a:buNone/>
            </a:pPr>
            <a:r>
              <a:rPr lang="cs-CZ"/>
              <a:t>Po kliknutí můžete upravovat styly textu v předloze.</a:t>
            </a:r>
          </a:p>
        </p:txBody>
      </p:sp>
      <p:sp>
        <p:nvSpPr>
          <p:cNvPr id="6" name="Zástupný symbol pro číslo snímku 5">
            <a:extLst>
              <a:ext uri="{FF2B5EF4-FFF2-40B4-BE49-F238E27FC236}">
                <a16:creationId xmlns:a16="http://schemas.microsoft.com/office/drawing/2014/main" id="{5F60B77F-477A-D5FB-8405-23971B2738BD}"/>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37128440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2_Úvodní snímek">
    <p:bg>
      <p:bgPr>
        <a:solidFill>
          <a:schemeClr val="tx2"/>
        </a:solidFill>
        <a:effectLst/>
      </p:bgPr>
    </p:bg>
    <p:spTree>
      <p:nvGrpSpPr>
        <p:cNvPr id="1" name=""/>
        <p:cNvGrpSpPr/>
        <p:nvPr/>
      </p:nvGrpSpPr>
      <p:grpSpPr>
        <a:xfrm>
          <a:off x="0" y="0"/>
          <a:ext cx="0" cy="0"/>
          <a:chOff x="0" y="0"/>
          <a:chExt cx="0" cy="0"/>
        </a:xfrm>
      </p:grpSpPr>
      <p:sp>
        <p:nvSpPr>
          <p:cNvPr id="6" name="Zástupný symbol obrázku 5">
            <a:extLst>
              <a:ext uri="{FF2B5EF4-FFF2-40B4-BE49-F238E27FC236}">
                <a16:creationId xmlns:a16="http://schemas.microsoft.com/office/drawing/2014/main" id="{9F0403E7-BC0D-3F6B-6A17-DC5CF67E19DD}"/>
              </a:ext>
            </a:extLst>
          </p:cNvPr>
          <p:cNvSpPr>
            <a:spLocks noGrp="1"/>
          </p:cNvSpPr>
          <p:nvPr>
            <p:ph type="pic" sz="quarter" idx="10"/>
          </p:nvPr>
        </p:nvSpPr>
        <p:spPr>
          <a:xfrm>
            <a:off x="0" y="0"/>
            <a:ext cx="5905499" cy="6858000"/>
          </a:xfrm>
        </p:spPr>
        <p:txBody>
          <a:bodyPr/>
          <a:lstStyle/>
          <a:p>
            <a:endParaRPr lang="cs-CZ"/>
          </a:p>
        </p:txBody>
      </p:sp>
      <p:sp>
        <p:nvSpPr>
          <p:cNvPr id="2" name="Nadpis 1"/>
          <p:cNvSpPr>
            <a:spLocks noGrp="1"/>
          </p:cNvSpPr>
          <p:nvPr>
            <p:ph type="ctrTitle"/>
          </p:nvPr>
        </p:nvSpPr>
        <p:spPr>
          <a:xfrm>
            <a:off x="6300000" y="2109516"/>
            <a:ext cx="5400000" cy="1916866"/>
          </a:xfrm>
        </p:spPr>
        <p:txBody>
          <a:bodyPr lIns="0" tIns="0" rIns="0" bIns="0" anchor="t"/>
          <a:lstStyle>
            <a:lvl1pPr algn="l">
              <a:lnSpc>
                <a:spcPct val="100000"/>
              </a:lnSpc>
              <a:defRPr sz="3700" b="1">
                <a:solidFill>
                  <a:schemeClr val="bg1"/>
                </a:solidFill>
              </a:defRPr>
            </a:lvl1pPr>
          </a:lstStyle>
          <a:p>
            <a:r>
              <a:rPr lang="cs-CZ" dirty="0"/>
              <a:t>Kliknutím lze upravit styl.</a:t>
            </a:r>
          </a:p>
        </p:txBody>
      </p:sp>
      <p:sp>
        <p:nvSpPr>
          <p:cNvPr id="3" name="Podnadpis 2"/>
          <p:cNvSpPr>
            <a:spLocks noGrp="1"/>
          </p:cNvSpPr>
          <p:nvPr>
            <p:ph type="subTitle" idx="1"/>
          </p:nvPr>
        </p:nvSpPr>
        <p:spPr>
          <a:xfrm>
            <a:off x="6300000" y="4237731"/>
            <a:ext cx="5400000" cy="1968940"/>
          </a:xfrm>
        </p:spPr>
        <p:txBody>
          <a:bodyPr lIns="0" tIns="0" rIns="0" bIns="0"/>
          <a:lstStyle>
            <a:lvl1pPr marL="0" indent="0" algn="l">
              <a:lnSpc>
                <a:spcPct val="100000"/>
              </a:lnSpc>
              <a:spcBef>
                <a:spcPts val="0"/>
              </a:spcBef>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dirty="0"/>
              <a:t>Kliknutím můžete upravit styl předlohy.</a:t>
            </a:r>
          </a:p>
        </p:txBody>
      </p:sp>
    </p:spTree>
    <p:extLst>
      <p:ext uri="{BB962C8B-B14F-4D97-AF65-F5344CB8AC3E}">
        <p14:creationId xmlns:p14="http://schemas.microsoft.com/office/powerpoint/2010/main" val="2166930870"/>
      </p:ext>
    </p:extLst>
  </p:cSld>
  <p:clrMapOvr>
    <a:masterClrMapping/>
  </p:clrMapOvr>
  <p:extLst>
    <p:ext uri="{DCECCB84-F9BA-43D5-87BE-67443E8EF086}">
      <p15:sldGuideLst xmlns:p15="http://schemas.microsoft.com/office/powerpoint/2012/main">
        <p15:guide id="1" orient="horz" pos="1402"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Podnadpis, 4 sloupce s obrázky">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2215662"/>
            <a:ext cx="2428993" cy="1878966"/>
          </a:xfrm>
        </p:spPr>
        <p:txBody>
          <a:bodyPr/>
          <a:lstStyle/>
          <a:p>
            <a:endParaRPr lang="cs-CZ"/>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77723" y="2215662"/>
            <a:ext cx="2428993" cy="1878966"/>
          </a:xfrm>
        </p:spPr>
        <p:txBody>
          <a:bodyPr/>
          <a:lstStyle/>
          <a:p>
            <a:endParaRPr lang="cs-CZ"/>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9816" y="2215662"/>
            <a:ext cx="2428993" cy="1878966"/>
          </a:xfrm>
        </p:spPr>
        <p:txBody>
          <a:bodyPr/>
          <a:lstStyle/>
          <a:p>
            <a:endParaRPr lang="cs-CZ"/>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81908" y="2215662"/>
            <a:ext cx="2428993" cy="1878966"/>
          </a:xfrm>
        </p:spPr>
        <p:txBody>
          <a:bodyPr/>
          <a:lstStyle/>
          <a:p>
            <a:endParaRPr lang="cs-CZ"/>
          </a:p>
        </p:txBody>
      </p:sp>
      <p:sp>
        <p:nvSpPr>
          <p:cNvPr id="4" name="Zástupný text 8">
            <a:extLst>
              <a:ext uri="{FF2B5EF4-FFF2-40B4-BE49-F238E27FC236}">
                <a16:creationId xmlns:a16="http://schemas.microsoft.com/office/drawing/2014/main" id="{3F155FFF-35D5-B4D6-8671-E1360187A54B}"/>
              </a:ext>
            </a:extLst>
          </p:cNvPr>
          <p:cNvSpPr>
            <a:spLocks noGrp="1"/>
          </p:cNvSpPr>
          <p:nvPr>
            <p:ph type="body" sz="quarter" idx="20"/>
          </p:nvPr>
        </p:nvSpPr>
        <p:spPr>
          <a:xfrm>
            <a:off x="683999" y="1243809"/>
            <a:ext cx="5259600" cy="772560"/>
          </a:xfrm>
        </p:spPr>
        <p:txBody>
          <a:bodyPr/>
          <a:lstStyle>
            <a:lvl1pPr>
              <a:buNone/>
              <a:defRPr lang="cs-CZ" sz="2000" kern="1200" dirty="0">
                <a:solidFill>
                  <a:schemeClr val="accent5"/>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1000"/>
              </a:spcBef>
              <a:spcAft>
                <a:spcPts val="1000"/>
              </a:spcAft>
              <a:buFont typeface="Wingdings" pitchFamily="2" charset="2"/>
              <a:buNone/>
            </a:pPr>
            <a:r>
              <a:rPr lang="cs-CZ"/>
              <a:t>Po kliknutí můžete upravovat styly textu v předloze.</a:t>
            </a:r>
          </a:p>
        </p:txBody>
      </p:sp>
      <p:sp>
        <p:nvSpPr>
          <p:cNvPr id="6" name="Zástupný symbol pro obsah 2">
            <a:extLst>
              <a:ext uri="{FF2B5EF4-FFF2-40B4-BE49-F238E27FC236}">
                <a16:creationId xmlns:a16="http://schemas.microsoft.com/office/drawing/2014/main" id="{E7812EDD-8649-F4D5-7B51-E6CC2223D022}"/>
              </a:ext>
            </a:extLst>
          </p:cNvPr>
          <p:cNvSpPr>
            <a:spLocks noGrp="1"/>
          </p:cNvSpPr>
          <p:nvPr>
            <p:ph sz="half" idx="21" hasCustomPrompt="1"/>
          </p:nvPr>
        </p:nvSpPr>
        <p:spPr>
          <a:xfrm>
            <a:off x="693600" y="4444252"/>
            <a:ext cx="2419393" cy="1403889"/>
          </a:xfrm>
        </p:spPr>
        <p:txBody>
          <a:bodyPr>
            <a:noAutofit/>
          </a:bodyPr>
          <a:lstStyle>
            <a:lvl1pPr marL="0" indent="0">
              <a:spcAft>
                <a:spcPts val="1000"/>
              </a:spcAft>
              <a:buFont typeface="Arial" panose="020B0604020202020204" pitchFamily="34" charset="0"/>
              <a:buNone/>
              <a:defRPr sz="1500" b="1">
                <a:solidFill>
                  <a:schemeClr val="accent3"/>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0" name="Zástupný symbol pro obsah 2">
            <a:extLst>
              <a:ext uri="{FF2B5EF4-FFF2-40B4-BE49-F238E27FC236}">
                <a16:creationId xmlns:a16="http://schemas.microsoft.com/office/drawing/2014/main" id="{CAD76A9F-6DA0-AC18-4A06-8DD0C0F56CAD}"/>
              </a:ext>
            </a:extLst>
          </p:cNvPr>
          <p:cNvSpPr>
            <a:spLocks noGrp="1"/>
          </p:cNvSpPr>
          <p:nvPr>
            <p:ph sz="half" idx="22" hasCustomPrompt="1"/>
          </p:nvPr>
        </p:nvSpPr>
        <p:spPr>
          <a:xfrm>
            <a:off x="3484926" y="4444252"/>
            <a:ext cx="2419393" cy="1403889"/>
          </a:xfrm>
        </p:spPr>
        <p:txBody>
          <a:bodyPr>
            <a:noAutofit/>
          </a:bodyPr>
          <a:lstStyle>
            <a:lvl1pPr marL="0" indent="0">
              <a:spcAft>
                <a:spcPts val="1000"/>
              </a:spcAft>
              <a:buFont typeface="Arial" panose="020B0604020202020204" pitchFamily="34" charset="0"/>
              <a:buNone/>
              <a:defRPr sz="1500" b="1">
                <a:solidFill>
                  <a:schemeClr val="accent3"/>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1" name="Zástupný symbol pro obsah 2">
            <a:extLst>
              <a:ext uri="{FF2B5EF4-FFF2-40B4-BE49-F238E27FC236}">
                <a16:creationId xmlns:a16="http://schemas.microsoft.com/office/drawing/2014/main" id="{7FED81D5-414D-425B-67EE-DA3352694518}"/>
              </a:ext>
            </a:extLst>
          </p:cNvPr>
          <p:cNvSpPr>
            <a:spLocks noGrp="1"/>
          </p:cNvSpPr>
          <p:nvPr>
            <p:ph sz="half" idx="23" hasCustomPrompt="1"/>
          </p:nvPr>
        </p:nvSpPr>
        <p:spPr>
          <a:xfrm>
            <a:off x="6279400" y="4444252"/>
            <a:ext cx="2419393" cy="1403889"/>
          </a:xfrm>
        </p:spPr>
        <p:txBody>
          <a:bodyPr>
            <a:noAutofit/>
          </a:bodyPr>
          <a:lstStyle>
            <a:lvl1pPr marL="0" indent="0">
              <a:spcAft>
                <a:spcPts val="1000"/>
              </a:spcAft>
              <a:buFont typeface="Arial" panose="020B0604020202020204" pitchFamily="34" charset="0"/>
              <a:buNone/>
              <a:defRPr sz="1500" b="1">
                <a:solidFill>
                  <a:schemeClr val="accent3"/>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2" name="Zástupný symbol pro obsah 2">
            <a:extLst>
              <a:ext uri="{FF2B5EF4-FFF2-40B4-BE49-F238E27FC236}">
                <a16:creationId xmlns:a16="http://schemas.microsoft.com/office/drawing/2014/main" id="{BD1F73CC-2087-3052-FC89-2B1E982B6210}"/>
              </a:ext>
            </a:extLst>
          </p:cNvPr>
          <p:cNvSpPr>
            <a:spLocks noGrp="1"/>
          </p:cNvSpPr>
          <p:nvPr>
            <p:ph sz="half" idx="24" hasCustomPrompt="1"/>
          </p:nvPr>
        </p:nvSpPr>
        <p:spPr>
          <a:xfrm>
            <a:off x="9073875" y="4444252"/>
            <a:ext cx="2419393" cy="1403889"/>
          </a:xfrm>
        </p:spPr>
        <p:txBody>
          <a:bodyPr>
            <a:noAutofit/>
          </a:bodyPr>
          <a:lstStyle>
            <a:lvl1pPr marL="0" indent="0">
              <a:spcAft>
                <a:spcPts val="1000"/>
              </a:spcAft>
              <a:buFont typeface="Arial" panose="020B0604020202020204" pitchFamily="34" charset="0"/>
              <a:buNone/>
              <a:defRPr sz="1500" b="1">
                <a:solidFill>
                  <a:schemeClr val="accent3"/>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8" name="Zástupný symbol pro číslo snímku 5">
            <a:extLst>
              <a:ext uri="{FF2B5EF4-FFF2-40B4-BE49-F238E27FC236}">
                <a16:creationId xmlns:a16="http://schemas.microsoft.com/office/drawing/2014/main" id="{0E9E0BDC-B470-B4BC-892A-7CD72300D49D}"/>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52016566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4 sloupce s obrázky a popisem">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1486968"/>
            <a:ext cx="2428993" cy="2607660"/>
          </a:xfrm>
        </p:spPr>
        <p:txBody>
          <a:bodyPr/>
          <a:lstStyle/>
          <a:p>
            <a:endParaRPr lang="cs-CZ"/>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77723" y="1486968"/>
            <a:ext cx="2428993" cy="2607660"/>
          </a:xfrm>
        </p:spPr>
        <p:txBody>
          <a:bodyPr/>
          <a:lstStyle/>
          <a:p>
            <a:endParaRPr lang="cs-CZ"/>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9816" y="1486968"/>
            <a:ext cx="2428993" cy="2607660"/>
          </a:xfrm>
        </p:spPr>
        <p:txBody>
          <a:bodyPr/>
          <a:lstStyle/>
          <a:p>
            <a:endParaRPr lang="cs-CZ"/>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81908" y="1486968"/>
            <a:ext cx="2428993" cy="2607660"/>
          </a:xfrm>
        </p:spPr>
        <p:txBody>
          <a:bodyPr/>
          <a:lstStyle/>
          <a:p>
            <a:endParaRPr lang="cs-CZ"/>
          </a:p>
        </p:txBody>
      </p:sp>
      <p:sp>
        <p:nvSpPr>
          <p:cNvPr id="6" name="Zástupný symbol pro obsah 2">
            <a:extLst>
              <a:ext uri="{FF2B5EF4-FFF2-40B4-BE49-F238E27FC236}">
                <a16:creationId xmlns:a16="http://schemas.microsoft.com/office/drawing/2014/main" id="{E7812EDD-8649-F4D5-7B51-E6CC2223D022}"/>
              </a:ext>
            </a:extLst>
          </p:cNvPr>
          <p:cNvSpPr>
            <a:spLocks noGrp="1"/>
          </p:cNvSpPr>
          <p:nvPr>
            <p:ph sz="half" idx="21" hasCustomPrompt="1"/>
          </p:nvPr>
        </p:nvSpPr>
        <p:spPr>
          <a:xfrm>
            <a:off x="693600" y="4444252"/>
            <a:ext cx="2419393" cy="1403889"/>
          </a:xfrm>
        </p:spPr>
        <p:txBody>
          <a:bodyPr>
            <a:noAutofit/>
          </a:bodyPr>
          <a:lstStyle>
            <a:lvl1pPr marL="0" indent="0">
              <a:spcAft>
                <a:spcPts val="1000"/>
              </a:spcAft>
              <a:buFont typeface="Arial" panose="020B0604020202020204" pitchFamily="34" charset="0"/>
              <a:buNone/>
              <a:defRPr sz="1800" b="1">
                <a:solidFill>
                  <a:schemeClr val="accent3"/>
                </a:solidFill>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0" name="Zástupný symbol pro obsah 2">
            <a:extLst>
              <a:ext uri="{FF2B5EF4-FFF2-40B4-BE49-F238E27FC236}">
                <a16:creationId xmlns:a16="http://schemas.microsoft.com/office/drawing/2014/main" id="{CAD76A9F-6DA0-AC18-4A06-8DD0C0F56CAD}"/>
              </a:ext>
            </a:extLst>
          </p:cNvPr>
          <p:cNvSpPr>
            <a:spLocks noGrp="1"/>
          </p:cNvSpPr>
          <p:nvPr>
            <p:ph sz="half" idx="22" hasCustomPrompt="1"/>
          </p:nvPr>
        </p:nvSpPr>
        <p:spPr>
          <a:xfrm>
            <a:off x="3484926" y="4444252"/>
            <a:ext cx="2419393" cy="1403889"/>
          </a:xfrm>
        </p:spPr>
        <p:txBody>
          <a:bodyPr>
            <a:noAutofit/>
          </a:bodyPr>
          <a:lstStyle>
            <a:lvl1pPr marL="0" indent="0">
              <a:spcAft>
                <a:spcPts val="1000"/>
              </a:spcAft>
              <a:buFont typeface="Arial" panose="020B0604020202020204" pitchFamily="34" charset="0"/>
              <a:buNone/>
              <a:defRPr sz="1800" b="1">
                <a:solidFill>
                  <a:schemeClr val="accent3"/>
                </a:solidFill>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1" name="Zástupný symbol pro obsah 2">
            <a:extLst>
              <a:ext uri="{FF2B5EF4-FFF2-40B4-BE49-F238E27FC236}">
                <a16:creationId xmlns:a16="http://schemas.microsoft.com/office/drawing/2014/main" id="{7FED81D5-414D-425B-67EE-DA3352694518}"/>
              </a:ext>
            </a:extLst>
          </p:cNvPr>
          <p:cNvSpPr>
            <a:spLocks noGrp="1"/>
          </p:cNvSpPr>
          <p:nvPr>
            <p:ph sz="half" idx="23" hasCustomPrompt="1"/>
          </p:nvPr>
        </p:nvSpPr>
        <p:spPr>
          <a:xfrm>
            <a:off x="6279400" y="4444252"/>
            <a:ext cx="2419393" cy="1403889"/>
          </a:xfrm>
        </p:spPr>
        <p:txBody>
          <a:bodyPr>
            <a:noAutofit/>
          </a:bodyPr>
          <a:lstStyle>
            <a:lvl1pPr marL="0" indent="0">
              <a:spcAft>
                <a:spcPts val="1000"/>
              </a:spcAft>
              <a:buFont typeface="Arial" panose="020B0604020202020204" pitchFamily="34" charset="0"/>
              <a:buNone/>
              <a:defRPr sz="1800" b="1">
                <a:solidFill>
                  <a:schemeClr val="accent3"/>
                </a:solidFill>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2" name="Zástupný symbol pro obsah 2">
            <a:extLst>
              <a:ext uri="{FF2B5EF4-FFF2-40B4-BE49-F238E27FC236}">
                <a16:creationId xmlns:a16="http://schemas.microsoft.com/office/drawing/2014/main" id="{BD1F73CC-2087-3052-FC89-2B1E982B6210}"/>
              </a:ext>
            </a:extLst>
          </p:cNvPr>
          <p:cNvSpPr>
            <a:spLocks noGrp="1"/>
          </p:cNvSpPr>
          <p:nvPr>
            <p:ph sz="half" idx="24" hasCustomPrompt="1"/>
          </p:nvPr>
        </p:nvSpPr>
        <p:spPr>
          <a:xfrm>
            <a:off x="9073875" y="4444252"/>
            <a:ext cx="2419393" cy="1403889"/>
          </a:xfrm>
        </p:spPr>
        <p:txBody>
          <a:bodyPr>
            <a:noAutofit/>
          </a:bodyPr>
          <a:lstStyle>
            <a:lvl1pPr marL="0" indent="0">
              <a:spcAft>
                <a:spcPts val="1000"/>
              </a:spcAft>
              <a:buFont typeface="Arial" panose="020B0604020202020204" pitchFamily="34" charset="0"/>
              <a:buNone/>
              <a:defRPr sz="1800" b="1">
                <a:solidFill>
                  <a:schemeClr val="accent3"/>
                </a:solidFill>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3" name="Zástupný symbol pro číslo snímku 5">
            <a:extLst>
              <a:ext uri="{FF2B5EF4-FFF2-40B4-BE49-F238E27FC236}">
                <a16:creationId xmlns:a16="http://schemas.microsoft.com/office/drawing/2014/main" id="{7556DA22-95D2-B84C-8D36-C93C88F1A70B}"/>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9986508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ext a graf">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1620001" y="2165625"/>
            <a:ext cx="3516021" cy="3960537"/>
          </a:xfrm>
        </p:spPr>
        <p:txBody>
          <a:bodyPr/>
          <a:lstStyle>
            <a:lvl1pPr marL="0" indent="0">
              <a:spcAft>
                <a:spcPts val="1800"/>
              </a:spcAft>
              <a:buFont typeface="Wingdings" pitchFamily="2" charset="2"/>
              <a:buNone/>
              <a:defRPr b="0">
                <a:solidFill>
                  <a:schemeClr val="bg1"/>
                </a:solidFill>
              </a:defRPr>
            </a:lvl1pPr>
            <a:lvl2pPr marL="0" indent="-288000">
              <a:buClr>
                <a:schemeClr val="accent5"/>
              </a:buClr>
              <a:buSzPct val="90000"/>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a:r>
              <a:rPr lang="cs-CZ"/>
              <a:t>Text</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8" name="Zástupný objekt grafu 7">
            <a:extLst>
              <a:ext uri="{FF2B5EF4-FFF2-40B4-BE49-F238E27FC236}">
                <a16:creationId xmlns:a16="http://schemas.microsoft.com/office/drawing/2014/main" id="{7C54CE2A-0CB4-8467-2966-0F4B4D0EA706}"/>
              </a:ext>
            </a:extLst>
          </p:cNvPr>
          <p:cNvSpPr>
            <a:spLocks noGrp="1"/>
          </p:cNvSpPr>
          <p:nvPr>
            <p:ph type="chart" sz="quarter" idx="13"/>
          </p:nvPr>
        </p:nvSpPr>
        <p:spPr>
          <a:xfrm>
            <a:off x="5341121" y="1846262"/>
            <a:ext cx="6157278" cy="3383763"/>
          </a:xfrm>
        </p:spPr>
        <p:txBody>
          <a:bodyPr/>
          <a:lstStyle/>
          <a:p>
            <a:endParaRPr lang="cs-CZ"/>
          </a:p>
        </p:txBody>
      </p:sp>
      <p:sp>
        <p:nvSpPr>
          <p:cNvPr id="10" name="Zástupný symbol pro číslo snímku 5">
            <a:extLst>
              <a:ext uri="{FF2B5EF4-FFF2-40B4-BE49-F238E27FC236}">
                <a16:creationId xmlns:a16="http://schemas.microsoft.com/office/drawing/2014/main" id="{56068FBD-80A0-A131-94EA-3F77B4064DBE}"/>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123384238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Podnadpis, text a graf">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1620001" y="2165625"/>
            <a:ext cx="3516021" cy="3960537"/>
          </a:xfrm>
        </p:spPr>
        <p:txBody>
          <a:bodyPr/>
          <a:lstStyle>
            <a:lvl1pPr marL="0" indent="0">
              <a:spcAft>
                <a:spcPts val="1800"/>
              </a:spcAft>
              <a:buFont typeface="Wingdings" pitchFamily="2" charset="2"/>
              <a:buNone/>
              <a:defRPr b="0">
                <a:solidFill>
                  <a:schemeClr val="bg1"/>
                </a:solidFill>
              </a:defRPr>
            </a:lvl1pPr>
            <a:lvl2pPr marL="0" indent="-288000">
              <a:buClr>
                <a:schemeClr val="accent5"/>
              </a:buClr>
              <a:buSzPct val="90000"/>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a:r>
              <a:rPr lang="cs-CZ"/>
              <a:t>Text</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8" name="Zástupný objekt grafu 7">
            <a:extLst>
              <a:ext uri="{FF2B5EF4-FFF2-40B4-BE49-F238E27FC236}">
                <a16:creationId xmlns:a16="http://schemas.microsoft.com/office/drawing/2014/main" id="{7C54CE2A-0CB4-8467-2966-0F4B4D0EA706}"/>
              </a:ext>
            </a:extLst>
          </p:cNvPr>
          <p:cNvSpPr>
            <a:spLocks noGrp="1"/>
          </p:cNvSpPr>
          <p:nvPr>
            <p:ph type="chart" sz="quarter" idx="13"/>
          </p:nvPr>
        </p:nvSpPr>
        <p:spPr>
          <a:xfrm>
            <a:off x="5341121" y="2175418"/>
            <a:ext cx="6157278" cy="3383763"/>
          </a:xfrm>
        </p:spPr>
        <p:txBody>
          <a:bodyPr/>
          <a:lstStyle/>
          <a:p>
            <a:endParaRPr lang="cs-CZ"/>
          </a:p>
        </p:txBody>
      </p:sp>
      <p:sp>
        <p:nvSpPr>
          <p:cNvPr id="4" name="Zástupný text 8">
            <a:extLst>
              <a:ext uri="{FF2B5EF4-FFF2-40B4-BE49-F238E27FC236}">
                <a16:creationId xmlns:a16="http://schemas.microsoft.com/office/drawing/2014/main" id="{4979A1C8-AB56-208C-E695-4985A095C3CE}"/>
              </a:ext>
            </a:extLst>
          </p:cNvPr>
          <p:cNvSpPr>
            <a:spLocks noGrp="1"/>
          </p:cNvSpPr>
          <p:nvPr>
            <p:ph type="body" sz="quarter" idx="20"/>
          </p:nvPr>
        </p:nvSpPr>
        <p:spPr>
          <a:xfrm>
            <a:off x="684000" y="1243809"/>
            <a:ext cx="5259600" cy="772560"/>
          </a:xfrm>
        </p:spPr>
        <p:txBody>
          <a:bodyPr/>
          <a:lstStyle>
            <a:lvl1pPr>
              <a:buNone/>
              <a:defRPr lang="cs-CZ" sz="2000" kern="1200" dirty="0">
                <a:solidFill>
                  <a:schemeClr val="accent5"/>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1000"/>
              </a:spcBef>
              <a:spcAft>
                <a:spcPts val="1000"/>
              </a:spcAft>
              <a:buFont typeface="Wingdings" pitchFamily="2" charset="2"/>
              <a:buNone/>
            </a:pPr>
            <a:r>
              <a:rPr lang="cs-CZ"/>
              <a:t>Po kliknutí můžete upravovat styly textu v předloze.</a:t>
            </a:r>
          </a:p>
        </p:txBody>
      </p:sp>
      <p:sp>
        <p:nvSpPr>
          <p:cNvPr id="6" name="Zástupný symbol pro číslo snímku 5">
            <a:extLst>
              <a:ext uri="{FF2B5EF4-FFF2-40B4-BE49-F238E27FC236}">
                <a16:creationId xmlns:a16="http://schemas.microsoft.com/office/drawing/2014/main" id="{4FFB432D-C3B5-D43F-DAB7-52E395EF4C41}"/>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302607771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Podnadpis, text a tabulka">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4" name="Zástupný text 8">
            <a:extLst>
              <a:ext uri="{FF2B5EF4-FFF2-40B4-BE49-F238E27FC236}">
                <a16:creationId xmlns:a16="http://schemas.microsoft.com/office/drawing/2014/main" id="{88833E3E-D9C4-1B56-E700-3FE02CF54D68}"/>
              </a:ext>
            </a:extLst>
          </p:cNvPr>
          <p:cNvSpPr>
            <a:spLocks noGrp="1"/>
          </p:cNvSpPr>
          <p:nvPr>
            <p:ph type="body" sz="quarter" idx="20"/>
          </p:nvPr>
        </p:nvSpPr>
        <p:spPr>
          <a:xfrm>
            <a:off x="683999" y="1243809"/>
            <a:ext cx="5259600" cy="772560"/>
          </a:xfrm>
        </p:spPr>
        <p:txBody>
          <a:bodyPr/>
          <a:lstStyle>
            <a:lvl1pPr>
              <a:buNone/>
              <a:defRPr lang="cs-CZ" sz="2000" kern="1200" dirty="0">
                <a:solidFill>
                  <a:schemeClr val="accent5"/>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1000"/>
              </a:spcBef>
              <a:spcAft>
                <a:spcPts val="1000"/>
              </a:spcAft>
              <a:buFont typeface="Wingdings" pitchFamily="2" charset="2"/>
              <a:buNone/>
            </a:pPr>
            <a:r>
              <a:rPr lang="cs-CZ"/>
              <a:t>Po kliknutí můžete upravovat styly textu v předloze.</a:t>
            </a:r>
          </a:p>
        </p:txBody>
      </p:sp>
      <p:sp>
        <p:nvSpPr>
          <p:cNvPr id="9" name="Zástupný symbol pro tabulku 8">
            <a:extLst>
              <a:ext uri="{FF2B5EF4-FFF2-40B4-BE49-F238E27FC236}">
                <a16:creationId xmlns:a16="http://schemas.microsoft.com/office/drawing/2014/main" id="{38C15361-4216-1F02-862E-96F0428B738D}"/>
              </a:ext>
            </a:extLst>
          </p:cNvPr>
          <p:cNvSpPr>
            <a:spLocks noGrp="1"/>
          </p:cNvSpPr>
          <p:nvPr>
            <p:ph type="tbl" sz="quarter" idx="21"/>
          </p:nvPr>
        </p:nvSpPr>
        <p:spPr>
          <a:xfrm>
            <a:off x="5400942" y="2213361"/>
            <a:ext cx="6097458" cy="2836476"/>
          </a:xfrm>
        </p:spPr>
        <p:txBody>
          <a:bodyPr/>
          <a:lstStyle/>
          <a:p>
            <a:endParaRPr lang="cs-CZ"/>
          </a:p>
        </p:txBody>
      </p:sp>
      <p:sp>
        <p:nvSpPr>
          <p:cNvPr id="10" name="Zástupný symbol pro obsah 2">
            <a:extLst>
              <a:ext uri="{FF2B5EF4-FFF2-40B4-BE49-F238E27FC236}">
                <a16:creationId xmlns:a16="http://schemas.microsoft.com/office/drawing/2014/main" id="{B66658BE-27EF-DD53-8F17-938260B54B8F}"/>
              </a:ext>
            </a:extLst>
          </p:cNvPr>
          <p:cNvSpPr>
            <a:spLocks noGrp="1"/>
          </p:cNvSpPr>
          <p:nvPr>
            <p:ph idx="22" hasCustomPrompt="1"/>
          </p:nvPr>
        </p:nvSpPr>
        <p:spPr>
          <a:xfrm>
            <a:off x="1620000" y="2167003"/>
            <a:ext cx="3516021" cy="3915521"/>
          </a:xfrm>
        </p:spPr>
        <p:txBody>
          <a:bodyPr numCol="1" spcCol="360000">
            <a:noAutofit/>
          </a:bodyPr>
          <a:lstStyle>
            <a:lvl1pPr marL="288000" indent="-288000">
              <a:lnSpc>
                <a:spcPct val="100000"/>
              </a:lnSpc>
              <a:spcBef>
                <a:spcPts val="900"/>
              </a:spcBef>
              <a:spcAft>
                <a:spcPts val="900"/>
              </a:spcAft>
              <a:buClr>
                <a:schemeClr val="accent5"/>
              </a:buClr>
              <a:buSzPct val="90000"/>
              <a:buFont typeface="Wingdings" pitchFamily="2" charset="2"/>
              <a:buChar char="§"/>
              <a:defRPr sz="20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a:t>Upravte styly předlohy textu</a:t>
            </a:r>
          </a:p>
        </p:txBody>
      </p:sp>
      <p:sp>
        <p:nvSpPr>
          <p:cNvPr id="11" name="Zástupný symbol pro číslo snímku 5">
            <a:extLst>
              <a:ext uri="{FF2B5EF4-FFF2-40B4-BE49-F238E27FC236}">
                <a16:creationId xmlns:a16="http://schemas.microsoft.com/office/drawing/2014/main" id="{E903755D-63C9-7F62-34B8-C0C2AFB43970}"/>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265201978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5" name="Zástupný symbol pro číslo snímku 4"/>
          <p:cNvSpPr>
            <a:spLocks noGrp="1"/>
          </p:cNvSpPr>
          <p:nvPr>
            <p:ph type="sldNum" sz="quarter" idx="12"/>
          </p:nvPr>
        </p:nvSpPr>
        <p:spPr/>
        <p:txBody>
          <a:bodyPr/>
          <a:lstStyle/>
          <a:p>
            <a:fld id="{1CF5A12E-3DFE-4C3E-9036-7893F29C52C1}" type="slidenum">
              <a:rPr lang="cs-CZ" smtClean="0"/>
              <a:t>‹#›</a:t>
            </a:fld>
            <a:endParaRPr lang="cs-CZ"/>
          </a:p>
        </p:txBody>
      </p:sp>
      <p:sp>
        <p:nvSpPr>
          <p:cNvPr id="4" name="Zástupný symbol pro číslo snímku 5">
            <a:extLst>
              <a:ext uri="{FF2B5EF4-FFF2-40B4-BE49-F238E27FC236}">
                <a16:creationId xmlns:a16="http://schemas.microsoft.com/office/drawing/2014/main" id="{44D3900D-FEF7-DC42-A070-58AF49658B8B}"/>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307927402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4" name="Zástupný symbol pro číslo snímku 3"/>
          <p:cNvSpPr>
            <a:spLocks noGrp="1"/>
          </p:cNvSpPr>
          <p:nvPr>
            <p:ph type="sldNum" sz="quarter" idx="12"/>
          </p:nvPr>
        </p:nvSpPr>
        <p:spPr/>
        <p:txBody>
          <a:bodyPr/>
          <a:lstStyle/>
          <a:p>
            <a:fld id="{1CF5A12E-3DFE-4C3E-9036-7893F29C52C1}" type="slidenum">
              <a:rPr lang="cs-CZ" smtClean="0"/>
              <a:t>‹#›</a:t>
            </a:fld>
            <a:endParaRPr lang="cs-CZ"/>
          </a:p>
        </p:txBody>
      </p:sp>
    </p:spTree>
    <p:extLst>
      <p:ext uri="{BB962C8B-B14F-4D97-AF65-F5344CB8AC3E}">
        <p14:creationId xmlns:p14="http://schemas.microsoft.com/office/powerpoint/2010/main" val="394690637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Závěr a shrnutí">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60000"/>
          </a:xfrm>
        </p:spPr>
        <p:txBody>
          <a:bodyPr numCol="2" spcCol="360000"/>
          <a:lstStyle>
            <a:lvl1pPr marL="0" indent="-504000">
              <a:lnSpc>
                <a:spcPct val="120000"/>
              </a:lnSpc>
              <a:spcAft>
                <a:spcPts val="1000"/>
              </a:spcAft>
              <a:buNone/>
              <a:defRPr sz="2000">
                <a:solidFill>
                  <a:schemeClr val="accent5"/>
                </a:solidFill>
              </a:defRPr>
            </a:lvl1pPr>
            <a:lvl2pPr marL="0" indent="0">
              <a:lnSpc>
                <a:spcPct val="120000"/>
              </a:lnSpc>
              <a:spcAft>
                <a:spcPts val="400"/>
              </a:spcAft>
              <a:buNone/>
              <a:defRPr sz="1800"/>
            </a:lvl2pPr>
            <a:lvl3pPr marL="0" indent="0">
              <a:lnSpc>
                <a:spcPct val="120000"/>
              </a:lnSpc>
              <a:spcAft>
                <a:spcPts val="400"/>
              </a:spcAft>
              <a:buNone/>
              <a:defRPr/>
            </a:lvl3pPr>
            <a:lvl4pPr marL="0" indent="0">
              <a:lnSpc>
                <a:spcPct val="120000"/>
              </a:lnSpc>
              <a:spcAft>
                <a:spcPts val="400"/>
              </a:spcAft>
              <a:buNone/>
              <a:defRPr/>
            </a:lvl4pPr>
            <a:lvl5pPr marL="0" indent="0">
              <a:lnSpc>
                <a:spcPct val="120000"/>
              </a:lnSpc>
              <a:spcAft>
                <a:spcPts val="400"/>
              </a:spcAft>
              <a:buNone/>
              <a:defRPr/>
            </a:lvl5pPr>
          </a:lstStyle>
          <a:p>
            <a:pPr lvl="0"/>
            <a:r>
              <a:rPr lang="cs-CZ"/>
              <a:t>Upravte styly předlohy textu.</a:t>
            </a:r>
          </a:p>
        </p:txBody>
      </p:sp>
    </p:spTree>
    <p:extLst>
      <p:ext uri="{BB962C8B-B14F-4D97-AF65-F5344CB8AC3E}">
        <p14:creationId xmlns:p14="http://schemas.microsoft.com/office/powerpoint/2010/main" val="925495628"/>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cSld name="Porovnání">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6"/>
            <a:ext cx="10515600" cy="1325563"/>
          </a:xfrm>
        </p:spPr>
        <p:txBody>
          <a:bodyPr/>
          <a:lstStyle/>
          <a:p>
            <a:r>
              <a:rPr lang="cs-CZ"/>
              <a:t>Kliknutím lze upravit styl.</a:t>
            </a:r>
            <a:endParaRPr lang="en-US"/>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Content Placeholder 3"/>
          <p:cNvSpPr>
            <a:spLocks noGrp="1"/>
          </p:cNvSpPr>
          <p:nvPr>
            <p:ph sz="half" idx="2"/>
          </p:nvPr>
        </p:nvSpPr>
        <p:spPr>
          <a:xfrm>
            <a:off x="839789" y="2505075"/>
            <a:ext cx="5157787"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Content Placeholder 5"/>
          <p:cNvSpPr>
            <a:spLocks noGrp="1"/>
          </p:cNvSpPr>
          <p:nvPr>
            <p:ph sz="quarter" idx="4"/>
          </p:nvPr>
        </p:nvSpPr>
        <p:spPr>
          <a:xfrm>
            <a:off x="6172201" y="2505075"/>
            <a:ext cx="5183188"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7" name="Date Placeholder 6"/>
          <p:cNvSpPr>
            <a:spLocks noGrp="1"/>
          </p:cNvSpPr>
          <p:nvPr>
            <p:ph type="dt" sz="half" idx="10"/>
          </p:nvPr>
        </p:nvSpPr>
        <p:spPr/>
        <p:txBody>
          <a:bodyPr/>
          <a:lstStyle/>
          <a:p>
            <a:fld id="{E5ABBC76-6064-4C91-922D-ADD0F27134F0}" type="datetimeFigureOut">
              <a:rPr lang="cs-CZ" smtClean="0"/>
              <a:t>28.04.2026</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471ADDA6-D629-44E6-B234-A73E9F4FF45C}" type="slidenum">
              <a:rPr lang="cs-CZ" smtClean="0"/>
              <a:t>‹#›</a:t>
            </a:fld>
            <a:endParaRPr lang="cs-CZ"/>
          </a:p>
        </p:txBody>
      </p:sp>
    </p:spTree>
    <p:extLst>
      <p:ext uri="{BB962C8B-B14F-4D97-AF65-F5344CB8AC3E}">
        <p14:creationId xmlns:p14="http://schemas.microsoft.com/office/powerpoint/2010/main" val="428955770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Základní">
    <p:bg>
      <p:bgPr>
        <a:solidFill>
          <a:schemeClr val="bg1"/>
        </a:solidFill>
        <a:effectLst/>
      </p:bgPr>
    </p:bg>
    <p:spTree>
      <p:nvGrpSpPr>
        <p:cNvPr id="1" name=""/>
        <p:cNvGrpSpPr/>
        <p:nvPr/>
      </p:nvGrpSpPr>
      <p:grpSpPr>
        <a:xfrm>
          <a:off x="0" y="0"/>
          <a:ext cx="0" cy="0"/>
          <a:chOff x="0" y="0"/>
          <a:chExt cx="0" cy="0"/>
        </a:xfrm>
      </p:grpSpPr>
      <p:sp>
        <p:nvSpPr>
          <p:cNvPr id="3" name="Zástupný symbol pro obsah 2"/>
          <p:cNvSpPr>
            <a:spLocks noGrp="1"/>
          </p:cNvSpPr>
          <p:nvPr>
            <p:ph sz="half" idx="1" hasCustomPrompt="1"/>
          </p:nvPr>
        </p:nvSpPr>
        <p:spPr>
          <a:xfrm>
            <a:off x="1620000" y="2160000"/>
            <a:ext cx="8964000" cy="4078068"/>
          </a:xfrm>
          <a:prstGeom prst="rect">
            <a:avLst/>
          </a:prstGeom>
        </p:spPr>
        <p:txBody>
          <a:bodyPr/>
          <a:lstStyle>
            <a:lvl1pPr>
              <a:spcBef>
                <a:spcPts val="1000"/>
              </a:spcBef>
              <a:spcAft>
                <a:spcPts val="1000"/>
              </a:spcAft>
              <a:defRPr/>
            </a:lvl1pPr>
            <a:lvl2pPr>
              <a:spcAft>
                <a:spcPts val="1000"/>
              </a:spcAft>
              <a:defRPr sz="1800"/>
            </a:lvl2pPr>
            <a:lvl3pPr marL="720000" indent="-216000">
              <a:spcAft>
                <a:spcPts val="1000"/>
              </a:spcAft>
              <a:defRPr>
                <a:solidFill>
                  <a:schemeClr val="accent2"/>
                </a:solidFill>
              </a:defRPr>
            </a:lvl3pPr>
            <a:lvl4pPr marL="936000" indent="-216000">
              <a:spcAft>
                <a:spcPts val="1000"/>
              </a:spcAft>
              <a:defRPr/>
            </a:lvl4pPr>
            <a:lvl5pPr marL="1152000" indent="-216000">
              <a:spcAft>
                <a:spcPts val="1000"/>
              </a:spcAft>
              <a:defRPr/>
            </a:lvl5p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4" name="Zástupný symbol pro číslo snímku 5">
            <a:extLst>
              <a:ext uri="{FF2B5EF4-FFF2-40B4-BE49-F238E27FC236}">
                <a16:creationId xmlns:a16="http://schemas.microsoft.com/office/drawing/2014/main" id="{42833127-FA44-2449-652E-7C7C47C7D871}"/>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cs-CZ" sz="1000">
                <a:solidFill>
                  <a:schemeClr val="bg2"/>
                </a:solidFill>
              </a:rPr>
              <a:t>Ministerstvo pro místní rozvoj</a:t>
            </a:r>
          </a:p>
        </p:txBody>
      </p:sp>
      <p:sp>
        <p:nvSpPr>
          <p:cNvPr id="5" name="Nadpis 4">
            <a:extLst>
              <a:ext uri="{FF2B5EF4-FFF2-40B4-BE49-F238E27FC236}">
                <a16:creationId xmlns:a16="http://schemas.microsoft.com/office/drawing/2014/main" id="{4CC50D58-9C13-7041-41AC-823B5DE454BA}"/>
              </a:ext>
            </a:extLst>
          </p:cNvPr>
          <p:cNvSpPr>
            <a:spLocks noGrp="1"/>
          </p:cNvSpPr>
          <p:nvPr>
            <p:ph type="title"/>
          </p:nvPr>
        </p:nvSpPr>
        <p:spPr/>
        <p:txBody>
          <a:bodyPr/>
          <a:lstStyle/>
          <a:p>
            <a:r>
              <a:rPr lang="cs-CZ"/>
              <a:t>Kliknutím lze upravit styl.</a:t>
            </a:r>
          </a:p>
        </p:txBody>
      </p:sp>
    </p:spTree>
    <p:extLst>
      <p:ext uri="{BB962C8B-B14F-4D97-AF65-F5344CB8AC3E}">
        <p14:creationId xmlns:p14="http://schemas.microsoft.com/office/powerpoint/2010/main" val="13980106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1_Úvodní snímek">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a:xfrm>
            <a:off x="5400000" y="2340000"/>
            <a:ext cx="6300000" cy="1916866"/>
          </a:xfrm>
        </p:spPr>
        <p:txBody>
          <a:bodyPr lIns="0" tIns="0" rIns="0" bIns="0" anchor="t"/>
          <a:lstStyle>
            <a:lvl1pPr algn="l">
              <a:lnSpc>
                <a:spcPct val="100000"/>
              </a:lnSpc>
              <a:defRPr sz="3700" b="1">
                <a:solidFill>
                  <a:schemeClr val="bg1"/>
                </a:solidFill>
              </a:defRPr>
            </a:lvl1pPr>
          </a:lstStyle>
          <a:p>
            <a:r>
              <a:rPr lang="cs-CZ"/>
              <a:t>Kliknutím lze upravit styl.</a:t>
            </a:r>
          </a:p>
        </p:txBody>
      </p:sp>
      <p:sp>
        <p:nvSpPr>
          <p:cNvPr id="3" name="Podnadpis 2"/>
          <p:cNvSpPr>
            <a:spLocks noGrp="1"/>
          </p:cNvSpPr>
          <p:nvPr>
            <p:ph type="subTitle" idx="1"/>
          </p:nvPr>
        </p:nvSpPr>
        <p:spPr>
          <a:xfrm>
            <a:off x="5400000" y="4500000"/>
            <a:ext cx="6300000" cy="1968940"/>
          </a:xfrm>
        </p:spPr>
        <p:txBody>
          <a:bodyPr lIns="0" tIns="0" rIns="0" bIns="0"/>
          <a:lstStyle>
            <a:lvl1pPr marL="0" indent="0" algn="l">
              <a:lnSpc>
                <a:spcPct val="100000"/>
              </a:lnSpc>
              <a:spcBef>
                <a:spcPts val="0"/>
              </a:spcBef>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pic>
        <p:nvPicPr>
          <p:cNvPr id="6" name="Grafický objekt 5">
            <a:extLst>
              <a:ext uri="{FF2B5EF4-FFF2-40B4-BE49-F238E27FC236}">
                <a16:creationId xmlns:a16="http://schemas.microsoft.com/office/drawing/2014/main" id="{A60389E6-721D-E56F-59B1-B75533A6FA6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84000" y="648000"/>
            <a:ext cx="3363081" cy="1596614"/>
          </a:xfrm>
          <a:prstGeom prst="rect">
            <a:avLst/>
          </a:prstGeom>
        </p:spPr>
      </p:pic>
    </p:spTree>
    <p:extLst>
      <p:ext uri="{BB962C8B-B14F-4D97-AF65-F5344CB8AC3E}">
        <p14:creationId xmlns:p14="http://schemas.microsoft.com/office/powerpoint/2010/main" val="338870506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Tree>
    <p:extLst>
      <p:ext uri="{BB962C8B-B14F-4D97-AF65-F5344CB8AC3E}">
        <p14:creationId xmlns:p14="http://schemas.microsoft.com/office/powerpoint/2010/main" val="273882446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Tree>
    <p:extLst>
      <p:ext uri="{BB962C8B-B14F-4D97-AF65-F5344CB8AC3E}">
        <p14:creationId xmlns:p14="http://schemas.microsoft.com/office/powerpoint/2010/main" val="142408327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300000" y="2109600"/>
            <a:ext cx="5400000" cy="1916866"/>
          </a:xfrm>
        </p:spPr>
        <p:txBody>
          <a:bodyPr lIns="0" tIns="0" rIns="0" bIns="0" anchor="t"/>
          <a:lstStyle>
            <a:lvl1pPr algn="l">
              <a:lnSpc>
                <a:spcPct val="100000"/>
              </a:lnSpc>
              <a:defRPr sz="3700" b="1">
                <a:solidFill>
                  <a:schemeClr val="accent1"/>
                </a:solidFill>
              </a:defRPr>
            </a:lvl1pPr>
          </a:lstStyle>
          <a:p>
            <a:r>
              <a:rPr lang="cs-CZ"/>
              <a:t>Kliknutím lze upravit styl.</a:t>
            </a:r>
          </a:p>
        </p:txBody>
      </p:sp>
      <p:sp>
        <p:nvSpPr>
          <p:cNvPr id="3" name="Podnadpis 2"/>
          <p:cNvSpPr>
            <a:spLocks noGrp="1"/>
          </p:cNvSpPr>
          <p:nvPr>
            <p:ph type="subTitle" idx="1"/>
          </p:nvPr>
        </p:nvSpPr>
        <p:spPr>
          <a:xfrm>
            <a:off x="6300000" y="4237200"/>
            <a:ext cx="5400000" cy="1968940"/>
          </a:xfrm>
          <a:prstGeom prst="rect">
            <a:avLst/>
          </a:prstGeom>
        </p:spPr>
        <p:txBody>
          <a:bodyPr lIns="0" tIns="0" rIns="0" bIns="0"/>
          <a:lstStyle>
            <a:lvl1pPr marL="0" indent="0" algn="l">
              <a:lnSpc>
                <a:spcPct val="100000"/>
              </a:lnSpc>
              <a:spcBef>
                <a:spcPts val="0"/>
              </a:spcBef>
              <a:buNone/>
              <a:defRPr sz="20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pic>
        <p:nvPicPr>
          <p:cNvPr id="7" name="Grafický objekt 6">
            <a:extLst>
              <a:ext uri="{FF2B5EF4-FFF2-40B4-BE49-F238E27FC236}">
                <a16:creationId xmlns:a16="http://schemas.microsoft.com/office/drawing/2014/main" id="{C63B8EDC-7F1F-3C09-E76A-D5B19D3D53A9}"/>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84000" y="648000"/>
            <a:ext cx="3366847" cy="1598400"/>
          </a:xfrm>
          <a:prstGeom prst="rect">
            <a:avLst/>
          </a:prstGeom>
        </p:spPr>
      </p:pic>
    </p:spTree>
    <p:extLst>
      <p:ext uri="{BB962C8B-B14F-4D97-AF65-F5344CB8AC3E}">
        <p14:creationId xmlns:p14="http://schemas.microsoft.com/office/powerpoint/2010/main" val="1491793839"/>
      </p:ext>
    </p:extLst>
  </p:cSld>
  <p:clrMapOvr>
    <a:masterClrMapping/>
  </p:clrMapOvr>
  <p:extLst>
    <p:ext uri="{DCECCB84-F9BA-43D5-87BE-67443E8EF086}">
      <p15:sldGuideLst xmlns:p15="http://schemas.microsoft.com/office/powerpoint/2012/main">
        <p15:guide id="1" orient="horz" pos="1402">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2_Úvodní snímek">
    <p:spTree>
      <p:nvGrpSpPr>
        <p:cNvPr id="1" name=""/>
        <p:cNvGrpSpPr/>
        <p:nvPr/>
      </p:nvGrpSpPr>
      <p:grpSpPr>
        <a:xfrm>
          <a:off x="0" y="0"/>
          <a:ext cx="0" cy="0"/>
          <a:chOff x="0" y="0"/>
          <a:chExt cx="0" cy="0"/>
        </a:xfrm>
      </p:grpSpPr>
      <p:sp>
        <p:nvSpPr>
          <p:cNvPr id="6" name="Zástupný symbol obrázku 5">
            <a:extLst>
              <a:ext uri="{FF2B5EF4-FFF2-40B4-BE49-F238E27FC236}">
                <a16:creationId xmlns:a16="http://schemas.microsoft.com/office/drawing/2014/main" id="{9F0403E7-BC0D-3F6B-6A17-DC5CF67E19DD}"/>
              </a:ext>
            </a:extLst>
          </p:cNvPr>
          <p:cNvSpPr>
            <a:spLocks noGrp="1"/>
          </p:cNvSpPr>
          <p:nvPr>
            <p:ph type="pic" sz="quarter" idx="10"/>
          </p:nvPr>
        </p:nvSpPr>
        <p:spPr>
          <a:xfrm>
            <a:off x="1" y="0"/>
            <a:ext cx="5905499" cy="6858000"/>
          </a:xfrm>
          <a:prstGeom prst="rect">
            <a:avLst/>
          </a:prstGeom>
        </p:spPr>
        <p:txBody>
          <a:bodyPr/>
          <a:lstStyle/>
          <a:p>
            <a:endParaRPr lang="cs-CZ"/>
          </a:p>
        </p:txBody>
      </p:sp>
      <p:sp>
        <p:nvSpPr>
          <p:cNvPr id="2" name="Nadpis 1"/>
          <p:cNvSpPr>
            <a:spLocks noGrp="1"/>
          </p:cNvSpPr>
          <p:nvPr>
            <p:ph type="ctrTitle"/>
          </p:nvPr>
        </p:nvSpPr>
        <p:spPr>
          <a:xfrm>
            <a:off x="6300000" y="2109516"/>
            <a:ext cx="5400000" cy="1916866"/>
          </a:xfrm>
        </p:spPr>
        <p:txBody>
          <a:bodyPr lIns="0" tIns="0" rIns="0" bIns="0" anchor="t"/>
          <a:lstStyle>
            <a:lvl1pPr algn="l">
              <a:lnSpc>
                <a:spcPct val="100000"/>
              </a:lnSpc>
              <a:defRPr sz="3700" b="1">
                <a:solidFill>
                  <a:schemeClr val="accent1"/>
                </a:solidFill>
              </a:defRPr>
            </a:lvl1pPr>
          </a:lstStyle>
          <a:p>
            <a:r>
              <a:rPr lang="cs-CZ"/>
              <a:t>Kliknutím lze upravit styl.</a:t>
            </a:r>
          </a:p>
        </p:txBody>
      </p:sp>
      <p:sp>
        <p:nvSpPr>
          <p:cNvPr id="3" name="Podnadpis 2"/>
          <p:cNvSpPr>
            <a:spLocks noGrp="1"/>
          </p:cNvSpPr>
          <p:nvPr>
            <p:ph type="subTitle" idx="1"/>
          </p:nvPr>
        </p:nvSpPr>
        <p:spPr>
          <a:xfrm>
            <a:off x="6300000" y="4237731"/>
            <a:ext cx="5400000" cy="1968940"/>
          </a:xfrm>
          <a:prstGeom prst="rect">
            <a:avLst/>
          </a:prstGeom>
        </p:spPr>
        <p:txBody>
          <a:bodyPr lIns="0" tIns="0" rIns="0" bIns="0"/>
          <a:lstStyle>
            <a:lvl1pPr marL="0" indent="0" algn="l">
              <a:lnSpc>
                <a:spcPct val="100000"/>
              </a:lnSpc>
              <a:spcBef>
                <a:spcPts val="0"/>
              </a:spcBef>
              <a:buNone/>
              <a:defRPr sz="20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Tree>
    <p:extLst>
      <p:ext uri="{BB962C8B-B14F-4D97-AF65-F5344CB8AC3E}">
        <p14:creationId xmlns:p14="http://schemas.microsoft.com/office/powerpoint/2010/main" val="3313178687"/>
      </p:ext>
    </p:extLst>
  </p:cSld>
  <p:clrMapOvr>
    <a:masterClrMapping/>
  </p:clrMapOvr>
  <p:extLst>
    <p:ext uri="{DCECCB84-F9BA-43D5-87BE-67443E8EF086}">
      <p15:sldGuideLst xmlns:p15="http://schemas.microsoft.com/office/powerpoint/2012/main">
        <p15:guide id="1" orient="horz" pos="1402">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1_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5400000" y="2340000"/>
            <a:ext cx="6300000" cy="1916866"/>
          </a:xfrm>
        </p:spPr>
        <p:txBody>
          <a:bodyPr lIns="0" tIns="0" rIns="0" bIns="0" anchor="t"/>
          <a:lstStyle>
            <a:lvl1pPr algn="l">
              <a:lnSpc>
                <a:spcPct val="100000"/>
              </a:lnSpc>
              <a:defRPr sz="3700" b="1">
                <a:solidFill>
                  <a:schemeClr val="accent1"/>
                </a:solidFill>
              </a:defRPr>
            </a:lvl1pPr>
          </a:lstStyle>
          <a:p>
            <a:r>
              <a:rPr lang="cs-CZ"/>
              <a:t>Kliknutím lze upravit styl.</a:t>
            </a:r>
          </a:p>
        </p:txBody>
      </p:sp>
      <p:sp>
        <p:nvSpPr>
          <p:cNvPr id="3" name="Podnadpis 2"/>
          <p:cNvSpPr>
            <a:spLocks noGrp="1"/>
          </p:cNvSpPr>
          <p:nvPr>
            <p:ph type="subTitle" idx="1"/>
          </p:nvPr>
        </p:nvSpPr>
        <p:spPr>
          <a:xfrm>
            <a:off x="5400000" y="4500000"/>
            <a:ext cx="6300000" cy="1968940"/>
          </a:xfrm>
          <a:prstGeom prst="rect">
            <a:avLst/>
          </a:prstGeom>
        </p:spPr>
        <p:txBody>
          <a:bodyPr lIns="0" tIns="0" rIns="0" bIns="0"/>
          <a:lstStyle>
            <a:lvl1pPr marL="0" indent="0" algn="l">
              <a:lnSpc>
                <a:spcPct val="100000"/>
              </a:lnSpc>
              <a:spcBef>
                <a:spcPts val="0"/>
              </a:spcBef>
              <a:buNone/>
              <a:defRPr sz="20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dirty="0"/>
              <a:t>Kliknutím můžete upravit styl předlohy.</a:t>
            </a:r>
          </a:p>
        </p:txBody>
      </p:sp>
      <p:pic>
        <p:nvPicPr>
          <p:cNvPr id="5" name="Grafický objekt 4">
            <a:extLst>
              <a:ext uri="{FF2B5EF4-FFF2-40B4-BE49-F238E27FC236}">
                <a16:creationId xmlns:a16="http://schemas.microsoft.com/office/drawing/2014/main" id="{B90272BE-40A8-FF09-B72B-2D0BA2A4EF6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84000" y="648000"/>
            <a:ext cx="3366847" cy="1598400"/>
          </a:xfrm>
          <a:prstGeom prst="rect">
            <a:avLst/>
          </a:prstGeom>
        </p:spPr>
      </p:pic>
    </p:spTree>
    <p:extLst>
      <p:ext uri="{BB962C8B-B14F-4D97-AF65-F5344CB8AC3E}">
        <p14:creationId xmlns:p14="http://schemas.microsoft.com/office/powerpoint/2010/main" val="72140482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Nadpis a obsah">
    <p:bg>
      <p:bgPr>
        <a:solidFill>
          <a:schemeClr val="bg1"/>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60000"/>
          </a:xfrm>
          <a:prstGeom prst="rect">
            <a:avLst/>
          </a:prstGeom>
        </p:spPr>
        <p:txBody>
          <a:bodyPr numCol="2" spcCol="360000"/>
          <a:lstStyle>
            <a:lvl1pPr marL="288000" indent="-288000">
              <a:lnSpc>
                <a:spcPct val="100000"/>
              </a:lnSpc>
              <a:spcAft>
                <a:spcPts val="1000"/>
              </a:spcAft>
              <a:buFont typeface="Wingdings" pitchFamily="2" charset="2"/>
              <a:buChar char="§"/>
              <a:defRPr sz="2000"/>
            </a:lvl1pPr>
            <a:lvl2pPr marL="288000" indent="216000">
              <a:lnSpc>
                <a:spcPct val="100000"/>
              </a:lnSpc>
              <a:spcAft>
                <a:spcPts val="1000"/>
              </a:spcAft>
              <a:buFont typeface="Wingdings" pitchFamily="2" charset="2"/>
              <a:buChar char="§"/>
              <a:defRPr sz="1800"/>
            </a:lvl2pPr>
            <a:lvl3pPr marL="720000" indent="-216000">
              <a:lnSpc>
                <a:spcPct val="100000"/>
              </a:lnSpc>
              <a:spcAft>
                <a:spcPts val="1000"/>
              </a:spcAft>
              <a:buFont typeface="Wingdings" pitchFamily="2" charset="2"/>
              <a:buChar char="§"/>
              <a:defRPr/>
            </a:lvl3pPr>
            <a:lvl4pPr marL="936000" indent="-216000">
              <a:lnSpc>
                <a:spcPct val="100000"/>
              </a:lnSpc>
              <a:spcAft>
                <a:spcPts val="1000"/>
              </a:spcAft>
              <a:buFont typeface="Wingdings" pitchFamily="2" charset="2"/>
              <a:buChar char="§"/>
              <a:defRPr/>
            </a:lvl4pPr>
            <a:lvl5pPr indent="-216000">
              <a:lnSpc>
                <a:spcPct val="100000"/>
              </a:lnSpc>
              <a:spcAft>
                <a:spcPts val="1000"/>
              </a:spcAft>
              <a:buFont typeface="Wingdings" pitchFamily="2" charset="2"/>
              <a:buChar char="§"/>
              <a:defRPr/>
            </a:lvl5p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Tree>
    <p:extLst>
      <p:ext uri="{BB962C8B-B14F-4D97-AF65-F5344CB8AC3E}">
        <p14:creationId xmlns:p14="http://schemas.microsoft.com/office/powerpoint/2010/main" val="1095514258"/>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ext velký">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60000"/>
          </a:xfrm>
          <a:prstGeom prst="rect">
            <a:avLst/>
          </a:prstGeom>
        </p:spPr>
        <p:txBody>
          <a:bodyPr numCol="1" spcCol="360000">
            <a:noAutofit/>
          </a:bodyPr>
          <a:lstStyle>
            <a:lvl1pPr marL="0" indent="0">
              <a:lnSpc>
                <a:spcPct val="100000"/>
              </a:lnSpc>
              <a:spcAft>
                <a:spcPts val="1000"/>
              </a:spcAft>
              <a:buNone/>
              <a:defRPr sz="32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dirty="0"/>
              <a:t>Upravte styly předlohy textu.</a:t>
            </a:r>
          </a:p>
        </p:txBody>
      </p:sp>
      <p:sp>
        <p:nvSpPr>
          <p:cNvPr id="6" name="Zástupný symbol pro číslo snímku 5"/>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4" name="Zástupný symbol pro číslo snímku 5">
            <a:extLst>
              <a:ext uri="{FF2B5EF4-FFF2-40B4-BE49-F238E27FC236}">
                <a16:creationId xmlns:a16="http://schemas.microsoft.com/office/drawing/2014/main" id="{FB23D414-7544-6455-E8D2-C72A3EBC3FA9}"/>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cs-CZ" sz="1000">
                <a:solidFill>
                  <a:schemeClr val="bg2"/>
                </a:solidFill>
              </a:rPr>
              <a:t>Ministerstvo pro místní rozvoj</a:t>
            </a:r>
          </a:p>
        </p:txBody>
      </p:sp>
    </p:spTree>
    <p:extLst>
      <p:ext uri="{BB962C8B-B14F-4D97-AF65-F5344CB8AC3E}">
        <p14:creationId xmlns:p14="http://schemas.microsoft.com/office/powerpoint/2010/main" val="1833162793"/>
      </p:ext>
    </p:extLst>
  </p:cSld>
  <p:clrMapOvr>
    <a:masterClrMapping/>
  </p:clrMapOvr>
  <p:extLst>
    <p:ext uri="{DCECCB84-F9BA-43D5-87BE-67443E8EF086}">
      <p15:sldGuideLst xmlns:p15="http://schemas.microsoft.com/office/powerpoint/2012/main">
        <p15:guide id="1" pos="415">
          <p15:clr>
            <a:srgbClr val="FBAE40"/>
          </p15:clr>
        </p15:guide>
        <p15:guide id="2" orient="horz" pos="4110" userDrawn="1">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Text běžný">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26021"/>
          </a:xfrm>
          <a:prstGeom prst="rect">
            <a:avLst/>
          </a:prstGeom>
        </p:spPr>
        <p:txBody>
          <a:bodyPr numCol="1" spcCol="360000">
            <a:noAutofit/>
          </a:bodyPr>
          <a:lstStyle>
            <a:lvl1pPr marL="0" indent="0">
              <a:lnSpc>
                <a:spcPct val="100000"/>
              </a:lnSpc>
              <a:spcAft>
                <a:spcPts val="1000"/>
              </a:spcAft>
              <a:buNone/>
              <a:defRPr sz="20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dirty="0"/>
              <a:t>Upravte styly předlohy textu.</a:t>
            </a:r>
          </a:p>
        </p:txBody>
      </p:sp>
      <p:sp>
        <p:nvSpPr>
          <p:cNvPr id="6" name="Zástupný symbol pro číslo snímku 5"/>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5" name="Zástupný symbol pro číslo snímku 5">
            <a:extLst>
              <a:ext uri="{FF2B5EF4-FFF2-40B4-BE49-F238E27FC236}">
                <a16:creationId xmlns:a16="http://schemas.microsoft.com/office/drawing/2014/main" id="{2BBC0884-F87E-1907-FF5F-2AB324A5C47E}"/>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1816794560"/>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Odrážky velké">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46919"/>
          </a:xfrm>
          <a:prstGeom prst="rect">
            <a:avLst/>
          </a:prstGeom>
        </p:spPr>
        <p:txBody>
          <a:bodyPr numCol="1" spcCol="360000">
            <a:noAutofit/>
          </a:bodyPr>
          <a:lstStyle>
            <a:lvl1pPr marL="504000" indent="-504000">
              <a:lnSpc>
                <a:spcPct val="100000"/>
              </a:lnSpc>
              <a:spcAft>
                <a:spcPts val="1000"/>
              </a:spcAft>
              <a:buClr>
                <a:schemeClr val="accent1"/>
              </a:buClr>
              <a:buSzPct val="90000"/>
              <a:buFont typeface="Wingdings" pitchFamily="2" charset="2"/>
              <a:buChar char="§"/>
              <a:defRPr sz="32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a:t>Upravte styly předlohy textu</a:t>
            </a:r>
          </a:p>
        </p:txBody>
      </p:sp>
      <p:sp>
        <p:nvSpPr>
          <p:cNvPr id="6" name="Zástupný symbol pro číslo snímku 5"/>
          <p:cNvSpPr>
            <a:spLocks noGrp="1"/>
          </p:cNvSpPr>
          <p:nvPr>
            <p:ph type="sldNum" sz="quarter" idx="12"/>
          </p:nvPr>
        </p:nvSpPr>
        <p:spPr/>
        <p:txBody>
          <a:bodyPr/>
          <a:lstStyle/>
          <a:p>
            <a:fld id="{1CF5A12E-3DFE-4C3E-9036-7893F29C52C1}" type="slidenum">
              <a:rPr lang="cs-CZ" smtClean="0"/>
              <a:t>‹#›</a:t>
            </a:fld>
            <a:endParaRPr lang="cs-CZ"/>
          </a:p>
        </p:txBody>
      </p:sp>
      <p:sp>
        <p:nvSpPr>
          <p:cNvPr id="5" name="Zástupný symbol pro číslo snímku 5">
            <a:extLst>
              <a:ext uri="{FF2B5EF4-FFF2-40B4-BE49-F238E27FC236}">
                <a16:creationId xmlns:a16="http://schemas.microsoft.com/office/drawing/2014/main" id="{84905BBB-F9FE-9FBF-15BB-B1658C5A09FF}"/>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1785083271"/>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Odrážky malé">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15521"/>
          </a:xfrm>
          <a:prstGeom prst="rect">
            <a:avLst/>
          </a:prstGeom>
        </p:spPr>
        <p:txBody>
          <a:bodyPr numCol="1" spcCol="360000">
            <a:noAutofit/>
          </a:bodyPr>
          <a:lstStyle>
            <a:lvl1pPr marL="360000" indent="-360000">
              <a:lnSpc>
                <a:spcPct val="100000"/>
              </a:lnSpc>
              <a:spcBef>
                <a:spcPts val="900"/>
              </a:spcBef>
              <a:spcAft>
                <a:spcPts val="900"/>
              </a:spcAft>
              <a:buClr>
                <a:schemeClr val="accent1"/>
              </a:buClr>
              <a:buSzPct val="90000"/>
              <a:buFont typeface="Wingdings" pitchFamily="2" charset="2"/>
              <a:buChar char="§"/>
              <a:defRPr sz="20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dirty="0"/>
              <a:t>Upravte styly předlohy textu</a:t>
            </a:r>
          </a:p>
        </p:txBody>
      </p:sp>
      <p:sp>
        <p:nvSpPr>
          <p:cNvPr id="6" name="Zástupný symbol pro číslo snímku 5"/>
          <p:cNvSpPr>
            <a:spLocks noGrp="1"/>
          </p:cNvSpPr>
          <p:nvPr>
            <p:ph type="sldNum" sz="quarter" idx="12"/>
          </p:nvPr>
        </p:nvSpPr>
        <p:spPr/>
        <p:txBody>
          <a:bodyPr/>
          <a:lstStyle/>
          <a:p>
            <a:fld id="{1CF5A12E-3DFE-4C3E-9036-7893F29C52C1}" type="slidenum">
              <a:rPr lang="cs-CZ" smtClean="0"/>
              <a:t>‹#›</a:t>
            </a:fld>
            <a:endParaRPr lang="cs-CZ"/>
          </a:p>
        </p:txBody>
      </p:sp>
      <p:sp>
        <p:nvSpPr>
          <p:cNvPr id="5" name="Zástupný symbol pro číslo snímku 5">
            <a:extLst>
              <a:ext uri="{FF2B5EF4-FFF2-40B4-BE49-F238E27FC236}">
                <a16:creationId xmlns:a16="http://schemas.microsoft.com/office/drawing/2014/main" id="{93163992-C525-2C66-6CAF-F1C6D7A2FF4B}"/>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1300737552"/>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Základní">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dirty="0"/>
              <a:t>Kliknutím lze upravit styl.</a:t>
            </a:r>
          </a:p>
        </p:txBody>
      </p:sp>
      <p:sp>
        <p:nvSpPr>
          <p:cNvPr id="3" name="Zástupný symbol pro obsah 2"/>
          <p:cNvSpPr>
            <a:spLocks noGrp="1"/>
          </p:cNvSpPr>
          <p:nvPr>
            <p:ph idx="1" hasCustomPrompt="1"/>
          </p:nvPr>
        </p:nvSpPr>
        <p:spPr>
          <a:xfrm>
            <a:off x="1620000" y="2160000"/>
            <a:ext cx="8964000" cy="3960000"/>
          </a:xfrm>
        </p:spPr>
        <p:txBody>
          <a:bodyPr numCol="1" spcCol="360000"/>
          <a:lstStyle>
            <a:lvl1pPr marL="504000" indent="-504000">
              <a:lnSpc>
                <a:spcPct val="100000"/>
              </a:lnSpc>
              <a:spcAft>
                <a:spcPts val="1000"/>
              </a:spcAft>
              <a:buNone/>
              <a:defRPr sz="2000"/>
            </a:lvl1pPr>
            <a:lvl2pPr indent="0">
              <a:lnSpc>
                <a:spcPct val="120000"/>
              </a:lnSpc>
              <a:spcAft>
                <a:spcPts val="400"/>
              </a:spcAft>
              <a:buNone/>
              <a:defRPr sz="1800"/>
            </a:lvl2pPr>
            <a:lvl3pPr indent="0">
              <a:lnSpc>
                <a:spcPct val="120000"/>
              </a:lnSpc>
              <a:spcAft>
                <a:spcPts val="400"/>
              </a:spcAft>
              <a:buNone/>
              <a:defRPr/>
            </a:lvl3pPr>
            <a:lvl4pPr indent="0">
              <a:lnSpc>
                <a:spcPct val="120000"/>
              </a:lnSpc>
              <a:spcAft>
                <a:spcPts val="400"/>
              </a:spcAft>
              <a:buNone/>
              <a:defRPr/>
            </a:lvl4pPr>
            <a:lvl5pPr indent="0">
              <a:lnSpc>
                <a:spcPct val="120000"/>
              </a:lnSpc>
              <a:spcAft>
                <a:spcPts val="400"/>
              </a:spcAft>
              <a:buNone/>
              <a:defRPr/>
            </a:lvl5p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Tree>
    <p:extLst>
      <p:ext uri="{BB962C8B-B14F-4D97-AF65-F5344CB8AC3E}">
        <p14:creationId xmlns:p14="http://schemas.microsoft.com/office/powerpoint/2010/main" val="2949276644"/>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type="secHead" preserve="1">
  <p:cSld name="Předělový slide">
    <p:bg>
      <p:bgPr>
        <a:solidFill>
          <a:schemeClr val="accent5"/>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1015999"/>
            <a:ext cx="9900000" cy="2413001"/>
          </a:xfrm>
        </p:spPr>
        <p:txBody>
          <a:bodyPr anchor="b"/>
          <a:lstStyle>
            <a:lvl1pPr>
              <a:lnSpc>
                <a:spcPct val="100000"/>
              </a:lnSpc>
              <a:defRPr sz="4800">
                <a:solidFill>
                  <a:schemeClr val="tx2"/>
                </a:solidFill>
              </a:defRPr>
            </a:lvl1pPr>
          </a:lstStyle>
          <a:p>
            <a:r>
              <a:rPr lang="cs-CZ"/>
              <a:t>Kliknutím lze upravit styl.</a:t>
            </a:r>
          </a:p>
        </p:txBody>
      </p:sp>
      <p:sp>
        <p:nvSpPr>
          <p:cNvPr id="3" name="Zástupný symbol pro text 2"/>
          <p:cNvSpPr>
            <a:spLocks noGrp="1"/>
          </p:cNvSpPr>
          <p:nvPr>
            <p:ph type="body" idx="1" hasCustomPrompt="1"/>
          </p:nvPr>
        </p:nvSpPr>
        <p:spPr>
          <a:xfrm>
            <a:off x="684000" y="3676651"/>
            <a:ext cx="9900000" cy="2413000"/>
          </a:xfrm>
          <a:prstGeom prst="rect">
            <a:avLst/>
          </a:prstGeom>
        </p:spPr>
        <p:txBody>
          <a:bodyPr/>
          <a:lstStyle>
            <a:lvl1pPr marL="0" indent="0">
              <a:lnSpc>
                <a:spcPct val="120000"/>
              </a:lnSpc>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Tree>
    <p:extLst>
      <p:ext uri="{BB962C8B-B14F-4D97-AF65-F5344CB8AC3E}">
        <p14:creationId xmlns:p14="http://schemas.microsoft.com/office/powerpoint/2010/main" val="397497038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Předělový slide 1">
    <p:bg>
      <p:bgPr>
        <a:solidFill>
          <a:schemeClr val="accent5"/>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561599"/>
            <a:ext cx="9900000" cy="2160000"/>
          </a:xfrm>
        </p:spPr>
        <p:txBody>
          <a:bodyPr anchor="t">
            <a:noAutofit/>
          </a:bodyPr>
          <a:lstStyle>
            <a:lvl1pPr>
              <a:lnSpc>
                <a:spcPct val="100000"/>
              </a:lnSpc>
              <a:defRPr sz="3600">
                <a:solidFill>
                  <a:schemeClr val="tx2"/>
                </a:solidFill>
              </a:defRPr>
            </a:lvl1pPr>
          </a:lstStyle>
          <a:p>
            <a:r>
              <a:rPr lang="cs-CZ"/>
              <a:t>Kliknutím lze upravit styl.</a:t>
            </a:r>
          </a:p>
        </p:txBody>
      </p:sp>
    </p:spTree>
    <p:extLst>
      <p:ext uri="{BB962C8B-B14F-4D97-AF65-F5344CB8AC3E}">
        <p14:creationId xmlns:p14="http://schemas.microsoft.com/office/powerpoint/2010/main" val="85686477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Předělový slide s obrázkem">
    <p:bg>
      <p:bgPr>
        <a:solidFill>
          <a:schemeClr val="accent5"/>
        </a:solidFill>
        <a:effectLst/>
      </p:bgPr>
    </p:bg>
    <p:spTree>
      <p:nvGrpSpPr>
        <p:cNvPr id="1" name=""/>
        <p:cNvGrpSpPr/>
        <p:nvPr/>
      </p:nvGrpSpPr>
      <p:grpSpPr>
        <a:xfrm>
          <a:off x="0" y="0"/>
          <a:ext cx="0" cy="0"/>
          <a:chOff x="0" y="0"/>
          <a:chExt cx="0" cy="0"/>
        </a:xfrm>
      </p:grpSpPr>
      <p:sp>
        <p:nvSpPr>
          <p:cNvPr id="3" name="Zástupný symbol obrázku 5">
            <a:extLst>
              <a:ext uri="{FF2B5EF4-FFF2-40B4-BE49-F238E27FC236}">
                <a16:creationId xmlns:a16="http://schemas.microsoft.com/office/drawing/2014/main" id="{0EED0200-723A-192F-A0AB-3C11FC5331B7}"/>
              </a:ext>
            </a:extLst>
          </p:cNvPr>
          <p:cNvSpPr>
            <a:spLocks noGrp="1"/>
          </p:cNvSpPr>
          <p:nvPr>
            <p:ph type="pic" sz="quarter" idx="10"/>
          </p:nvPr>
        </p:nvSpPr>
        <p:spPr>
          <a:xfrm>
            <a:off x="6286501" y="0"/>
            <a:ext cx="5905499" cy="6858000"/>
          </a:xfrm>
          <a:prstGeom prst="rect">
            <a:avLst/>
          </a:prstGeom>
        </p:spPr>
        <p:txBody>
          <a:bodyPr/>
          <a:lstStyle/>
          <a:p>
            <a:endParaRPr lang="cs-CZ"/>
          </a:p>
        </p:txBody>
      </p:sp>
      <p:sp>
        <p:nvSpPr>
          <p:cNvPr id="2" name="Nadpis 1"/>
          <p:cNvSpPr>
            <a:spLocks noGrp="1"/>
          </p:cNvSpPr>
          <p:nvPr>
            <p:ph type="title"/>
          </p:nvPr>
        </p:nvSpPr>
        <p:spPr>
          <a:xfrm>
            <a:off x="684000" y="563174"/>
            <a:ext cx="5412000" cy="3384358"/>
          </a:xfrm>
        </p:spPr>
        <p:txBody>
          <a:bodyPr anchor="t">
            <a:noAutofit/>
          </a:bodyPr>
          <a:lstStyle>
            <a:lvl1pPr>
              <a:lnSpc>
                <a:spcPct val="100000"/>
              </a:lnSpc>
              <a:defRPr sz="3600">
                <a:solidFill>
                  <a:schemeClr val="tx2"/>
                </a:solidFill>
              </a:defRPr>
            </a:lvl1pPr>
          </a:lstStyle>
          <a:p>
            <a:r>
              <a:rPr lang="cs-CZ"/>
              <a:t>Kliknutím lze upravit styl.</a:t>
            </a:r>
          </a:p>
        </p:txBody>
      </p:sp>
    </p:spTree>
    <p:extLst>
      <p:ext uri="{BB962C8B-B14F-4D97-AF65-F5344CB8AC3E}">
        <p14:creationId xmlns:p14="http://schemas.microsoft.com/office/powerpoint/2010/main" val="268091953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Text běžný s obrázkem">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4476000" cy="3797036"/>
          </a:xfrm>
          <a:prstGeom prst="rect">
            <a:avLst/>
          </a:prstGeom>
        </p:spPr>
        <p:txBody>
          <a:bodyPr numCol="1" spcCol="360000">
            <a:noAutofit/>
          </a:bodyPr>
          <a:lstStyle>
            <a:lvl1pPr marL="360000" indent="-360000">
              <a:lnSpc>
                <a:spcPct val="100000"/>
              </a:lnSpc>
              <a:spcAft>
                <a:spcPts val="1000"/>
              </a:spcAft>
              <a:buSzPct val="90000"/>
              <a:buFont typeface="Wingdings" pitchFamily="2" charset="2"/>
              <a:buChar char="§"/>
              <a:tabLst/>
              <a:defRPr sz="2000"/>
            </a:lvl1pPr>
            <a:lvl2pPr indent="0">
              <a:lnSpc>
                <a:spcPct val="120000"/>
              </a:lnSpc>
              <a:spcAft>
                <a:spcPts val="400"/>
              </a:spcAft>
              <a:buFont typeface="Arial" panose="020B0604020202020204" pitchFamily="34" charset="0"/>
              <a:buChar char="•"/>
              <a:defRPr sz="1800"/>
            </a:lvl2pPr>
            <a:lvl3pPr indent="0">
              <a:lnSpc>
                <a:spcPct val="120000"/>
              </a:lnSpc>
              <a:spcAft>
                <a:spcPts val="400"/>
              </a:spcAft>
              <a:buFont typeface="Arial" panose="020B0604020202020204" pitchFamily="34" charset="0"/>
              <a:buChar char="•"/>
              <a:defRPr sz="1800"/>
            </a:lvl3pPr>
            <a:lvl4pPr indent="0">
              <a:lnSpc>
                <a:spcPct val="120000"/>
              </a:lnSpc>
              <a:spcAft>
                <a:spcPts val="400"/>
              </a:spcAft>
              <a:buFont typeface="Arial" panose="020B0604020202020204" pitchFamily="34" charset="0"/>
              <a:buChar char="•"/>
              <a:defRPr sz="1800"/>
            </a:lvl4pPr>
            <a:lvl5pPr indent="0">
              <a:lnSpc>
                <a:spcPct val="120000"/>
              </a:lnSpc>
              <a:spcAft>
                <a:spcPts val="400"/>
              </a:spcAft>
              <a:buFont typeface="Arial" panose="020B0604020202020204" pitchFamily="34" charset="0"/>
              <a:buChar char="•"/>
              <a:defRPr sz="1800"/>
            </a:lvl5p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6" name="Zástupný symbol pro číslo snímku 5"/>
          <p:cNvSpPr>
            <a:spLocks noGrp="1"/>
          </p:cNvSpPr>
          <p:nvPr>
            <p:ph type="sldNum" sz="quarter" idx="12"/>
          </p:nvPr>
        </p:nvSpPr>
        <p:spPr/>
        <p:txBody>
          <a:bodyPr/>
          <a:lstStyle/>
          <a:p>
            <a:fld id="{1CF5A12E-3DFE-4C3E-9036-7893F29C52C1}" type="slidenum">
              <a:rPr lang="cs-CZ" smtClean="0"/>
              <a:t>‹#›</a:t>
            </a:fld>
            <a:endParaRPr lang="cs-CZ"/>
          </a:p>
        </p:txBody>
      </p:sp>
      <p:sp>
        <p:nvSpPr>
          <p:cNvPr id="5" name="Zástupný symbol obrázku 5">
            <a:extLst>
              <a:ext uri="{FF2B5EF4-FFF2-40B4-BE49-F238E27FC236}">
                <a16:creationId xmlns:a16="http://schemas.microsoft.com/office/drawing/2014/main" id="{BB38CCEF-CF1A-B72B-D67E-9A39E14D3EA2}"/>
              </a:ext>
            </a:extLst>
          </p:cNvPr>
          <p:cNvSpPr>
            <a:spLocks noGrp="1"/>
          </p:cNvSpPr>
          <p:nvPr>
            <p:ph type="pic" sz="quarter" idx="10"/>
          </p:nvPr>
        </p:nvSpPr>
        <p:spPr>
          <a:xfrm>
            <a:off x="6298501" y="2213429"/>
            <a:ext cx="4285499" cy="3618660"/>
          </a:xfrm>
          <a:prstGeom prst="rect">
            <a:avLst/>
          </a:prstGeom>
        </p:spPr>
        <p:txBody>
          <a:bodyPr/>
          <a:lstStyle/>
          <a:p>
            <a:endParaRPr lang="cs-CZ"/>
          </a:p>
        </p:txBody>
      </p:sp>
      <p:sp>
        <p:nvSpPr>
          <p:cNvPr id="7" name="Zástupný symbol pro číslo snímku 5">
            <a:extLst>
              <a:ext uri="{FF2B5EF4-FFF2-40B4-BE49-F238E27FC236}">
                <a16:creationId xmlns:a16="http://schemas.microsoft.com/office/drawing/2014/main" id="{2C7EEF15-9663-FDF8-3786-E9D1170BC091}"/>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1394102900"/>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Podnadpis, dva sloupce">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1620000" y="2160000"/>
            <a:ext cx="4323523" cy="3960537"/>
          </a:xfrm>
          <a:prstGeom prst="rect">
            <a:avLst/>
          </a:prstGeom>
        </p:spPr>
        <p:txBody>
          <a:bodyPr/>
          <a:lstStyle>
            <a:lvl1pPr>
              <a:spcAft>
                <a:spcPts val="1800"/>
              </a:spcAft>
              <a:buFont typeface="Wingdings" pitchFamily="2" charset="2"/>
              <a:buNone/>
              <a:defRPr b="1">
                <a:solidFill>
                  <a:schemeClr val="accent2"/>
                </a:solidFill>
              </a:defRPr>
            </a:lvl1pPr>
            <a:lvl2pPr marL="0" indent="-288000">
              <a:buClr>
                <a:schemeClr val="accent1"/>
              </a:buClr>
              <a:buSzPct val="90000"/>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9" name="Zástupný text 8">
            <a:extLst>
              <a:ext uri="{FF2B5EF4-FFF2-40B4-BE49-F238E27FC236}">
                <a16:creationId xmlns:a16="http://schemas.microsoft.com/office/drawing/2014/main" id="{6F99AF0C-D583-5D11-E4A5-C93DED75A4D9}"/>
              </a:ext>
            </a:extLst>
          </p:cNvPr>
          <p:cNvSpPr>
            <a:spLocks noGrp="1"/>
          </p:cNvSpPr>
          <p:nvPr>
            <p:ph type="body" sz="quarter" idx="14"/>
          </p:nvPr>
        </p:nvSpPr>
        <p:spPr>
          <a:xfrm>
            <a:off x="684000" y="1243809"/>
            <a:ext cx="5259600" cy="772560"/>
          </a:xfrm>
          <a:prstGeom prst="rect">
            <a:avLst/>
          </a:prstGeom>
        </p:spPr>
        <p:txBody>
          <a:bodyPr/>
          <a:lstStyle>
            <a:lvl1pPr marL="0" indent="0">
              <a:buNone/>
              <a:defRPr>
                <a:solidFill>
                  <a:schemeClr val="accent1"/>
                </a:solidFill>
              </a:defRPr>
            </a:lvl1pPr>
            <a:lvl2pPr>
              <a:buNone/>
              <a:defRPr/>
            </a:lvl2pPr>
            <a:lvl3pPr>
              <a:buNone/>
              <a:defRPr/>
            </a:lvl3pPr>
            <a:lvl4pPr>
              <a:buNone/>
              <a:defRPr/>
            </a:lvl4pPr>
            <a:lvl5pPr>
              <a:buNone/>
              <a:defRPr/>
            </a:lvl5pPr>
          </a:lstStyle>
          <a:p>
            <a:pPr lvl="0"/>
            <a:r>
              <a:rPr lang="cs-CZ" dirty="0"/>
              <a:t>Po kliknutí můžete upravovat styly textu v předloze.</a:t>
            </a:r>
          </a:p>
        </p:txBody>
      </p:sp>
      <p:sp>
        <p:nvSpPr>
          <p:cNvPr id="4" name="Zástupný symbol pro obsah 2">
            <a:extLst>
              <a:ext uri="{FF2B5EF4-FFF2-40B4-BE49-F238E27FC236}">
                <a16:creationId xmlns:a16="http://schemas.microsoft.com/office/drawing/2014/main" id="{C2843CF9-B3FD-9E68-3D7A-392FEBCB4FEE}"/>
              </a:ext>
            </a:extLst>
          </p:cNvPr>
          <p:cNvSpPr>
            <a:spLocks noGrp="1"/>
          </p:cNvSpPr>
          <p:nvPr>
            <p:ph sz="half" idx="15" hasCustomPrompt="1"/>
          </p:nvPr>
        </p:nvSpPr>
        <p:spPr>
          <a:xfrm>
            <a:off x="6266427" y="2160000"/>
            <a:ext cx="4323523" cy="3960537"/>
          </a:xfrm>
          <a:prstGeom prst="rect">
            <a:avLst/>
          </a:prstGeom>
        </p:spPr>
        <p:txBody>
          <a:bodyPr/>
          <a:lstStyle>
            <a:lvl1pPr>
              <a:spcAft>
                <a:spcPts val="1800"/>
              </a:spcAft>
              <a:buFont typeface="Wingdings" pitchFamily="2" charset="2"/>
              <a:buNone/>
              <a:defRPr b="1">
                <a:solidFill>
                  <a:schemeClr val="accent2"/>
                </a:solidFill>
              </a:defRPr>
            </a:lvl1pPr>
            <a:lvl2pPr marL="0" indent="-288000">
              <a:buClr>
                <a:schemeClr val="accent1"/>
              </a:buClr>
              <a:buSzPct val="90000"/>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8" name="Zástupný symbol pro číslo snímku 5">
            <a:extLst>
              <a:ext uri="{FF2B5EF4-FFF2-40B4-BE49-F238E27FC236}">
                <a16:creationId xmlns:a16="http://schemas.microsoft.com/office/drawing/2014/main" id="{1A2E329E-B047-5BCC-C0F2-88F14A418F05}"/>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118202800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Tři sloupce">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693601" y="2160000"/>
            <a:ext cx="3375982" cy="3960537"/>
          </a:xfrm>
          <a:prstGeom prst="rect">
            <a:avLst/>
          </a:prstGeom>
        </p:spPr>
        <p:txBody>
          <a:bodyPr/>
          <a:lstStyle>
            <a:lvl1pPr marL="0" indent="0">
              <a:spcAft>
                <a:spcPts val="1800"/>
              </a:spcAft>
              <a:buFont typeface="Arial" panose="020B0604020202020204" pitchFamily="34" charset="0"/>
              <a:buNone/>
              <a:defRPr b="1">
                <a:solidFill>
                  <a:schemeClr val="accent2"/>
                </a:solidFill>
              </a:defRPr>
            </a:lvl1pPr>
            <a:lvl2pPr marL="0" indent="-288000">
              <a:buClr>
                <a:schemeClr val="accent5"/>
              </a:buClr>
              <a:buSzPct val="90000"/>
              <a:buFont typeface="Wingdings" pitchFamily="2" charset="2"/>
              <a:buNone/>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10" name="Zástupný symbol pro obsah 2">
            <a:extLst>
              <a:ext uri="{FF2B5EF4-FFF2-40B4-BE49-F238E27FC236}">
                <a16:creationId xmlns:a16="http://schemas.microsoft.com/office/drawing/2014/main" id="{7671851E-E145-B540-BFE6-BCB164F7650F}"/>
              </a:ext>
            </a:extLst>
          </p:cNvPr>
          <p:cNvSpPr>
            <a:spLocks noGrp="1"/>
          </p:cNvSpPr>
          <p:nvPr>
            <p:ph sz="half" idx="13" hasCustomPrompt="1"/>
          </p:nvPr>
        </p:nvSpPr>
        <p:spPr>
          <a:xfrm>
            <a:off x="8119333" y="2160000"/>
            <a:ext cx="3375982" cy="3960537"/>
          </a:xfrm>
          <a:prstGeom prst="rect">
            <a:avLst/>
          </a:prstGeom>
        </p:spPr>
        <p:txBody>
          <a:bodyPr/>
          <a:lstStyle>
            <a:lvl1pPr marL="0" indent="0">
              <a:spcAft>
                <a:spcPts val="1800"/>
              </a:spcAft>
              <a:buFont typeface="Arial" panose="020B0604020202020204" pitchFamily="34" charset="0"/>
              <a:buNone/>
              <a:defRPr b="1">
                <a:solidFill>
                  <a:schemeClr val="accent2"/>
                </a:solidFill>
              </a:defRPr>
            </a:lvl1pPr>
            <a:lvl2pPr marL="0" indent="-288000">
              <a:buClr>
                <a:schemeClr val="accent5"/>
              </a:buClr>
              <a:buSzPct val="90000"/>
              <a:buFont typeface="Wingdings" pitchFamily="2" charset="2"/>
              <a:buNone/>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11" name="Zástupný symbol pro obsah 2">
            <a:extLst>
              <a:ext uri="{FF2B5EF4-FFF2-40B4-BE49-F238E27FC236}">
                <a16:creationId xmlns:a16="http://schemas.microsoft.com/office/drawing/2014/main" id="{C5DD8208-8E62-3BCD-5295-A5DE908611EA}"/>
              </a:ext>
            </a:extLst>
          </p:cNvPr>
          <p:cNvSpPr>
            <a:spLocks noGrp="1"/>
          </p:cNvSpPr>
          <p:nvPr>
            <p:ph sz="half" idx="14" hasCustomPrompt="1"/>
          </p:nvPr>
        </p:nvSpPr>
        <p:spPr>
          <a:xfrm>
            <a:off x="4408009" y="2160000"/>
            <a:ext cx="3375982" cy="3960537"/>
          </a:xfrm>
          <a:prstGeom prst="rect">
            <a:avLst/>
          </a:prstGeom>
        </p:spPr>
        <p:txBody>
          <a:bodyPr/>
          <a:lstStyle>
            <a:lvl1pPr marL="0" indent="0">
              <a:spcAft>
                <a:spcPts val="1800"/>
              </a:spcAft>
              <a:buFont typeface="Arial" panose="020B0604020202020204" pitchFamily="34" charset="0"/>
              <a:buNone/>
              <a:defRPr b="1">
                <a:solidFill>
                  <a:schemeClr val="accent2"/>
                </a:solidFill>
              </a:defRPr>
            </a:lvl1pPr>
            <a:lvl2pPr marL="0" indent="-288000">
              <a:buClr>
                <a:schemeClr val="accent5"/>
              </a:buClr>
              <a:buSzPct val="90000"/>
              <a:buFont typeface="Wingdings" pitchFamily="2" charset="2"/>
              <a:buNone/>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4" name="Zástupný symbol pro číslo snímku 5">
            <a:extLst>
              <a:ext uri="{FF2B5EF4-FFF2-40B4-BE49-F238E27FC236}">
                <a16:creationId xmlns:a16="http://schemas.microsoft.com/office/drawing/2014/main" id="{7B9A68AD-FB4B-8978-5212-ECDC03A6FB0B}"/>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43556455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Podnadpis, 3 sloupce podbarvené">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684000" y="2257436"/>
            <a:ext cx="3355437" cy="3590706"/>
          </a:xfrm>
          <a:prstGeom prst="rect">
            <a:avLst/>
          </a:prstGeom>
          <a:solidFill>
            <a:schemeClr val="tx2"/>
          </a:solidFill>
        </p:spPr>
        <p:txBody>
          <a:bodyPr lIns="180000" tIns="108000" rIns="144000" bIns="72000"/>
          <a:lstStyle>
            <a:lvl1pPr marL="0">
              <a:spcAft>
                <a:spcPts val="1800"/>
              </a:spcAft>
              <a:buFont typeface="Arial" panose="020B0604020202020204" pitchFamily="34" charset="0"/>
              <a:buNone/>
              <a:defRPr b="1">
                <a:solidFill>
                  <a:schemeClr val="accent5"/>
                </a:solidFill>
              </a:defRPr>
            </a:lvl1pPr>
            <a:lvl2pPr marL="0" indent="-288000">
              <a:buClr>
                <a:schemeClr val="accent5"/>
              </a:buClr>
              <a:buSzPct val="90000"/>
              <a:buFont typeface="Wingdings" pitchFamily="2" charset="2"/>
              <a:buNone/>
              <a:defRPr sz="1500">
                <a:solidFill>
                  <a:schemeClr val="bg1"/>
                </a:solidFill>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9" name="Zástupný text 8">
            <a:extLst>
              <a:ext uri="{FF2B5EF4-FFF2-40B4-BE49-F238E27FC236}">
                <a16:creationId xmlns:a16="http://schemas.microsoft.com/office/drawing/2014/main" id="{6F99AF0C-D583-5D11-E4A5-C93DED75A4D9}"/>
              </a:ext>
            </a:extLst>
          </p:cNvPr>
          <p:cNvSpPr>
            <a:spLocks noGrp="1"/>
          </p:cNvSpPr>
          <p:nvPr>
            <p:ph type="body" sz="quarter" idx="14"/>
          </p:nvPr>
        </p:nvSpPr>
        <p:spPr>
          <a:xfrm>
            <a:off x="684000" y="1243809"/>
            <a:ext cx="5259600" cy="772560"/>
          </a:xfrm>
          <a:prstGeom prst="rect">
            <a:avLst/>
          </a:prstGeom>
        </p:spPr>
        <p:txBody>
          <a:bodyPr/>
          <a:lstStyle>
            <a:lvl1pPr>
              <a:buNone/>
              <a:defRPr lang="cs-CZ" sz="2000" kern="1200" dirty="0">
                <a:solidFill>
                  <a:schemeClr val="accent1"/>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0"/>
              </a:spcBef>
              <a:spcAft>
                <a:spcPts val="1000"/>
              </a:spcAft>
              <a:buClr>
                <a:schemeClr val="accent1"/>
              </a:buClr>
              <a:buFont typeface="Wingdings" pitchFamily="2" charset="2"/>
              <a:buNone/>
            </a:pPr>
            <a:r>
              <a:rPr lang="cs-CZ"/>
              <a:t>Po kliknutí můžete upravovat styly textu v předloze.</a:t>
            </a:r>
          </a:p>
        </p:txBody>
      </p:sp>
      <p:sp>
        <p:nvSpPr>
          <p:cNvPr id="4" name="Zástupný symbol pro obsah 2">
            <a:extLst>
              <a:ext uri="{FF2B5EF4-FFF2-40B4-BE49-F238E27FC236}">
                <a16:creationId xmlns:a16="http://schemas.microsoft.com/office/drawing/2014/main" id="{2C9E7C88-D105-85BB-7817-7828128845B7}"/>
              </a:ext>
            </a:extLst>
          </p:cNvPr>
          <p:cNvSpPr>
            <a:spLocks noGrp="1"/>
          </p:cNvSpPr>
          <p:nvPr>
            <p:ph sz="half" idx="15" hasCustomPrompt="1"/>
          </p:nvPr>
        </p:nvSpPr>
        <p:spPr>
          <a:xfrm>
            <a:off x="8156517" y="2257436"/>
            <a:ext cx="3355437" cy="3590706"/>
          </a:xfrm>
          <a:prstGeom prst="rect">
            <a:avLst/>
          </a:prstGeom>
          <a:solidFill>
            <a:schemeClr val="tx2"/>
          </a:solidFill>
        </p:spPr>
        <p:txBody>
          <a:bodyPr lIns="180000" tIns="108000" rIns="144000" bIns="72000"/>
          <a:lstStyle>
            <a:lvl1pPr marL="0">
              <a:spcAft>
                <a:spcPts val="1800"/>
              </a:spcAft>
              <a:buFont typeface="Arial" panose="020B0604020202020204" pitchFamily="34" charset="0"/>
              <a:buNone/>
              <a:defRPr b="1">
                <a:solidFill>
                  <a:schemeClr val="accent5"/>
                </a:solidFill>
              </a:defRPr>
            </a:lvl1pPr>
            <a:lvl2pPr marL="0" indent="-288000">
              <a:buClr>
                <a:schemeClr val="accent5"/>
              </a:buClr>
              <a:buSzPct val="90000"/>
              <a:buFont typeface="Wingdings" pitchFamily="2" charset="2"/>
              <a:buNone/>
              <a:defRPr sz="1500">
                <a:solidFill>
                  <a:schemeClr val="bg1"/>
                </a:solidFill>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8" name="Zástupný symbol pro obsah 2">
            <a:extLst>
              <a:ext uri="{FF2B5EF4-FFF2-40B4-BE49-F238E27FC236}">
                <a16:creationId xmlns:a16="http://schemas.microsoft.com/office/drawing/2014/main" id="{F3B495C6-E9D9-BB16-034D-BB35D518475B}"/>
              </a:ext>
            </a:extLst>
          </p:cNvPr>
          <p:cNvSpPr>
            <a:spLocks noGrp="1"/>
          </p:cNvSpPr>
          <p:nvPr>
            <p:ph sz="half" idx="16" hasCustomPrompt="1"/>
          </p:nvPr>
        </p:nvSpPr>
        <p:spPr>
          <a:xfrm>
            <a:off x="4420259" y="2257436"/>
            <a:ext cx="3355437" cy="3590706"/>
          </a:xfrm>
          <a:prstGeom prst="rect">
            <a:avLst/>
          </a:prstGeom>
          <a:solidFill>
            <a:schemeClr val="tx2"/>
          </a:solidFill>
        </p:spPr>
        <p:txBody>
          <a:bodyPr lIns="180000" tIns="108000" rIns="144000" bIns="72000"/>
          <a:lstStyle>
            <a:lvl1pPr marL="0">
              <a:spcAft>
                <a:spcPts val="1800"/>
              </a:spcAft>
              <a:buFont typeface="Arial" panose="020B0604020202020204" pitchFamily="34" charset="0"/>
              <a:buNone/>
              <a:defRPr b="1">
                <a:solidFill>
                  <a:schemeClr val="accent5"/>
                </a:solidFill>
              </a:defRPr>
            </a:lvl1pPr>
            <a:lvl2pPr marL="0" indent="-288000">
              <a:buClr>
                <a:schemeClr val="accent5"/>
              </a:buClr>
              <a:buSzPct val="90000"/>
              <a:buFont typeface="Wingdings" pitchFamily="2" charset="2"/>
              <a:buNone/>
              <a:defRPr sz="1500">
                <a:solidFill>
                  <a:schemeClr val="bg1"/>
                </a:solidFill>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6" name="Zástupný symbol pro číslo snímku 5">
            <a:extLst>
              <a:ext uri="{FF2B5EF4-FFF2-40B4-BE49-F238E27FC236}">
                <a16:creationId xmlns:a16="http://schemas.microsoft.com/office/drawing/2014/main" id="{4CC1C452-BE80-BC5C-7921-09A8FE89B918}"/>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42884705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3 sloupce podbarvené se šipkami">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noAutofit/>
          </a:bodyPr>
          <a:lstStyle/>
          <a:p>
            <a:r>
              <a:rPr lang="cs-CZ"/>
              <a:t>Kliknutím lze upravit styl.</a:t>
            </a:r>
          </a:p>
        </p:txBody>
      </p:sp>
      <p:sp>
        <p:nvSpPr>
          <p:cNvPr id="3" name="Zástupný symbol pro obsah 2"/>
          <p:cNvSpPr>
            <a:spLocks noGrp="1"/>
          </p:cNvSpPr>
          <p:nvPr>
            <p:ph sz="half" idx="1" hasCustomPrompt="1"/>
          </p:nvPr>
        </p:nvSpPr>
        <p:spPr>
          <a:xfrm>
            <a:off x="684001" y="2257436"/>
            <a:ext cx="3105680" cy="3590706"/>
          </a:xfrm>
          <a:prstGeom prst="rect">
            <a:avLst/>
          </a:prstGeom>
          <a:solidFill>
            <a:schemeClr val="accent1"/>
          </a:solidFill>
        </p:spPr>
        <p:txBody>
          <a:bodyPr lIns="180000" tIns="180000" rIns="144000" bIns="7200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500">
                <a:solidFill>
                  <a:schemeClr val="bg1"/>
                </a:solidFill>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7" name="Zástupný symbol pro číslo snímku 6"/>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10" name="Zástupný symbol pro obsah 2">
            <a:extLst>
              <a:ext uri="{FF2B5EF4-FFF2-40B4-BE49-F238E27FC236}">
                <a16:creationId xmlns:a16="http://schemas.microsoft.com/office/drawing/2014/main" id="{963E211A-EC28-5A07-3501-03AC420E839A}"/>
              </a:ext>
            </a:extLst>
          </p:cNvPr>
          <p:cNvSpPr>
            <a:spLocks noGrp="1"/>
          </p:cNvSpPr>
          <p:nvPr>
            <p:ph sz="half" idx="13" hasCustomPrompt="1"/>
          </p:nvPr>
        </p:nvSpPr>
        <p:spPr>
          <a:xfrm>
            <a:off x="8405601" y="2246803"/>
            <a:ext cx="3105680" cy="3590706"/>
          </a:xfrm>
          <a:prstGeom prst="rect">
            <a:avLst/>
          </a:prstGeom>
          <a:solidFill>
            <a:schemeClr val="accent1"/>
          </a:solidFill>
        </p:spPr>
        <p:txBody>
          <a:bodyPr lIns="180000" tIns="180000" rIns="144000" bIns="7200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500">
                <a:solidFill>
                  <a:schemeClr val="bg1"/>
                </a:solidFill>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1" name="Zástupný symbol pro obsah 2">
            <a:extLst>
              <a:ext uri="{FF2B5EF4-FFF2-40B4-BE49-F238E27FC236}">
                <a16:creationId xmlns:a16="http://schemas.microsoft.com/office/drawing/2014/main" id="{CA544A6B-12C5-DC1B-EDF5-D0332255C4DE}"/>
              </a:ext>
            </a:extLst>
          </p:cNvPr>
          <p:cNvSpPr>
            <a:spLocks noGrp="1"/>
          </p:cNvSpPr>
          <p:nvPr>
            <p:ph sz="half" idx="14" hasCustomPrompt="1"/>
          </p:nvPr>
        </p:nvSpPr>
        <p:spPr>
          <a:xfrm>
            <a:off x="4544801" y="2257436"/>
            <a:ext cx="3105680" cy="3590706"/>
          </a:xfrm>
          <a:prstGeom prst="rect">
            <a:avLst/>
          </a:prstGeom>
          <a:solidFill>
            <a:schemeClr val="accent1"/>
          </a:solidFill>
        </p:spPr>
        <p:txBody>
          <a:bodyPr lIns="180000" tIns="180000" rIns="144000" bIns="7200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500">
                <a:solidFill>
                  <a:schemeClr val="bg1"/>
                </a:solidFill>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pic>
        <p:nvPicPr>
          <p:cNvPr id="18" name="Obrázek 17">
            <a:extLst>
              <a:ext uri="{FF2B5EF4-FFF2-40B4-BE49-F238E27FC236}">
                <a16:creationId xmlns:a16="http://schemas.microsoft.com/office/drawing/2014/main" id="{2A3086D1-EC65-B74C-A8BB-C58567182BE6}"/>
              </a:ext>
            </a:extLst>
          </p:cNvPr>
          <p:cNvPicPr>
            <a:picLocks noChangeAspect="1"/>
          </p:cNvPicPr>
          <p:nvPr userDrawn="1"/>
        </p:nvPicPr>
        <p:blipFill>
          <a:blip r:embed="rId2"/>
          <a:stretch>
            <a:fillRect/>
          </a:stretch>
        </p:blipFill>
        <p:spPr>
          <a:xfrm>
            <a:off x="3985314" y="3880589"/>
            <a:ext cx="360717" cy="301120"/>
          </a:xfrm>
          <a:prstGeom prst="rect">
            <a:avLst/>
          </a:prstGeom>
        </p:spPr>
      </p:pic>
      <p:pic>
        <p:nvPicPr>
          <p:cNvPr id="20" name="Obrázek 19">
            <a:extLst>
              <a:ext uri="{FF2B5EF4-FFF2-40B4-BE49-F238E27FC236}">
                <a16:creationId xmlns:a16="http://schemas.microsoft.com/office/drawing/2014/main" id="{CAAABE1A-E3F7-8D77-4BC1-22DA8776E5AB}"/>
              </a:ext>
            </a:extLst>
          </p:cNvPr>
          <p:cNvPicPr>
            <a:picLocks noChangeAspect="1"/>
          </p:cNvPicPr>
          <p:nvPr userDrawn="1"/>
        </p:nvPicPr>
        <p:blipFill>
          <a:blip r:embed="rId2"/>
          <a:stretch>
            <a:fillRect/>
          </a:stretch>
        </p:blipFill>
        <p:spPr>
          <a:xfrm>
            <a:off x="7846114" y="3880589"/>
            <a:ext cx="360717" cy="301120"/>
          </a:xfrm>
          <a:prstGeom prst="rect">
            <a:avLst/>
          </a:prstGeom>
        </p:spPr>
      </p:pic>
      <p:sp>
        <p:nvSpPr>
          <p:cNvPr id="21" name="Zástupný text 8">
            <a:extLst>
              <a:ext uri="{FF2B5EF4-FFF2-40B4-BE49-F238E27FC236}">
                <a16:creationId xmlns:a16="http://schemas.microsoft.com/office/drawing/2014/main" id="{EE858B53-D403-C768-50C6-B820DCD4E564}"/>
              </a:ext>
            </a:extLst>
          </p:cNvPr>
          <p:cNvSpPr>
            <a:spLocks noGrp="1"/>
          </p:cNvSpPr>
          <p:nvPr>
            <p:ph type="body" sz="quarter" idx="15"/>
          </p:nvPr>
        </p:nvSpPr>
        <p:spPr>
          <a:xfrm>
            <a:off x="684000" y="1243809"/>
            <a:ext cx="5259600" cy="772560"/>
          </a:xfrm>
          <a:prstGeom prst="rect">
            <a:avLst/>
          </a:prstGeom>
        </p:spPr>
        <p:txBody>
          <a:bodyPr>
            <a:noAutofit/>
          </a:bodyPr>
          <a:lstStyle>
            <a:lvl1pPr>
              <a:buNone/>
              <a:defRPr lang="cs-CZ" sz="2000" kern="1200" dirty="0">
                <a:solidFill>
                  <a:schemeClr val="accent1"/>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0"/>
              </a:spcBef>
              <a:spcAft>
                <a:spcPts val="1000"/>
              </a:spcAft>
              <a:buClr>
                <a:schemeClr val="accent1"/>
              </a:buClr>
              <a:buFont typeface="Wingdings" pitchFamily="2" charset="2"/>
              <a:buNone/>
            </a:pPr>
            <a:r>
              <a:rPr lang="cs-CZ"/>
              <a:t>Po kliknutí můžete upravovat styly textu v předloze.</a:t>
            </a:r>
          </a:p>
        </p:txBody>
      </p:sp>
      <p:sp>
        <p:nvSpPr>
          <p:cNvPr id="22" name="Zástupný symbol pro číslo snímku 5">
            <a:extLst>
              <a:ext uri="{FF2B5EF4-FFF2-40B4-BE49-F238E27FC236}">
                <a16:creationId xmlns:a16="http://schemas.microsoft.com/office/drawing/2014/main" id="{7BDEE34E-2AD1-D45A-CDC5-B7356B87F969}"/>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92248586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4 sloupce s obrázky">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noAutofit/>
          </a:bodyPr>
          <a:lstStyle/>
          <a:p>
            <a:r>
              <a:rPr lang="cs-CZ"/>
              <a:t>Kliknutím lze upravit styl.</a:t>
            </a:r>
          </a:p>
        </p:txBody>
      </p:sp>
      <p:sp>
        <p:nvSpPr>
          <p:cNvPr id="3" name="Zástupný symbol pro obsah 2"/>
          <p:cNvSpPr>
            <a:spLocks noGrp="1"/>
          </p:cNvSpPr>
          <p:nvPr>
            <p:ph sz="half" idx="1" hasCustomPrompt="1"/>
          </p:nvPr>
        </p:nvSpPr>
        <p:spPr>
          <a:xfrm>
            <a:off x="684001" y="4444252"/>
            <a:ext cx="2428993" cy="1403889"/>
          </a:xfrm>
          <a:prstGeom prst="rect">
            <a:avLst/>
          </a:prstGeo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7" name="Zástupný symbol pro číslo snímku 6"/>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1492625"/>
            <a:ext cx="2428993" cy="2602004"/>
          </a:xfrm>
          <a:prstGeom prst="rect">
            <a:avLst/>
          </a:prstGeom>
        </p:spPr>
        <p:txBody>
          <a:bodyPr>
            <a:noAutofit/>
          </a:bodyPr>
          <a:lstStyle/>
          <a:p>
            <a:endParaRPr lang="cs-CZ"/>
          </a:p>
        </p:txBody>
      </p:sp>
      <p:sp>
        <p:nvSpPr>
          <p:cNvPr id="9" name="Zástupný symbol pro obsah 2">
            <a:extLst>
              <a:ext uri="{FF2B5EF4-FFF2-40B4-BE49-F238E27FC236}">
                <a16:creationId xmlns:a16="http://schemas.microsoft.com/office/drawing/2014/main" id="{1FE252C3-C241-69C2-ACDF-A6765E53EC81}"/>
              </a:ext>
            </a:extLst>
          </p:cNvPr>
          <p:cNvSpPr>
            <a:spLocks noGrp="1"/>
          </p:cNvSpPr>
          <p:nvPr>
            <p:ph sz="half" idx="14" hasCustomPrompt="1"/>
          </p:nvPr>
        </p:nvSpPr>
        <p:spPr>
          <a:xfrm>
            <a:off x="9077724" y="4444252"/>
            <a:ext cx="2428993" cy="1403889"/>
          </a:xfrm>
          <a:prstGeom prst="rect">
            <a:avLst/>
          </a:prstGeo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77723" y="1492625"/>
            <a:ext cx="2428993" cy="2602004"/>
          </a:xfrm>
          <a:prstGeom prst="rect">
            <a:avLst/>
          </a:prstGeom>
        </p:spPr>
        <p:txBody>
          <a:bodyPr>
            <a:noAutofit/>
          </a:bodyPr>
          <a:lstStyle/>
          <a:p>
            <a:endParaRPr lang="cs-CZ"/>
          </a:p>
        </p:txBody>
      </p:sp>
      <p:sp>
        <p:nvSpPr>
          <p:cNvPr id="14" name="Zástupný symbol pro obsah 2">
            <a:extLst>
              <a:ext uri="{FF2B5EF4-FFF2-40B4-BE49-F238E27FC236}">
                <a16:creationId xmlns:a16="http://schemas.microsoft.com/office/drawing/2014/main" id="{D5AA8550-16D6-4AA2-0FA5-8338C81AFAC5}"/>
              </a:ext>
            </a:extLst>
          </p:cNvPr>
          <p:cNvSpPr>
            <a:spLocks noGrp="1"/>
          </p:cNvSpPr>
          <p:nvPr>
            <p:ph sz="half" idx="16" hasCustomPrompt="1"/>
          </p:nvPr>
        </p:nvSpPr>
        <p:spPr>
          <a:xfrm>
            <a:off x="6279817" y="4444252"/>
            <a:ext cx="2428993" cy="1403889"/>
          </a:xfrm>
          <a:prstGeom prst="rect">
            <a:avLst/>
          </a:prstGeo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9816" y="1492625"/>
            <a:ext cx="2428993" cy="2602004"/>
          </a:xfrm>
          <a:prstGeom prst="rect">
            <a:avLst/>
          </a:prstGeom>
        </p:spPr>
        <p:txBody>
          <a:bodyPr>
            <a:noAutofit/>
          </a:bodyPr>
          <a:lstStyle/>
          <a:p>
            <a:endParaRPr lang="cs-CZ"/>
          </a:p>
        </p:txBody>
      </p:sp>
      <p:sp>
        <p:nvSpPr>
          <p:cNvPr id="16" name="Zástupný symbol pro obsah 2">
            <a:extLst>
              <a:ext uri="{FF2B5EF4-FFF2-40B4-BE49-F238E27FC236}">
                <a16:creationId xmlns:a16="http://schemas.microsoft.com/office/drawing/2014/main" id="{1F7AACE7-568D-33D9-AF71-3ED0BB808ED7}"/>
              </a:ext>
            </a:extLst>
          </p:cNvPr>
          <p:cNvSpPr>
            <a:spLocks noGrp="1"/>
          </p:cNvSpPr>
          <p:nvPr>
            <p:ph sz="half" idx="18" hasCustomPrompt="1"/>
          </p:nvPr>
        </p:nvSpPr>
        <p:spPr>
          <a:xfrm>
            <a:off x="3481909" y="4444252"/>
            <a:ext cx="2428993" cy="1403889"/>
          </a:xfrm>
          <a:prstGeom prst="rect">
            <a:avLst/>
          </a:prstGeo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81908" y="1492625"/>
            <a:ext cx="2428993" cy="2602004"/>
          </a:xfrm>
          <a:prstGeom prst="rect">
            <a:avLst/>
          </a:prstGeom>
        </p:spPr>
        <p:txBody>
          <a:bodyPr>
            <a:noAutofit/>
          </a:bodyPr>
          <a:lstStyle/>
          <a:p>
            <a:endParaRPr lang="cs-CZ"/>
          </a:p>
        </p:txBody>
      </p:sp>
      <p:sp>
        <p:nvSpPr>
          <p:cNvPr id="4" name="Zástupný symbol pro číslo snímku 5">
            <a:extLst>
              <a:ext uri="{FF2B5EF4-FFF2-40B4-BE49-F238E27FC236}">
                <a16:creationId xmlns:a16="http://schemas.microsoft.com/office/drawing/2014/main" id="{496F11FE-78A2-69C8-0643-BE729D4F1FDE}"/>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1344064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Podnadpis, 4 sloupce s obrázky">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noAutofit/>
          </a:bodyPr>
          <a:lstStyle/>
          <a:p>
            <a:r>
              <a:rPr lang="cs-CZ"/>
              <a:t>Kliknutím lze upravit styl.</a:t>
            </a:r>
          </a:p>
        </p:txBody>
      </p:sp>
      <p:sp>
        <p:nvSpPr>
          <p:cNvPr id="3" name="Zástupný symbol pro obsah 2"/>
          <p:cNvSpPr>
            <a:spLocks noGrp="1"/>
          </p:cNvSpPr>
          <p:nvPr>
            <p:ph sz="half" idx="1" hasCustomPrompt="1"/>
          </p:nvPr>
        </p:nvSpPr>
        <p:spPr>
          <a:xfrm>
            <a:off x="684001" y="4444252"/>
            <a:ext cx="2428993" cy="1403889"/>
          </a:xfrm>
          <a:prstGeom prst="rect">
            <a:avLst/>
          </a:prstGeo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7" name="Zástupný symbol pro číslo snímku 6"/>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2215662"/>
            <a:ext cx="2428993" cy="1878966"/>
          </a:xfrm>
          <a:prstGeom prst="rect">
            <a:avLst/>
          </a:prstGeom>
        </p:spPr>
        <p:txBody>
          <a:bodyPr>
            <a:noAutofit/>
          </a:bodyPr>
          <a:lstStyle/>
          <a:p>
            <a:endParaRPr lang="cs-CZ"/>
          </a:p>
        </p:txBody>
      </p:sp>
      <p:sp>
        <p:nvSpPr>
          <p:cNvPr id="9" name="Zástupný symbol pro obsah 2">
            <a:extLst>
              <a:ext uri="{FF2B5EF4-FFF2-40B4-BE49-F238E27FC236}">
                <a16:creationId xmlns:a16="http://schemas.microsoft.com/office/drawing/2014/main" id="{1FE252C3-C241-69C2-ACDF-A6765E53EC81}"/>
              </a:ext>
            </a:extLst>
          </p:cNvPr>
          <p:cNvSpPr>
            <a:spLocks noGrp="1"/>
          </p:cNvSpPr>
          <p:nvPr>
            <p:ph sz="half" idx="14" hasCustomPrompt="1"/>
          </p:nvPr>
        </p:nvSpPr>
        <p:spPr>
          <a:xfrm>
            <a:off x="9077724" y="4444252"/>
            <a:ext cx="2428993" cy="1403889"/>
          </a:xfrm>
          <a:prstGeom prst="rect">
            <a:avLst/>
          </a:prstGeo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77723" y="2215662"/>
            <a:ext cx="2428993" cy="1878966"/>
          </a:xfrm>
          <a:prstGeom prst="rect">
            <a:avLst/>
          </a:prstGeom>
        </p:spPr>
        <p:txBody>
          <a:bodyPr>
            <a:noAutofit/>
          </a:bodyPr>
          <a:lstStyle/>
          <a:p>
            <a:endParaRPr lang="cs-CZ"/>
          </a:p>
        </p:txBody>
      </p:sp>
      <p:sp>
        <p:nvSpPr>
          <p:cNvPr id="14" name="Zástupný symbol pro obsah 2">
            <a:extLst>
              <a:ext uri="{FF2B5EF4-FFF2-40B4-BE49-F238E27FC236}">
                <a16:creationId xmlns:a16="http://schemas.microsoft.com/office/drawing/2014/main" id="{D5AA8550-16D6-4AA2-0FA5-8338C81AFAC5}"/>
              </a:ext>
            </a:extLst>
          </p:cNvPr>
          <p:cNvSpPr>
            <a:spLocks noGrp="1"/>
          </p:cNvSpPr>
          <p:nvPr>
            <p:ph sz="half" idx="16" hasCustomPrompt="1"/>
          </p:nvPr>
        </p:nvSpPr>
        <p:spPr>
          <a:xfrm>
            <a:off x="6279817" y="4444252"/>
            <a:ext cx="2428993" cy="1403889"/>
          </a:xfrm>
          <a:prstGeom prst="rect">
            <a:avLst/>
          </a:prstGeo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9816" y="2215662"/>
            <a:ext cx="2428993" cy="1878966"/>
          </a:xfrm>
          <a:prstGeom prst="rect">
            <a:avLst/>
          </a:prstGeom>
        </p:spPr>
        <p:txBody>
          <a:bodyPr>
            <a:noAutofit/>
          </a:bodyPr>
          <a:lstStyle/>
          <a:p>
            <a:endParaRPr lang="cs-CZ"/>
          </a:p>
        </p:txBody>
      </p:sp>
      <p:sp>
        <p:nvSpPr>
          <p:cNvPr id="16" name="Zástupný symbol pro obsah 2">
            <a:extLst>
              <a:ext uri="{FF2B5EF4-FFF2-40B4-BE49-F238E27FC236}">
                <a16:creationId xmlns:a16="http://schemas.microsoft.com/office/drawing/2014/main" id="{1F7AACE7-568D-33D9-AF71-3ED0BB808ED7}"/>
              </a:ext>
            </a:extLst>
          </p:cNvPr>
          <p:cNvSpPr>
            <a:spLocks noGrp="1"/>
          </p:cNvSpPr>
          <p:nvPr>
            <p:ph sz="half" idx="18" hasCustomPrompt="1"/>
          </p:nvPr>
        </p:nvSpPr>
        <p:spPr>
          <a:xfrm>
            <a:off x="3481909" y="4444252"/>
            <a:ext cx="2428993" cy="1403889"/>
          </a:xfrm>
          <a:prstGeom prst="rect">
            <a:avLst/>
          </a:prstGeo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81908" y="2215662"/>
            <a:ext cx="2428993" cy="1878966"/>
          </a:xfrm>
          <a:prstGeom prst="rect">
            <a:avLst/>
          </a:prstGeom>
        </p:spPr>
        <p:txBody>
          <a:bodyPr>
            <a:noAutofit/>
          </a:bodyPr>
          <a:lstStyle/>
          <a:p>
            <a:endParaRPr lang="cs-CZ"/>
          </a:p>
        </p:txBody>
      </p:sp>
      <p:sp>
        <p:nvSpPr>
          <p:cNvPr id="4" name="Zástupný text 8">
            <a:extLst>
              <a:ext uri="{FF2B5EF4-FFF2-40B4-BE49-F238E27FC236}">
                <a16:creationId xmlns:a16="http://schemas.microsoft.com/office/drawing/2014/main" id="{3F155FFF-35D5-B4D6-8671-E1360187A54B}"/>
              </a:ext>
            </a:extLst>
          </p:cNvPr>
          <p:cNvSpPr>
            <a:spLocks noGrp="1"/>
          </p:cNvSpPr>
          <p:nvPr>
            <p:ph type="body" sz="quarter" idx="20"/>
          </p:nvPr>
        </p:nvSpPr>
        <p:spPr>
          <a:xfrm>
            <a:off x="684000" y="1243809"/>
            <a:ext cx="5259600" cy="772560"/>
          </a:xfrm>
          <a:prstGeom prst="rect">
            <a:avLst/>
          </a:prstGeom>
        </p:spPr>
        <p:txBody>
          <a:bodyPr>
            <a:noAutofit/>
          </a:bodyPr>
          <a:lstStyle>
            <a:lvl1pPr>
              <a:buNone/>
              <a:defRPr lang="cs-CZ" sz="2000" kern="1200" dirty="0">
                <a:solidFill>
                  <a:schemeClr val="accent2"/>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0"/>
              </a:spcBef>
              <a:spcAft>
                <a:spcPts val="1000"/>
              </a:spcAft>
              <a:buClr>
                <a:schemeClr val="accent1"/>
              </a:buClr>
              <a:buFont typeface="Wingdings" pitchFamily="2" charset="2"/>
              <a:buNone/>
            </a:pPr>
            <a:r>
              <a:rPr lang="cs-CZ"/>
              <a:t>Po kliknutí můžete upravovat styly textu v předloze.</a:t>
            </a:r>
          </a:p>
        </p:txBody>
      </p:sp>
      <p:sp>
        <p:nvSpPr>
          <p:cNvPr id="6" name="Zástupný symbol pro číslo snímku 5">
            <a:extLst>
              <a:ext uri="{FF2B5EF4-FFF2-40B4-BE49-F238E27FC236}">
                <a16:creationId xmlns:a16="http://schemas.microsoft.com/office/drawing/2014/main" id="{D034D6FE-BA08-8A8E-D5AE-55D3E756260C}"/>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36101484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Nadpis a obsah">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60000"/>
          </a:xfrm>
        </p:spPr>
        <p:txBody>
          <a:bodyPr numCol="2" spcCol="360000"/>
          <a:lstStyle>
            <a:lvl1pPr marL="504000" indent="-504000">
              <a:lnSpc>
                <a:spcPct val="100000"/>
              </a:lnSpc>
              <a:spcAft>
                <a:spcPts val="1000"/>
              </a:spcAft>
              <a:buNone/>
              <a:defRPr sz="2000"/>
            </a:lvl1pPr>
            <a:lvl2pPr indent="0">
              <a:lnSpc>
                <a:spcPct val="120000"/>
              </a:lnSpc>
              <a:spcAft>
                <a:spcPts val="400"/>
              </a:spcAft>
              <a:buNone/>
              <a:defRPr sz="1800"/>
            </a:lvl2pPr>
            <a:lvl3pPr indent="0">
              <a:lnSpc>
                <a:spcPct val="120000"/>
              </a:lnSpc>
              <a:spcAft>
                <a:spcPts val="400"/>
              </a:spcAft>
              <a:buNone/>
              <a:defRPr/>
            </a:lvl3pPr>
            <a:lvl4pPr indent="0">
              <a:lnSpc>
                <a:spcPct val="120000"/>
              </a:lnSpc>
              <a:spcAft>
                <a:spcPts val="400"/>
              </a:spcAft>
              <a:buNone/>
              <a:defRPr/>
            </a:lvl4pPr>
            <a:lvl5pPr indent="0">
              <a:lnSpc>
                <a:spcPct val="120000"/>
              </a:lnSpc>
              <a:spcAft>
                <a:spcPts val="400"/>
              </a:spcAft>
              <a:buNone/>
              <a:defRPr/>
            </a:lvl5p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Tree>
    <p:extLst>
      <p:ext uri="{BB962C8B-B14F-4D97-AF65-F5344CB8AC3E}">
        <p14:creationId xmlns:p14="http://schemas.microsoft.com/office/powerpoint/2010/main" val="2563824936"/>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1_Podnadpis, 4 sloupce s obrázky">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noAutofit/>
          </a:bodyPr>
          <a:lstStyle/>
          <a:p>
            <a:r>
              <a:rPr lang="cs-CZ"/>
              <a:t>Kliknutím lze upravit styl.</a:t>
            </a:r>
          </a:p>
        </p:txBody>
      </p:sp>
      <p:sp>
        <p:nvSpPr>
          <p:cNvPr id="7" name="Zástupný symbol pro číslo snímku 6"/>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2215662"/>
            <a:ext cx="2428993" cy="1878966"/>
          </a:xfrm>
          <a:prstGeom prst="rect">
            <a:avLst/>
          </a:prstGeom>
        </p:spPr>
        <p:txBody>
          <a:bodyPr>
            <a:noAutofit/>
          </a:bodyPr>
          <a:lstStyle/>
          <a:p>
            <a:endParaRPr lang="cs-CZ"/>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77723" y="2215662"/>
            <a:ext cx="2428993" cy="1878966"/>
          </a:xfrm>
          <a:prstGeom prst="rect">
            <a:avLst/>
          </a:prstGeom>
        </p:spPr>
        <p:txBody>
          <a:bodyPr>
            <a:noAutofit/>
          </a:bodyPr>
          <a:lstStyle/>
          <a:p>
            <a:endParaRPr lang="cs-CZ"/>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9816" y="2215662"/>
            <a:ext cx="2428993" cy="1878966"/>
          </a:xfrm>
          <a:prstGeom prst="rect">
            <a:avLst/>
          </a:prstGeom>
        </p:spPr>
        <p:txBody>
          <a:bodyPr>
            <a:noAutofit/>
          </a:bodyPr>
          <a:lstStyle/>
          <a:p>
            <a:endParaRPr lang="cs-CZ"/>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81908" y="2215662"/>
            <a:ext cx="2428993" cy="1878966"/>
          </a:xfrm>
          <a:prstGeom prst="rect">
            <a:avLst/>
          </a:prstGeom>
        </p:spPr>
        <p:txBody>
          <a:bodyPr>
            <a:noAutofit/>
          </a:bodyPr>
          <a:lstStyle/>
          <a:p>
            <a:endParaRPr lang="cs-CZ"/>
          </a:p>
        </p:txBody>
      </p:sp>
      <p:sp>
        <p:nvSpPr>
          <p:cNvPr id="4" name="Zástupný text 8">
            <a:extLst>
              <a:ext uri="{FF2B5EF4-FFF2-40B4-BE49-F238E27FC236}">
                <a16:creationId xmlns:a16="http://schemas.microsoft.com/office/drawing/2014/main" id="{3F155FFF-35D5-B4D6-8671-E1360187A54B}"/>
              </a:ext>
            </a:extLst>
          </p:cNvPr>
          <p:cNvSpPr>
            <a:spLocks noGrp="1"/>
          </p:cNvSpPr>
          <p:nvPr>
            <p:ph type="body" sz="quarter" idx="20"/>
          </p:nvPr>
        </p:nvSpPr>
        <p:spPr>
          <a:xfrm>
            <a:off x="684000" y="1243809"/>
            <a:ext cx="5259600" cy="772560"/>
          </a:xfrm>
          <a:prstGeom prst="rect">
            <a:avLst/>
          </a:prstGeom>
        </p:spPr>
        <p:txBody>
          <a:bodyPr>
            <a:noAutofit/>
          </a:bodyPr>
          <a:lstStyle>
            <a:lvl1pPr>
              <a:buNone/>
              <a:defRPr lang="cs-CZ" sz="2000" kern="1200" dirty="0">
                <a:solidFill>
                  <a:schemeClr val="accent1"/>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0"/>
              </a:spcBef>
              <a:spcAft>
                <a:spcPts val="1000"/>
              </a:spcAft>
              <a:buClr>
                <a:schemeClr val="accent1"/>
              </a:buClr>
              <a:buFont typeface="Wingdings" pitchFamily="2" charset="2"/>
              <a:buNone/>
            </a:pPr>
            <a:r>
              <a:rPr lang="cs-CZ"/>
              <a:t>Po kliknutí můžete upravovat styly textu v předloze.</a:t>
            </a:r>
          </a:p>
        </p:txBody>
      </p:sp>
      <p:sp>
        <p:nvSpPr>
          <p:cNvPr id="6" name="Zástupný symbol pro obsah 2">
            <a:extLst>
              <a:ext uri="{FF2B5EF4-FFF2-40B4-BE49-F238E27FC236}">
                <a16:creationId xmlns:a16="http://schemas.microsoft.com/office/drawing/2014/main" id="{E7812EDD-8649-F4D5-7B51-E6CC2223D022}"/>
              </a:ext>
            </a:extLst>
          </p:cNvPr>
          <p:cNvSpPr>
            <a:spLocks noGrp="1"/>
          </p:cNvSpPr>
          <p:nvPr>
            <p:ph sz="half" idx="21" hasCustomPrompt="1"/>
          </p:nvPr>
        </p:nvSpPr>
        <p:spPr>
          <a:xfrm>
            <a:off x="693600" y="4444252"/>
            <a:ext cx="2419393" cy="1403889"/>
          </a:xfrm>
          <a:prstGeom prst="rect">
            <a:avLst/>
          </a:prstGeom>
        </p:spPr>
        <p:txBody>
          <a:bodyPr>
            <a:noAutofit/>
          </a:bodyPr>
          <a:lstStyle>
            <a:lvl1pPr marL="0" indent="0">
              <a:spcAft>
                <a:spcPts val="1000"/>
              </a:spcAft>
              <a:buFont typeface="Arial" panose="020B0604020202020204" pitchFamily="34" charset="0"/>
              <a:buNone/>
              <a:defRPr sz="1800" b="1">
                <a:solidFill>
                  <a:schemeClr val="accent2"/>
                </a:solidFill>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0" name="Zástupný symbol pro obsah 2">
            <a:extLst>
              <a:ext uri="{FF2B5EF4-FFF2-40B4-BE49-F238E27FC236}">
                <a16:creationId xmlns:a16="http://schemas.microsoft.com/office/drawing/2014/main" id="{CAD76A9F-6DA0-AC18-4A06-8DD0C0F56CAD}"/>
              </a:ext>
            </a:extLst>
          </p:cNvPr>
          <p:cNvSpPr>
            <a:spLocks noGrp="1"/>
          </p:cNvSpPr>
          <p:nvPr>
            <p:ph sz="half" idx="22" hasCustomPrompt="1"/>
          </p:nvPr>
        </p:nvSpPr>
        <p:spPr>
          <a:xfrm>
            <a:off x="3484926" y="4444252"/>
            <a:ext cx="2419393" cy="1403889"/>
          </a:xfrm>
          <a:prstGeom prst="rect">
            <a:avLst/>
          </a:prstGeom>
        </p:spPr>
        <p:txBody>
          <a:bodyPr>
            <a:noAutofit/>
          </a:bodyPr>
          <a:lstStyle>
            <a:lvl1pPr marL="0" indent="0">
              <a:spcAft>
                <a:spcPts val="1000"/>
              </a:spcAft>
              <a:buFont typeface="Arial" panose="020B0604020202020204" pitchFamily="34" charset="0"/>
              <a:buNone/>
              <a:defRPr sz="1800" b="1">
                <a:solidFill>
                  <a:schemeClr val="accent2"/>
                </a:solidFill>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1" name="Zástupný symbol pro obsah 2">
            <a:extLst>
              <a:ext uri="{FF2B5EF4-FFF2-40B4-BE49-F238E27FC236}">
                <a16:creationId xmlns:a16="http://schemas.microsoft.com/office/drawing/2014/main" id="{7FED81D5-414D-425B-67EE-DA3352694518}"/>
              </a:ext>
            </a:extLst>
          </p:cNvPr>
          <p:cNvSpPr>
            <a:spLocks noGrp="1"/>
          </p:cNvSpPr>
          <p:nvPr>
            <p:ph sz="half" idx="23" hasCustomPrompt="1"/>
          </p:nvPr>
        </p:nvSpPr>
        <p:spPr>
          <a:xfrm>
            <a:off x="6279400" y="4444252"/>
            <a:ext cx="2419393" cy="1403889"/>
          </a:xfrm>
          <a:prstGeom prst="rect">
            <a:avLst/>
          </a:prstGeom>
        </p:spPr>
        <p:txBody>
          <a:bodyPr>
            <a:noAutofit/>
          </a:bodyPr>
          <a:lstStyle>
            <a:lvl1pPr marL="0" indent="0">
              <a:spcAft>
                <a:spcPts val="1000"/>
              </a:spcAft>
              <a:buFont typeface="Arial" panose="020B0604020202020204" pitchFamily="34" charset="0"/>
              <a:buNone/>
              <a:defRPr sz="1800" b="1">
                <a:solidFill>
                  <a:schemeClr val="accent2"/>
                </a:solidFill>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2" name="Zástupný symbol pro obsah 2">
            <a:extLst>
              <a:ext uri="{FF2B5EF4-FFF2-40B4-BE49-F238E27FC236}">
                <a16:creationId xmlns:a16="http://schemas.microsoft.com/office/drawing/2014/main" id="{BD1F73CC-2087-3052-FC89-2B1E982B6210}"/>
              </a:ext>
            </a:extLst>
          </p:cNvPr>
          <p:cNvSpPr>
            <a:spLocks noGrp="1"/>
          </p:cNvSpPr>
          <p:nvPr>
            <p:ph sz="half" idx="24" hasCustomPrompt="1"/>
          </p:nvPr>
        </p:nvSpPr>
        <p:spPr>
          <a:xfrm>
            <a:off x="9073875" y="4444252"/>
            <a:ext cx="2419393" cy="1403889"/>
          </a:xfrm>
          <a:prstGeom prst="rect">
            <a:avLst/>
          </a:prstGeom>
        </p:spPr>
        <p:txBody>
          <a:bodyPr>
            <a:noAutofit/>
          </a:bodyPr>
          <a:lstStyle>
            <a:lvl1pPr marL="0" indent="0">
              <a:spcAft>
                <a:spcPts val="1000"/>
              </a:spcAft>
              <a:buFont typeface="Arial" panose="020B0604020202020204" pitchFamily="34" charset="0"/>
              <a:buNone/>
              <a:defRPr sz="1800" b="1">
                <a:solidFill>
                  <a:schemeClr val="accent2"/>
                </a:solidFill>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9" name="Zástupný symbol pro číslo snímku 5">
            <a:extLst>
              <a:ext uri="{FF2B5EF4-FFF2-40B4-BE49-F238E27FC236}">
                <a16:creationId xmlns:a16="http://schemas.microsoft.com/office/drawing/2014/main" id="{6BCC6951-FCF3-7B03-5562-7840A02525D2}"/>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1768918147"/>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4 sloupce s obrázky a popisem">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noAutofit/>
          </a:bodyPr>
          <a:lstStyle/>
          <a:p>
            <a:r>
              <a:rPr lang="cs-CZ"/>
              <a:t>Kliknutím lze upravit styl.</a:t>
            </a:r>
          </a:p>
        </p:txBody>
      </p:sp>
      <p:sp>
        <p:nvSpPr>
          <p:cNvPr id="7" name="Zástupný symbol pro číslo snímku 6"/>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1486968"/>
            <a:ext cx="2428993" cy="2607660"/>
          </a:xfrm>
          <a:prstGeom prst="rect">
            <a:avLst/>
          </a:prstGeom>
        </p:spPr>
        <p:txBody>
          <a:bodyPr>
            <a:noAutofit/>
          </a:bodyPr>
          <a:lstStyle/>
          <a:p>
            <a:endParaRPr lang="cs-CZ"/>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77723" y="1486968"/>
            <a:ext cx="2428993" cy="2607660"/>
          </a:xfrm>
          <a:prstGeom prst="rect">
            <a:avLst/>
          </a:prstGeom>
        </p:spPr>
        <p:txBody>
          <a:bodyPr>
            <a:noAutofit/>
          </a:bodyPr>
          <a:lstStyle/>
          <a:p>
            <a:endParaRPr lang="cs-CZ"/>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9816" y="1486968"/>
            <a:ext cx="2428993" cy="2607660"/>
          </a:xfrm>
          <a:prstGeom prst="rect">
            <a:avLst/>
          </a:prstGeom>
        </p:spPr>
        <p:txBody>
          <a:bodyPr>
            <a:noAutofit/>
          </a:bodyPr>
          <a:lstStyle/>
          <a:p>
            <a:endParaRPr lang="cs-CZ"/>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81908" y="1486968"/>
            <a:ext cx="2428993" cy="2607660"/>
          </a:xfrm>
          <a:prstGeom prst="rect">
            <a:avLst/>
          </a:prstGeom>
        </p:spPr>
        <p:txBody>
          <a:bodyPr>
            <a:noAutofit/>
          </a:bodyPr>
          <a:lstStyle/>
          <a:p>
            <a:endParaRPr lang="cs-CZ"/>
          </a:p>
        </p:txBody>
      </p:sp>
      <p:sp>
        <p:nvSpPr>
          <p:cNvPr id="6" name="Zástupný symbol pro obsah 2">
            <a:extLst>
              <a:ext uri="{FF2B5EF4-FFF2-40B4-BE49-F238E27FC236}">
                <a16:creationId xmlns:a16="http://schemas.microsoft.com/office/drawing/2014/main" id="{E7812EDD-8649-F4D5-7B51-E6CC2223D022}"/>
              </a:ext>
            </a:extLst>
          </p:cNvPr>
          <p:cNvSpPr>
            <a:spLocks noGrp="1"/>
          </p:cNvSpPr>
          <p:nvPr>
            <p:ph sz="half" idx="21" hasCustomPrompt="1"/>
          </p:nvPr>
        </p:nvSpPr>
        <p:spPr>
          <a:xfrm>
            <a:off x="693600" y="4444252"/>
            <a:ext cx="2419393" cy="1403889"/>
          </a:xfrm>
          <a:prstGeom prst="rect">
            <a:avLst/>
          </a:prstGeom>
        </p:spPr>
        <p:txBody>
          <a:bodyPr>
            <a:noAutofit/>
          </a:bodyPr>
          <a:lstStyle>
            <a:lvl1pPr marL="0" indent="0">
              <a:spcAft>
                <a:spcPts val="1000"/>
              </a:spcAft>
              <a:buFont typeface="Arial" panose="020B0604020202020204" pitchFamily="34" charset="0"/>
              <a:buNone/>
              <a:defRPr sz="1500" b="1">
                <a:solidFill>
                  <a:schemeClr val="accent2"/>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0" name="Zástupný symbol pro obsah 2">
            <a:extLst>
              <a:ext uri="{FF2B5EF4-FFF2-40B4-BE49-F238E27FC236}">
                <a16:creationId xmlns:a16="http://schemas.microsoft.com/office/drawing/2014/main" id="{CAD76A9F-6DA0-AC18-4A06-8DD0C0F56CAD}"/>
              </a:ext>
            </a:extLst>
          </p:cNvPr>
          <p:cNvSpPr>
            <a:spLocks noGrp="1"/>
          </p:cNvSpPr>
          <p:nvPr>
            <p:ph sz="half" idx="22" hasCustomPrompt="1"/>
          </p:nvPr>
        </p:nvSpPr>
        <p:spPr>
          <a:xfrm>
            <a:off x="3484926" y="4444252"/>
            <a:ext cx="2419393" cy="1403889"/>
          </a:xfrm>
          <a:prstGeom prst="rect">
            <a:avLst/>
          </a:prstGeom>
        </p:spPr>
        <p:txBody>
          <a:bodyPr>
            <a:noAutofit/>
          </a:bodyPr>
          <a:lstStyle>
            <a:lvl1pPr marL="0" indent="0">
              <a:spcAft>
                <a:spcPts val="1000"/>
              </a:spcAft>
              <a:buFont typeface="Arial" panose="020B0604020202020204" pitchFamily="34" charset="0"/>
              <a:buNone/>
              <a:defRPr sz="1500" b="1">
                <a:solidFill>
                  <a:schemeClr val="accent2"/>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1" name="Zástupný symbol pro obsah 2">
            <a:extLst>
              <a:ext uri="{FF2B5EF4-FFF2-40B4-BE49-F238E27FC236}">
                <a16:creationId xmlns:a16="http://schemas.microsoft.com/office/drawing/2014/main" id="{7FED81D5-414D-425B-67EE-DA3352694518}"/>
              </a:ext>
            </a:extLst>
          </p:cNvPr>
          <p:cNvSpPr>
            <a:spLocks noGrp="1"/>
          </p:cNvSpPr>
          <p:nvPr>
            <p:ph sz="half" idx="23" hasCustomPrompt="1"/>
          </p:nvPr>
        </p:nvSpPr>
        <p:spPr>
          <a:xfrm>
            <a:off x="6279400" y="4444252"/>
            <a:ext cx="2419393" cy="1403889"/>
          </a:xfrm>
          <a:prstGeom prst="rect">
            <a:avLst/>
          </a:prstGeom>
        </p:spPr>
        <p:txBody>
          <a:bodyPr>
            <a:noAutofit/>
          </a:bodyPr>
          <a:lstStyle>
            <a:lvl1pPr marL="0" indent="0">
              <a:spcAft>
                <a:spcPts val="1000"/>
              </a:spcAft>
              <a:buFont typeface="Arial" panose="020B0604020202020204" pitchFamily="34" charset="0"/>
              <a:buNone/>
              <a:defRPr sz="1500" b="1">
                <a:solidFill>
                  <a:schemeClr val="accent2"/>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2" name="Zástupný symbol pro obsah 2">
            <a:extLst>
              <a:ext uri="{FF2B5EF4-FFF2-40B4-BE49-F238E27FC236}">
                <a16:creationId xmlns:a16="http://schemas.microsoft.com/office/drawing/2014/main" id="{BD1F73CC-2087-3052-FC89-2B1E982B6210}"/>
              </a:ext>
            </a:extLst>
          </p:cNvPr>
          <p:cNvSpPr>
            <a:spLocks noGrp="1"/>
          </p:cNvSpPr>
          <p:nvPr>
            <p:ph sz="half" idx="24" hasCustomPrompt="1"/>
          </p:nvPr>
        </p:nvSpPr>
        <p:spPr>
          <a:xfrm>
            <a:off x="9073875" y="4444252"/>
            <a:ext cx="2419393" cy="1403889"/>
          </a:xfrm>
          <a:prstGeom prst="rect">
            <a:avLst/>
          </a:prstGeom>
        </p:spPr>
        <p:txBody>
          <a:bodyPr>
            <a:noAutofit/>
          </a:bodyPr>
          <a:lstStyle>
            <a:lvl1pPr marL="0" indent="0">
              <a:spcAft>
                <a:spcPts val="1000"/>
              </a:spcAft>
              <a:buFont typeface="Arial" panose="020B0604020202020204" pitchFamily="34" charset="0"/>
              <a:buNone/>
              <a:defRPr sz="1500" b="1">
                <a:solidFill>
                  <a:schemeClr val="accent2"/>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3" name="Zástupný symbol pro číslo snímku 5">
            <a:extLst>
              <a:ext uri="{FF2B5EF4-FFF2-40B4-BE49-F238E27FC236}">
                <a16:creationId xmlns:a16="http://schemas.microsoft.com/office/drawing/2014/main" id="{893E901C-6AA0-0F75-C9B1-BE19FABFC393}"/>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258338000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Text a graf">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noAutofit/>
          </a:bodyPr>
          <a:lstStyle/>
          <a:p>
            <a:r>
              <a:rPr lang="cs-CZ"/>
              <a:t>Kliknutím lze upravit styl.</a:t>
            </a:r>
          </a:p>
        </p:txBody>
      </p:sp>
      <p:sp>
        <p:nvSpPr>
          <p:cNvPr id="3" name="Zástupný symbol pro obsah 2"/>
          <p:cNvSpPr>
            <a:spLocks noGrp="1"/>
          </p:cNvSpPr>
          <p:nvPr>
            <p:ph sz="half" idx="1" hasCustomPrompt="1"/>
          </p:nvPr>
        </p:nvSpPr>
        <p:spPr>
          <a:xfrm>
            <a:off x="1620001" y="2165625"/>
            <a:ext cx="3516021" cy="3960537"/>
          </a:xfrm>
          <a:prstGeom prst="rect">
            <a:avLst/>
          </a:prstGeom>
        </p:spPr>
        <p:txBody>
          <a:bodyPr>
            <a:noAutofit/>
          </a:bodyPr>
          <a:lstStyle>
            <a:lvl1pPr marL="0" indent="0">
              <a:spcAft>
                <a:spcPts val="1800"/>
              </a:spcAft>
              <a:buFont typeface="Wingdings" pitchFamily="2" charset="2"/>
              <a:buNone/>
              <a:defRPr b="0">
                <a:solidFill>
                  <a:schemeClr val="tx1"/>
                </a:solidFill>
              </a:defRPr>
            </a:lvl1pPr>
            <a:lvl2pPr marL="0" indent="-288000">
              <a:buClr>
                <a:schemeClr val="accent5"/>
              </a:buClr>
              <a:buSzPct val="90000"/>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a:r>
              <a:rPr lang="cs-CZ"/>
              <a:t>Text</a:t>
            </a:r>
          </a:p>
        </p:txBody>
      </p:sp>
      <p:sp>
        <p:nvSpPr>
          <p:cNvPr id="7" name="Zástupný symbol pro číslo snímku 6"/>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8" name="Zástupný objekt grafu 7">
            <a:extLst>
              <a:ext uri="{FF2B5EF4-FFF2-40B4-BE49-F238E27FC236}">
                <a16:creationId xmlns:a16="http://schemas.microsoft.com/office/drawing/2014/main" id="{7C54CE2A-0CB4-8467-2966-0F4B4D0EA706}"/>
              </a:ext>
            </a:extLst>
          </p:cNvPr>
          <p:cNvSpPr>
            <a:spLocks noGrp="1"/>
          </p:cNvSpPr>
          <p:nvPr>
            <p:ph type="chart" sz="quarter" idx="13"/>
          </p:nvPr>
        </p:nvSpPr>
        <p:spPr>
          <a:xfrm>
            <a:off x="5341121" y="1846262"/>
            <a:ext cx="6157278" cy="3383763"/>
          </a:xfrm>
          <a:prstGeom prst="rect">
            <a:avLst/>
          </a:prstGeom>
        </p:spPr>
        <p:txBody>
          <a:bodyPr>
            <a:noAutofit/>
          </a:bodyPr>
          <a:lstStyle/>
          <a:p>
            <a:endParaRPr lang="cs-CZ"/>
          </a:p>
        </p:txBody>
      </p:sp>
      <p:sp>
        <p:nvSpPr>
          <p:cNvPr id="4" name="Zástupný symbol pro číslo snímku 5">
            <a:extLst>
              <a:ext uri="{FF2B5EF4-FFF2-40B4-BE49-F238E27FC236}">
                <a16:creationId xmlns:a16="http://schemas.microsoft.com/office/drawing/2014/main" id="{C3AB57E5-30E5-1721-7ABB-F3BD27E78527}"/>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315089386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Podnadpis, text a graf">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noAutofit/>
          </a:bodyPr>
          <a:lstStyle/>
          <a:p>
            <a:r>
              <a:rPr lang="cs-CZ"/>
              <a:t>Kliknutím lze upravit styl.</a:t>
            </a:r>
          </a:p>
        </p:txBody>
      </p:sp>
      <p:sp>
        <p:nvSpPr>
          <p:cNvPr id="3" name="Zástupný symbol pro obsah 2"/>
          <p:cNvSpPr>
            <a:spLocks noGrp="1"/>
          </p:cNvSpPr>
          <p:nvPr>
            <p:ph sz="half" idx="1" hasCustomPrompt="1"/>
          </p:nvPr>
        </p:nvSpPr>
        <p:spPr>
          <a:xfrm>
            <a:off x="1620001" y="2165625"/>
            <a:ext cx="3516021" cy="3960537"/>
          </a:xfrm>
          <a:prstGeom prst="rect">
            <a:avLst/>
          </a:prstGeom>
        </p:spPr>
        <p:txBody>
          <a:bodyPr>
            <a:noAutofit/>
          </a:bodyPr>
          <a:lstStyle>
            <a:lvl1pPr marL="0" indent="0">
              <a:spcAft>
                <a:spcPts val="1800"/>
              </a:spcAft>
              <a:buFont typeface="Wingdings" pitchFamily="2" charset="2"/>
              <a:buNone/>
              <a:defRPr b="0">
                <a:solidFill>
                  <a:schemeClr val="tx1"/>
                </a:solidFill>
              </a:defRPr>
            </a:lvl1pPr>
            <a:lvl2pPr marL="0" indent="-288000">
              <a:buClr>
                <a:schemeClr val="accent5"/>
              </a:buClr>
              <a:buSzPct val="90000"/>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a:r>
              <a:rPr lang="cs-CZ"/>
              <a:t>Text</a:t>
            </a:r>
          </a:p>
        </p:txBody>
      </p:sp>
      <p:sp>
        <p:nvSpPr>
          <p:cNvPr id="7" name="Zástupný symbol pro číslo snímku 6"/>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8" name="Zástupný objekt grafu 7">
            <a:extLst>
              <a:ext uri="{FF2B5EF4-FFF2-40B4-BE49-F238E27FC236}">
                <a16:creationId xmlns:a16="http://schemas.microsoft.com/office/drawing/2014/main" id="{7C54CE2A-0CB4-8467-2966-0F4B4D0EA706}"/>
              </a:ext>
            </a:extLst>
          </p:cNvPr>
          <p:cNvSpPr>
            <a:spLocks noGrp="1"/>
          </p:cNvSpPr>
          <p:nvPr>
            <p:ph type="chart" sz="quarter" idx="13"/>
          </p:nvPr>
        </p:nvSpPr>
        <p:spPr>
          <a:xfrm>
            <a:off x="5341121" y="2165625"/>
            <a:ext cx="6157278" cy="3383763"/>
          </a:xfrm>
          <a:prstGeom prst="rect">
            <a:avLst/>
          </a:prstGeom>
        </p:spPr>
        <p:txBody>
          <a:bodyPr>
            <a:noAutofit/>
          </a:bodyPr>
          <a:lstStyle/>
          <a:p>
            <a:endParaRPr lang="cs-CZ"/>
          </a:p>
        </p:txBody>
      </p:sp>
      <p:sp>
        <p:nvSpPr>
          <p:cNvPr id="4" name="Zástupný text 8">
            <a:extLst>
              <a:ext uri="{FF2B5EF4-FFF2-40B4-BE49-F238E27FC236}">
                <a16:creationId xmlns:a16="http://schemas.microsoft.com/office/drawing/2014/main" id="{4F692555-6195-4F09-FB48-4EF6E638FA7C}"/>
              </a:ext>
            </a:extLst>
          </p:cNvPr>
          <p:cNvSpPr>
            <a:spLocks noGrp="1"/>
          </p:cNvSpPr>
          <p:nvPr>
            <p:ph type="body" sz="quarter" idx="20"/>
          </p:nvPr>
        </p:nvSpPr>
        <p:spPr>
          <a:xfrm>
            <a:off x="684000" y="1243809"/>
            <a:ext cx="5259600" cy="772560"/>
          </a:xfrm>
          <a:prstGeom prst="rect">
            <a:avLst/>
          </a:prstGeom>
        </p:spPr>
        <p:txBody>
          <a:bodyPr>
            <a:noAutofit/>
          </a:bodyPr>
          <a:lstStyle>
            <a:lvl1pPr>
              <a:buNone/>
              <a:defRPr lang="cs-CZ" sz="2000" kern="1200" dirty="0">
                <a:solidFill>
                  <a:schemeClr val="accent1"/>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0"/>
              </a:spcBef>
              <a:spcAft>
                <a:spcPts val="1000"/>
              </a:spcAft>
              <a:buClr>
                <a:schemeClr val="accent1"/>
              </a:buClr>
              <a:buFont typeface="Wingdings" pitchFamily="2" charset="2"/>
              <a:buNone/>
            </a:pPr>
            <a:r>
              <a:rPr lang="cs-CZ"/>
              <a:t>Po kliknutí můžete upravovat styly textu v předloze.</a:t>
            </a:r>
          </a:p>
        </p:txBody>
      </p:sp>
      <p:sp>
        <p:nvSpPr>
          <p:cNvPr id="6" name="Zástupný symbol pro číslo snímku 5">
            <a:extLst>
              <a:ext uri="{FF2B5EF4-FFF2-40B4-BE49-F238E27FC236}">
                <a16:creationId xmlns:a16="http://schemas.microsoft.com/office/drawing/2014/main" id="{8880B733-56AF-86CD-D756-629084A16536}"/>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361182848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Podnadpis, text a tabulka">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noAutofit/>
          </a:bodyPr>
          <a:lstStyle/>
          <a:p>
            <a:r>
              <a:rPr lang="cs-CZ"/>
              <a:t>Kliknutím lze upravit styl.</a:t>
            </a:r>
          </a:p>
        </p:txBody>
      </p:sp>
      <p:sp>
        <p:nvSpPr>
          <p:cNvPr id="7" name="Zástupný symbol pro číslo snímku 6"/>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4" name="Zástupný text 8">
            <a:extLst>
              <a:ext uri="{FF2B5EF4-FFF2-40B4-BE49-F238E27FC236}">
                <a16:creationId xmlns:a16="http://schemas.microsoft.com/office/drawing/2014/main" id="{88833E3E-D9C4-1B56-E700-3FE02CF54D68}"/>
              </a:ext>
            </a:extLst>
          </p:cNvPr>
          <p:cNvSpPr>
            <a:spLocks noGrp="1"/>
          </p:cNvSpPr>
          <p:nvPr>
            <p:ph type="body" sz="quarter" idx="20"/>
          </p:nvPr>
        </p:nvSpPr>
        <p:spPr>
          <a:xfrm>
            <a:off x="684000" y="1243809"/>
            <a:ext cx="5259600" cy="772560"/>
          </a:xfrm>
          <a:prstGeom prst="rect">
            <a:avLst/>
          </a:prstGeom>
        </p:spPr>
        <p:txBody>
          <a:bodyPr>
            <a:noAutofit/>
          </a:bodyPr>
          <a:lstStyle>
            <a:lvl1pPr>
              <a:buNone/>
              <a:defRPr lang="cs-CZ" sz="2000" kern="1200" dirty="0">
                <a:solidFill>
                  <a:schemeClr val="accent1"/>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0"/>
              </a:spcBef>
              <a:spcAft>
                <a:spcPts val="1000"/>
              </a:spcAft>
              <a:buClr>
                <a:schemeClr val="accent1"/>
              </a:buClr>
              <a:buFont typeface="Wingdings" pitchFamily="2" charset="2"/>
              <a:buNone/>
            </a:pPr>
            <a:r>
              <a:rPr lang="cs-CZ"/>
              <a:t>Po kliknutí můžete upravovat styly textu v předloze.</a:t>
            </a:r>
          </a:p>
        </p:txBody>
      </p:sp>
      <p:sp>
        <p:nvSpPr>
          <p:cNvPr id="9" name="Zástupný symbol pro tabulku 8">
            <a:extLst>
              <a:ext uri="{FF2B5EF4-FFF2-40B4-BE49-F238E27FC236}">
                <a16:creationId xmlns:a16="http://schemas.microsoft.com/office/drawing/2014/main" id="{38C15361-4216-1F02-862E-96F0428B738D}"/>
              </a:ext>
            </a:extLst>
          </p:cNvPr>
          <p:cNvSpPr>
            <a:spLocks noGrp="1"/>
          </p:cNvSpPr>
          <p:nvPr>
            <p:ph type="tbl" sz="quarter" idx="21"/>
          </p:nvPr>
        </p:nvSpPr>
        <p:spPr>
          <a:xfrm>
            <a:off x="5400942" y="2213361"/>
            <a:ext cx="6097458" cy="2836476"/>
          </a:xfrm>
          <a:prstGeom prst="rect">
            <a:avLst/>
          </a:prstGeom>
        </p:spPr>
        <p:txBody>
          <a:bodyPr>
            <a:noAutofit/>
          </a:bodyPr>
          <a:lstStyle/>
          <a:p>
            <a:endParaRPr lang="cs-CZ"/>
          </a:p>
        </p:txBody>
      </p:sp>
      <p:sp>
        <p:nvSpPr>
          <p:cNvPr id="6" name="Zástupný symbol pro obsah 2">
            <a:extLst>
              <a:ext uri="{FF2B5EF4-FFF2-40B4-BE49-F238E27FC236}">
                <a16:creationId xmlns:a16="http://schemas.microsoft.com/office/drawing/2014/main" id="{1AA2B79E-EBDF-2530-1330-B70DF2E98A5F}"/>
              </a:ext>
            </a:extLst>
          </p:cNvPr>
          <p:cNvSpPr>
            <a:spLocks noGrp="1"/>
          </p:cNvSpPr>
          <p:nvPr>
            <p:ph idx="22" hasCustomPrompt="1"/>
          </p:nvPr>
        </p:nvSpPr>
        <p:spPr>
          <a:xfrm>
            <a:off x="1620000" y="2167003"/>
            <a:ext cx="3516021" cy="3915521"/>
          </a:xfrm>
          <a:prstGeom prst="rect">
            <a:avLst/>
          </a:prstGeom>
        </p:spPr>
        <p:txBody>
          <a:bodyPr numCol="1" spcCol="360000">
            <a:noAutofit/>
          </a:bodyPr>
          <a:lstStyle>
            <a:lvl1pPr marL="288000" indent="-288000">
              <a:lnSpc>
                <a:spcPct val="100000"/>
              </a:lnSpc>
              <a:spcBef>
                <a:spcPts val="900"/>
              </a:spcBef>
              <a:spcAft>
                <a:spcPts val="900"/>
              </a:spcAft>
              <a:buClr>
                <a:schemeClr val="accent1"/>
              </a:buClr>
              <a:buSzPct val="90000"/>
              <a:buFont typeface="Wingdings" pitchFamily="2" charset="2"/>
              <a:buChar char="§"/>
              <a:defRPr sz="20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a:t>Upravte styly předlohy textu</a:t>
            </a:r>
          </a:p>
        </p:txBody>
      </p:sp>
      <p:sp>
        <p:nvSpPr>
          <p:cNvPr id="8" name="Zástupný symbol pro číslo snímku 5">
            <a:extLst>
              <a:ext uri="{FF2B5EF4-FFF2-40B4-BE49-F238E27FC236}">
                <a16:creationId xmlns:a16="http://schemas.microsoft.com/office/drawing/2014/main" id="{0CAAE527-231E-9248-0A0C-52E8BA0AF602}"/>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165724562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obj" preserve="1">
  <p:cSld name="Závěr a shrnutí">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60000"/>
          </a:xfrm>
          <a:prstGeom prst="rect">
            <a:avLst/>
          </a:prstGeom>
        </p:spPr>
        <p:txBody>
          <a:bodyPr numCol="2" spcCol="360000">
            <a:noAutofit/>
          </a:bodyPr>
          <a:lstStyle>
            <a:lvl1pPr marL="0" indent="-504000">
              <a:lnSpc>
                <a:spcPct val="120000"/>
              </a:lnSpc>
              <a:spcAft>
                <a:spcPts val="1000"/>
              </a:spcAft>
              <a:buNone/>
              <a:defRPr sz="2000">
                <a:solidFill>
                  <a:schemeClr val="tx1"/>
                </a:solidFill>
              </a:defRPr>
            </a:lvl1pPr>
            <a:lvl2pPr marL="0" indent="0">
              <a:lnSpc>
                <a:spcPct val="120000"/>
              </a:lnSpc>
              <a:spcAft>
                <a:spcPts val="400"/>
              </a:spcAft>
              <a:buNone/>
              <a:defRPr sz="1800"/>
            </a:lvl2pPr>
            <a:lvl3pPr marL="0" indent="0">
              <a:lnSpc>
                <a:spcPct val="120000"/>
              </a:lnSpc>
              <a:spcAft>
                <a:spcPts val="400"/>
              </a:spcAft>
              <a:buNone/>
              <a:defRPr/>
            </a:lvl3pPr>
            <a:lvl4pPr marL="0" indent="0">
              <a:lnSpc>
                <a:spcPct val="120000"/>
              </a:lnSpc>
              <a:spcAft>
                <a:spcPts val="400"/>
              </a:spcAft>
              <a:buNone/>
              <a:defRPr/>
            </a:lvl4pPr>
            <a:lvl5pPr marL="0" indent="0">
              <a:lnSpc>
                <a:spcPct val="120000"/>
              </a:lnSpc>
              <a:spcAft>
                <a:spcPts val="400"/>
              </a:spcAft>
              <a:buNone/>
              <a:defRPr/>
            </a:lvl5pPr>
          </a:lstStyle>
          <a:p>
            <a:pPr lvl="0"/>
            <a:r>
              <a:rPr lang="cs-CZ"/>
              <a:t>Upravte styly předlohy textu.</a:t>
            </a:r>
          </a:p>
        </p:txBody>
      </p:sp>
    </p:spTree>
    <p:extLst>
      <p:ext uri="{BB962C8B-B14F-4D97-AF65-F5344CB8AC3E}">
        <p14:creationId xmlns:p14="http://schemas.microsoft.com/office/powerpoint/2010/main" val="371630684"/>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56.xml><?xml version="1.0" encoding="utf-8"?>
<p:sldLayout xmlns:a="http://schemas.openxmlformats.org/drawingml/2006/main" xmlns:r="http://schemas.openxmlformats.org/officeDocument/2006/relationships" xmlns:p="http://schemas.openxmlformats.org/presentationml/2006/main" type="titleOnly" preserve="1">
  <p:cSld name="1_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a:t>Kliknutím lze upravit styl.</a:t>
            </a:r>
          </a:p>
        </p:txBody>
      </p:sp>
      <p:sp>
        <p:nvSpPr>
          <p:cNvPr id="5" name="Zástupný symbol pro číslo snímku 4"/>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4" name="Zástupný symbol pro číslo snímku 5">
            <a:extLst>
              <a:ext uri="{FF2B5EF4-FFF2-40B4-BE49-F238E27FC236}">
                <a16:creationId xmlns:a16="http://schemas.microsoft.com/office/drawing/2014/main" id="{71A0C973-C08E-95A7-04DC-A227455E46BF}"/>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895591035"/>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blank" preserve="1">
  <p:cSld name="1_Prázdný">
    <p:spTree>
      <p:nvGrpSpPr>
        <p:cNvPr id="1" name=""/>
        <p:cNvGrpSpPr/>
        <p:nvPr/>
      </p:nvGrpSpPr>
      <p:grpSpPr>
        <a:xfrm>
          <a:off x="0" y="0"/>
          <a:ext cx="0" cy="0"/>
          <a:chOff x="0" y="0"/>
          <a:chExt cx="0" cy="0"/>
        </a:xfrm>
      </p:grpSpPr>
      <p:sp>
        <p:nvSpPr>
          <p:cNvPr id="4" name="Zástupný symbol pro číslo snímku 3"/>
          <p:cNvSpPr>
            <a:spLocks noGrp="1"/>
          </p:cNvSpPr>
          <p:nvPr>
            <p:ph type="sldNum" sz="quarter" idx="12"/>
          </p:nvPr>
        </p:nvSpPr>
        <p:spPr/>
        <p:txBody>
          <a:bodyPr/>
          <a:lstStyle/>
          <a:p>
            <a:fld id="{1CF5A12E-3DFE-4C3E-9036-7893F29C52C1}" type="slidenum">
              <a:rPr lang="cs-CZ" smtClean="0"/>
              <a:t>‹#›</a:t>
            </a:fld>
            <a:endParaRPr lang="cs-CZ"/>
          </a:p>
        </p:txBody>
      </p:sp>
    </p:spTree>
    <p:extLst>
      <p:ext uri="{BB962C8B-B14F-4D97-AF65-F5344CB8AC3E}">
        <p14:creationId xmlns:p14="http://schemas.microsoft.com/office/powerpoint/2010/main" val="36859814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ext velký">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60000"/>
          </a:xfrm>
        </p:spPr>
        <p:txBody>
          <a:bodyPr numCol="1" spcCol="360000">
            <a:noAutofit/>
          </a:bodyPr>
          <a:lstStyle>
            <a:lvl1pPr marL="0" indent="0">
              <a:lnSpc>
                <a:spcPct val="100000"/>
              </a:lnSpc>
              <a:spcAft>
                <a:spcPts val="1000"/>
              </a:spcAft>
              <a:buNone/>
              <a:defRPr sz="32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a:t>Upravte styly předlohy textu.</a:t>
            </a:r>
          </a:p>
        </p:txBody>
      </p:sp>
      <p:sp>
        <p:nvSpPr>
          <p:cNvPr id="6" name="Zástupný symbol pro číslo snímku 5"/>
          <p:cNvSpPr>
            <a:spLocks noGrp="1"/>
          </p:cNvSpPr>
          <p:nvPr>
            <p:ph type="sldNum" sz="quarter" idx="12"/>
          </p:nvPr>
        </p:nvSpPr>
        <p:spPr/>
        <p:txBody>
          <a:bodyPr/>
          <a:lstStyle/>
          <a:p>
            <a:fld id="{1CF5A12E-3DFE-4C3E-9036-7893F29C52C1}" type="slidenum">
              <a:rPr lang="cs-CZ" smtClean="0"/>
              <a:t>‹#›</a:t>
            </a:fld>
            <a:endParaRPr lang="cs-CZ"/>
          </a:p>
        </p:txBody>
      </p:sp>
      <p:sp>
        <p:nvSpPr>
          <p:cNvPr id="4" name="Zástupný symbol pro číslo snímku 5">
            <a:extLst>
              <a:ext uri="{FF2B5EF4-FFF2-40B4-BE49-F238E27FC236}">
                <a16:creationId xmlns:a16="http://schemas.microsoft.com/office/drawing/2014/main" id="{FB23D414-7544-6455-E8D2-C72A3EBC3FA9}"/>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cs-CZ" sz="1000">
                <a:solidFill>
                  <a:schemeClr val="accent5"/>
                </a:solidFill>
              </a:rPr>
              <a:t>Ministerstvo pro místní rozvoj</a:t>
            </a:r>
          </a:p>
        </p:txBody>
      </p:sp>
    </p:spTree>
    <p:extLst>
      <p:ext uri="{BB962C8B-B14F-4D97-AF65-F5344CB8AC3E}">
        <p14:creationId xmlns:p14="http://schemas.microsoft.com/office/powerpoint/2010/main" val="1549922830"/>
      </p:ext>
    </p:extLst>
  </p:cSld>
  <p:clrMapOvr>
    <a:masterClrMapping/>
  </p:clrMapOvr>
  <p:extLst>
    <p:ext uri="{DCECCB84-F9BA-43D5-87BE-67443E8EF086}">
      <p15:sldGuideLst xmlns:p15="http://schemas.microsoft.com/office/powerpoint/2012/main">
        <p15:guide id="1" pos="415">
          <p15:clr>
            <a:srgbClr val="FBAE40"/>
          </p15:clr>
        </p15:guide>
        <p15:guide id="2" orient="horz" pos="411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ext běžný">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26021"/>
          </a:xfrm>
        </p:spPr>
        <p:txBody>
          <a:bodyPr numCol="1" spcCol="360000">
            <a:noAutofit/>
          </a:bodyPr>
          <a:lstStyle>
            <a:lvl1pPr marL="0" indent="0">
              <a:lnSpc>
                <a:spcPct val="100000"/>
              </a:lnSpc>
              <a:spcAft>
                <a:spcPts val="1000"/>
              </a:spcAft>
              <a:buNone/>
              <a:defRPr sz="20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a:t>Upravte styly předlohy textu.</a:t>
            </a:r>
          </a:p>
        </p:txBody>
      </p:sp>
      <p:sp>
        <p:nvSpPr>
          <p:cNvPr id="6" name="Zástupný symbol pro číslo snímku 5"/>
          <p:cNvSpPr>
            <a:spLocks noGrp="1"/>
          </p:cNvSpPr>
          <p:nvPr>
            <p:ph type="sldNum" sz="quarter" idx="12"/>
          </p:nvPr>
        </p:nvSpPr>
        <p:spPr/>
        <p:txBody>
          <a:bodyPr/>
          <a:lstStyle/>
          <a:p>
            <a:fld id="{1CF5A12E-3DFE-4C3E-9036-7893F29C52C1}" type="slidenum">
              <a:rPr lang="cs-CZ" smtClean="0"/>
              <a:t>‹#›</a:t>
            </a:fld>
            <a:endParaRPr lang="cs-CZ"/>
          </a:p>
        </p:txBody>
      </p:sp>
      <p:sp>
        <p:nvSpPr>
          <p:cNvPr id="5" name="Zástupný symbol pro číslo snímku 5">
            <a:extLst>
              <a:ext uri="{FF2B5EF4-FFF2-40B4-BE49-F238E27FC236}">
                <a16:creationId xmlns:a16="http://schemas.microsoft.com/office/drawing/2014/main" id="{287EABB6-9EA1-4F27-1C21-C571E0100C58}"/>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cs-CZ" sz="1000">
                <a:solidFill>
                  <a:schemeClr val="accent5"/>
                </a:solidFill>
              </a:rPr>
              <a:t>Ministerstvo pro místní rozvoj</a:t>
            </a:r>
          </a:p>
        </p:txBody>
      </p:sp>
    </p:spTree>
    <p:extLst>
      <p:ext uri="{BB962C8B-B14F-4D97-AF65-F5344CB8AC3E}">
        <p14:creationId xmlns:p14="http://schemas.microsoft.com/office/powerpoint/2010/main" val="3767757764"/>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Odrážky velké">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46919"/>
          </a:xfrm>
        </p:spPr>
        <p:txBody>
          <a:bodyPr numCol="1" spcCol="360000">
            <a:noAutofit/>
          </a:bodyPr>
          <a:lstStyle>
            <a:lvl1pPr marL="504000" indent="-504000">
              <a:lnSpc>
                <a:spcPct val="100000"/>
              </a:lnSpc>
              <a:spcAft>
                <a:spcPts val="1000"/>
              </a:spcAft>
              <a:buClr>
                <a:schemeClr val="accent5"/>
              </a:buClr>
              <a:buSzPct val="90000"/>
              <a:buFont typeface="Wingdings" pitchFamily="2" charset="2"/>
              <a:buChar char="§"/>
              <a:defRPr sz="32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a:t>Upravte styly předlohy textu</a:t>
            </a:r>
          </a:p>
        </p:txBody>
      </p:sp>
      <p:sp>
        <p:nvSpPr>
          <p:cNvPr id="6" name="Zástupný symbol pro číslo snímku 5"/>
          <p:cNvSpPr>
            <a:spLocks noGrp="1"/>
          </p:cNvSpPr>
          <p:nvPr>
            <p:ph type="sldNum" sz="quarter" idx="12"/>
          </p:nvPr>
        </p:nvSpPr>
        <p:spPr/>
        <p:txBody>
          <a:bodyPr/>
          <a:lstStyle/>
          <a:p>
            <a:fld id="{1CF5A12E-3DFE-4C3E-9036-7893F29C52C1}" type="slidenum">
              <a:rPr lang="cs-CZ" smtClean="0"/>
              <a:t>‹#›</a:t>
            </a:fld>
            <a:endParaRPr lang="cs-CZ"/>
          </a:p>
        </p:txBody>
      </p:sp>
      <p:sp>
        <p:nvSpPr>
          <p:cNvPr id="5" name="Zástupný symbol pro číslo snímku 5">
            <a:extLst>
              <a:ext uri="{FF2B5EF4-FFF2-40B4-BE49-F238E27FC236}">
                <a16:creationId xmlns:a16="http://schemas.microsoft.com/office/drawing/2014/main" id="{B5547E9F-BA9C-9C4B-9DF5-F81989FE8098}"/>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2562001902"/>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Odrážky malé">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rm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15521"/>
          </a:xfrm>
        </p:spPr>
        <p:txBody>
          <a:bodyPr numCol="1" spcCol="360000">
            <a:noAutofit/>
          </a:bodyPr>
          <a:lstStyle>
            <a:lvl1pPr marL="360000" indent="-360000">
              <a:lnSpc>
                <a:spcPct val="100000"/>
              </a:lnSpc>
              <a:spcBef>
                <a:spcPts val="900"/>
              </a:spcBef>
              <a:spcAft>
                <a:spcPts val="900"/>
              </a:spcAft>
              <a:buClr>
                <a:schemeClr val="accent5"/>
              </a:buClr>
              <a:buSzPct val="90000"/>
              <a:buFont typeface="Wingdings" pitchFamily="2" charset="2"/>
              <a:buChar char="§"/>
              <a:defRPr sz="20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dirty="0"/>
              <a:t>Upravte styly předlohy textu</a:t>
            </a:r>
          </a:p>
        </p:txBody>
      </p:sp>
      <p:sp>
        <p:nvSpPr>
          <p:cNvPr id="6" name="Zástupný symbol pro číslo snímku 5"/>
          <p:cNvSpPr>
            <a:spLocks noGrp="1"/>
          </p:cNvSpPr>
          <p:nvPr>
            <p:ph type="sldNum" sz="quarter" idx="12"/>
          </p:nvPr>
        </p:nvSpPr>
        <p:spPr/>
        <p:txBody>
          <a:bodyPr/>
          <a:lstStyle/>
          <a:p>
            <a:fld id="{1CF5A12E-3DFE-4C3E-9036-7893F29C52C1}" type="slidenum">
              <a:rPr lang="cs-CZ" smtClean="0"/>
              <a:t>‹#›</a:t>
            </a:fld>
            <a:endParaRPr lang="cs-CZ"/>
          </a:p>
        </p:txBody>
      </p:sp>
      <p:sp>
        <p:nvSpPr>
          <p:cNvPr id="5" name="Zástupný symbol pro číslo snímku 5">
            <a:extLst>
              <a:ext uri="{FF2B5EF4-FFF2-40B4-BE49-F238E27FC236}">
                <a16:creationId xmlns:a16="http://schemas.microsoft.com/office/drawing/2014/main" id="{667C9E67-68A9-C008-6034-D232C1AF110C}"/>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3407055048"/>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6.xml"/><Relationship Id="rId13" Type="http://schemas.openxmlformats.org/officeDocument/2006/relationships/slideLayout" Target="../slideLayouts/slideLayout41.xml"/><Relationship Id="rId18" Type="http://schemas.openxmlformats.org/officeDocument/2006/relationships/slideLayout" Target="../slideLayouts/slideLayout46.xml"/><Relationship Id="rId26" Type="http://schemas.openxmlformats.org/officeDocument/2006/relationships/slideLayout" Target="../slideLayouts/slideLayout54.xml"/><Relationship Id="rId3" Type="http://schemas.openxmlformats.org/officeDocument/2006/relationships/slideLayout" Target="../slideLayouts/slideLayout31.xml"/><Relationship Id="rId21" Type="http://schemas.openxmlformats.org/officeDocument/2006/relationships/slideLayout" Target="../slideLayouts/slideLayout49.xml"/><Relationship Id="rId7" Type="http://schemas.openxmlformats.org/officeDocument/2006/relationships/slideLayout" Target="../slideLayouts/slideLayout35.xml"/><Relationship Id="rId12" Type="http://schemas.openxmlformats.org/officeDocument/2006/relationships/slideLayout" Target="../slideLayouts/slideLayout40.xml"/><Relationship Id="rId17" Type="http://schemas.openxmlformats.org/officeDocument/2006/relationships/slideLayout" Target="../slideLayouts/slideLayout45.xml"/><Relationship Id="rId25" Type="http://schemas.openxmlformats.org/officeDocument/2006/relationships/slideLayout" Target="../slideLayouts/slideLayout53.xml"/><Relationship Id="rId2" Type="http://schemas.openxmlformats.org/officeDocument/2006/relationships/slideLayout" Target="../slideLayouts/slideLayout30.xml"/><Relationship Id="rId16" Type="http://schemas.openxmlformats.org/officeDocument/2006/relationships/slideLayout" Target="../slideLayouts/slideLayout44.xml"/><Relationship Id="rId20" Type="http://schemas.openxmlformats.org/officeDocument/2006/relationships/slideLayout" Target="../slideLayouts/slideLayout48.xml"/><Relationship Id="rId29" Type="http://schemas.openxmlformats.org/officeDocument/2006/relationships/slideLayout" Target="../slideLayouts/slideLayout57.xml"/><Relationship Id="rId1" Type="http://schemas.openxmlformats.org/officeDocument/2006/relationships/slideLayout" Target="../slideLayouts/slideLayout29.xml"/><Relationship Id="rId6" Type="http://schemas.openxmlformats.org/officeDocument/2006/relationships/slideLayout" Target="../slideLayouts/slideLayout34.xml"/><Relationship Id="rId11" Type="http://schemas.openxmlformats.org/officeDocument/2006/relationships/slideLayout" Target="../slideLayouts/slideLayout39.xml"/><Relationship Id="rId24" Type="http://schemas.openxmlformats.org/officeDocument/2006/relationships/slideLayout" Target="../slideLayouts/slideLayout52.xml"/><Relationship Id="rId5" Type="http://schemas.openxmlformats.org/officeDocument/2006/relationships/slideLayout" Target="../slideLayouts/slideLayout33.xml"/><Relationship Id="rId15" Type="http://schemas.openxmlformats.org/officeDocument/2006/relationships/slideLayout" Target="../slideLayouts/slideLayout43.xml"/><Relationship Id="rId23" Type="http://schemas.openxmlformats.org/officeDocument/2006/relationships/slideLayout" Target="../slideLayouts/slideLayout51.xml"/><Relationship Id="rId28" Type="http://schemas.openxmlformats.org/officeDocument/2006/relationships/slideLayout" Target="../slideLayouts/slideLayout56.xml"/><Relationship Id="rId10" Type="http://schemas.openxmlformats.org/officeDocument/2006/relationships/slideLayout" Target="../slideLayouts/slideLayout38.xml"/><Relationship Id="rId19" Type="http://schemas.openxmlformats.org/officeDocument/2006/relationships/slideLayout" Target="../slideLayouts/slideLayout47.xml"/><Relationship Id="rId31" Type="http://schemas.openxmlformats.org/officeDocument/2006/relationships/image" Target="../media/image1.png"/><Relationship Id="rId4" Type="http://schemas.openxmlformats.org/officeDocument/2006/relationships/slideLayout" Target="../slideLayouts/slideLayout32.xml"/><Relationship Id="rId9" Type="http://schemas.openxmlformats.org/officeDocument/2006/relationships/slideLayout" Target="../slideLayouts/slideLayout37.xml"/><Relationship Id="rId14" Type="http://schemas.openxmlformats.org/officeDocument/2006/relationships/slideLayout" Target="../slideLayouts/slideLayout42.xml"/><Relationship Id="rId22" Type="http://schemas.openxmlformats.org/officeDocument/2006/relationships/slideLayout" Target="../slideLayouts/slideLayout50.xml"/><Relationship Id="rId27" Type="http://schemas.openxmlformats.org/officeDocument/2006/relationships/slideLayout" Target="../slideLayouts/slideLayout55.xml"/><Relationship Id="rId30"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684000" y="619932"/>
            <a:ext cx="9900000" cy="1070756"/>
          </a:xfrm>
          <a:prstGeom prst="rect">
            <a:avLst/>
          </a:prstGeom>
        </p:spPr>
        <p:txBody>
          <a:bodyPr vert="horz" lIns="0" tIns="0" rIns="0" bIns="0" rtlCol="0" anchor="t">
            <a:noAutofit/>
          </a:bodyPr>
          <a:lstStyle/>
          <a:p>
            <a:r>
              <a:rPr lang="cs-CZ" dirty="0"/>
              <a:t>Kliknutím lze upravit styl.</a:t>
            </a:r>
          </a:p>
        </p:txBody>
      </p:sp>
      <p:sp>
        <p:nvSpPr>
          <p:cNvPr id="3" name="Zástupný symbol pro text 2"/>
          <p:cNvSpPr>
            <a:spLocks noGrp="1"/>
          </p:cNvSpPr>
          <p:nvPr>
            <p:ph type="body" idx="1"/>
          </p:nvPr>
        </p:nvSpPr>
        <p:spPr>
          <a:xfrm>
            <a:off x="1620000" y="2160000"/>
            <a:ext cx="8964000" cy="4078800"/>
          </a:xfrm>
          <a:prstGeom prst="rect">
            <a:avLst/>
          </a:prstGeom>
        </p:spPr>
        <p:txBody>
          <a:bodyPr vert="horz" lIns="0" tIns="0" rIns="0" bIns="0" rtlCol="0">
            <a:noAutofit/>
          </a:body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6" name="Zástupný symbol pro číslo snímku 5"/>
          <p:cNvSpPr>
            <a:spLocks noGrp="1"/>
          </p:cNvSpPr>
          <p:nvPr>
            <p:ph type="sldNum" sz="quarter" idx="4"/>
          </p:nvPr>
        </p:nvSpPr>
        <p:spPr>
          <a:xfrm>
            <a:off x="8755200" y="6300000"/>
            <a:ext cx="2743200" cy="365125"/>
          </a:xfrm>
          <a:prstGeom prst="rect">
            <a:avLst/>
          </a:prstGeom>
        </p:spPr>
        <p:txBody>
          <a:bodyPr vert="horz" lIns="0" tIns="0" rIns="0" bIns="0" rtlCol="0" anchor="ctr">
            <a:noAutofit/>
          </a:bodyPr>
          <a:lstStyle>
            <a:lvl1pPr algn="r">
              <a:defRPr sz="1200">
                <a:solidFill>
                  <a:schemeClr val="bg1"/>
                </a:solidFill>
                <a:latin typeface="Arial" panose="020B0604020202020204" pitchFamily="34" charset="0"/>
                <a:cs typeface="Arial" panose="020B0604020202020204" pitchFamily="34" charset="0"/>
              </a:defRPr>
            </a:lvl1pPr>
          </a:lstStyle>
          <a:p>
            <a:fld id="{1CF5A12E-3DFE-4C3E-9036-7893F29C52C1}" type="slidenum">
              <a:rPr lang="cs-CZ" smtClean="0"/>
              <a:pPr/>
              <a:t>‹#›</a:t>
            </a:fld>
            <a:endParaRPr lang="cs-CZ"/>
          </a:p>
        </p:txBody>
      </p:sp>
      <p:pic>
        <p:nvPicPr>
          <p:cNvPr id="8" name="Obrázek 7" descr="Obsah obrázku symbol, Grafika, logo, snímek obrazovky&#10;&#10;Obsah generovaný pomocí AI může být nesprávný.">
            <a:extLst>
              <a:ext uri="{FF2B5EF4-FFF2-40B4-BE49-F238E27FC236}">
                <a16:creationId xmlns:a16="http://schemas.microsoft.com/office/drawing/2014/main" id="{DF67F3F1-F3D2-EC43-5EB5-2BB7ED887C96}"/>
              </a:ext>
            </a:extLst>
          </p:cNvPr>
          <p:cNvPicPr>
            <a:picLocks noChangeAspect="1"/>
          </p:cNvPicPr>
          <p:nvPr userDrawn="1"/>
        </p:nvPicPr>
        <p:blipFill>
          <a:blip r:embed="rId30" cstate="print">
            <a:extLst>
              <a:ext uri="{28A0092B-C50C-407E-A947-70E740481C1C}">
                <a14:useLocalDpi xmlns:a14="http://schemas.microsoft.com/office/drawing/2010/main" val="0"/>
              </a:ext>
            </a:extLst>
          </a:blip>
          <a:srcRect l="32111" t="23639" r="32108" b="23684"/>
          <a:stretch>
            <a:fillRect/>
          </a:stretch>
        </p:blipFill>
        <p:spPr>
          <a:xfrm>
            <a:off x="11037600" y="0"/>
            <a:ext cx="504859" cy="1008000"/>
          </a:xfrm>
          <a:prstGeom prst="rect">
            <a:avLst/>
          </a:prstGeom>
        </p:spPr>
      </p:pic>
    </p:spTree>
    <p:extLst>
      <p:ext uri="{BB962C8B-B14F-4D97-AF65-F5344CB8AC3E}">
        <p14:creationId xmlns:p14="http://schemas.microsoft.com/office/powerpoint/2010/main" val="4163724584"/>
      </p:ext>
    </p:extLst>
  </p:cSld>
  <p:clrMap bg1="lt1" tx1="dk1" bg2="lt2" tx2="dk2" accent1="accent1" accent2="accent2" accent3="accent3" accent4="accent4" accent5="accent5" accent6="accent6" hlink="hlink" folHlink="folHlink"/>
  <p:sldLayoutIdLst>
    <p:sldLayoutId id="2147483649" r:id="rId1"/>
    <p:sldLayoutId id="2147483675" r:id="rId2"/>
    <p:sldLayoutId id="2147483660" r:id="rId3"/>
    <p:sldLayoutId id="2147483718" r:id="rId4"/>
    <p:sldLayoutId id="2147483650" r:id="rId5"/>
    <p:sldLayoutId id="2147483676" r:id="rId6"/>
    <p:sldLayoutId id="2147483677" r:id="rId7"/>
    <p:sldLayoutId id="2147483678" r:id="rId8"/>
    <p:sldLayoutId id="2147483679" r:id="rId9"/>
    <p:sldLayoutId id="2147483651" r:id="rId10"/>
    <p:sldLayoutId id="2147483680" r:id="rId11"/>
    <p:sldLayoutId id="2147483681" r:id="rId12"/>
    <p:sldLayoutId id="2147483682" r:id="rId13"/>
    <p:sldLayoutId id="2147483652" r:id="rId14"/>
    <p:sldLayoutId id="2147483683" r:id="rId15"/>
    <p:sldLayoutId id="2147483684" r:id="rId16"/>
    <p:sldLayoutId id="2147483685" r:id="rId17"/>
    <p:sldLayoutId id="2147483686" r:id="rId18"/>
    <p:sldLayoutId id="2147483687" r:id="rId19"/>
    <p:sldLayoutId id="2147483688" r:id="rId20"/>
    <p:sldLayoutId id="2147483689" r:id="rId21"/>
    <p:sldLayoutId id="2147483690" r:id="rId22"/>
    <p:sldLayoutId id="2147483716" r:id="rId23"/>
    <p:sldLayoutId id="2147483691" r:id="rId24"/>
    <p:sldLayoutId id="2147483654" r:id="rId25"/>
    <p:sldLayoutId id="2147483655" r:id="rId26"/>
    <p:sldLayoutId id="2147483719" r:id="rId27"/>
    <p:sldLayoutId id="2147483721" r:id="rId28"/>
  </p:sldLayoutIdLst>
  <p:hf hdr="0" dt="0"/>
  <p:txStyles>
    <p:titleStyle>
      <a:lvl1pPr algn="l" defTabSz="914400" rtl="0" eaLnBrk="1" latinLnBrk="0" hangingPunct="1">
        <a:lnSpc>
          <a:spcPct val="90000"/>
        </a:lnSpc>
        <a:spcBef>
          <a:spcPct val="0"/>
        </a:spcBef>
        <a:buNone/>
        <a:defRPr sz="3600" b="1" kern="1200">
          <a:solidFill>
            <a:schemeClr val="bg1"/>
          </a:solidFill>
          <a:latin typeface="Arial" panose="020B0604020202020204" pitchFamily="34" charset="0"/>
          <a:ea typeface="+mj-ea"/>
          <a:cs typeface="Arial" panose="020B0604020202020204" pitchFamily="34" charset="0"/>
        </a:defRPr>
      </a:lvl1pPr>
    </p:titleStyle>
    <p:bodyStyle>
      <a:lvl1pPr marL="288000" indent="-288000" algn="l" defTabSz="914400" rtl="0" eaLnBrk="1" latinLnBrk="0" hangingPunct="1">
        <a:lnSpc>
          <a:spcPct val="100000"/>
        </a:lnSpc>
        <a:spcBef>
          <a:spcPts val="1000"/>
        </a:spcBef>
        <a:spcAft>
          <a:spcPts val="1000"/>
        </a:spcAft>
        <a:buFont typeface="Wingdings" pitchFamily="2" charset="2"/>
        <a:buChar char="§"/>
        <a:defRPr sz="2000" b="0" i="0" kern="1200">
          <a:solidFill>
            <a:schemeClr val="bg1"/>
          </a:solidFill>
          <a:latin typeface="Arial" panose="020B0604020202020204" pitchFamily="34" charset="0"/>
          <a:ea typeface="+mn-ea"/>
          <a:cs typeface="Arial" panose="020B0604020202020204" pitchFamily="34" charset="0"/>
        </a:defRPr>
      </a:lvl1pPr>
      <a:lvl2pPr marL="504000" indent="-216000" algn="l" defTabSz="914400" rtl="0" eaLnBrk="1" latinLnBrk="0" hangingPunct="1">
        <a:lnSpc>
          <a:spcPct val="100000"/>
        </a:lnSpc>
        <a:spcBef>
          <a:spcPts val="0"/>
        </a:spcBef>
        <a:spcAft>
          <a:spcPts val="1000"/>
        </a:spcAft>
        <a:buFont typeface="Wingdings" pitchFamily="2" charset="2"/>
        <a:buChar char="§"/>
        <a:defRPr sz="2000" b="0" i="0" kern="1200">
          <a:solidFill>
            <a:schemeClr val="bg1"/>
          </a:solidFill>
          <a:latin typeface="Arial" panose="020B0604020202020204" pitchFamily="34" charset="0"/>
          <a:ea typeface="+mn-ea"/>
          <a:cs typeface="Arial" panose="020B0604020202020204" pitchFamily="34" charset="0"/>
        </a:defRPr>
      </a:lvl2pPr>
      <a:lvl3pPr marL="720000" indent="-216000" algn="l" defTabSz="914400" rtl="0" eaLnBrk="1" latinLnBrk="0" hangingPunct="1">
        <a:lnSpc>
          <a:spcPct val="100000"/>
        </a:lnSpc>
        <a:spcBef>
          <a:spcPts val="0"/>
        </a:spcBef>
        <a:spcAft>
          <a:spcPts val="1000"/>
        </a:spcAft>
        <a:buFont typeface="Wingdings" pitchFamily="2" charset="2"/>
        <a:buChar char="§"/>
        <a:defRPr sz="1500" b="0" i="0" kern="1200">
          <a:solidFill>
            <a:schemeClr val="accent3"/>
          </a:solidFill>
          <a:latin typeface="Arial" panose="020B0604020202020204" pitchFamily="34" charset="0"/>
          <a:ea typeface="+mn-ea"/>
          <a:cs typeface="Arial" panose="020B0604020202020204" pitchFamily="34" charset="0"/>
        </a:defRPr>
      </a:lvl3pPr>
      <a:lvl4pPr marL="936000" indent="-216000" algn="l" defTabSz="914400" rtl="0" eaLnBrk="1" latinLnBrk="0" hangingPunct="1">
        <a:lnSpc>
          <a:spcPct val="100000"/>
        </a:lnSpc>
        <a:spcBef>
          <a:spcPts val="0"/>
        </a:spcBef>
        <a:spcAft>
          <a:spcPts val="1000"/>
        </a:spcAft>
        <a:buFont typeface="Wingdings" pitchFamily="2" charset="2"/>
        <a:buChar char="§"/>
        <a:defRPr sz="1500" b="0" i="0" kern="1200">
          <a:solidFill>
            <a:schemeClr val="accent5"/>
          </a:solidFill>
          <a:latin typeface="Arial" panose="020B0604020202020204" pitchFamily="34" charset="0"/>
          <a:ea typeface="+mn-ea"/>
          <a:cs typeface="Arial" panose="020B0604020202020204" pitchFamily="34" charset="0"/>
        </a:defRPr>
      </a:lvl4pPr>
      <a:lvl5pPr marL="1152000" indent="-216000" algn="l" defTabSz="914400" rtl="0" eaLnBrk="1" latinLnBrk="0" hangingPunct="1">
        <a:lnSpc>
          <a:spcPct val="100000"/>
        </a:lnSpc>
        <a:spcBef>
          <a:spcPts val="0"/>
        </a:spcBef>
        <a:spcAft>
          <a:spcPts val="1000"/>
        </a:spcAft>
        <a:buFont typeface="Wingdings" pitchFamily="2" charset="2"/>
        <a:buChar char="§"/>
        <a:defRPr sz="1200" b="0" i="0" kern="1200">
          <a:solidFill>
            <a:schemeClr val="bg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636">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684000" y="619932"/>
            <a:ext cx="9900000" cy="1070756"/>
          </a:xfrm>
          <a:prstGeom prst="rect">
            <a:avLst/>
          </a:prstGeom>
        </p:spPr>
        <p:txBody>
          <a:bodyPr vert="horz" lIns="0" tIns="0" rIns="0" bIns="0" rtlCol="0" anchor="t">
            <a:noAutofit/>
          </a:bodyPr>
          <a:lstStyle/>
          <a:p>
            <a:r>
              <a:rPr lang="cs-CZ"/>
              <a:t>Kliknutím lze upravit styl.</a:t>
            </a:r>
          </a:p>
        </p:txBody>
      </p:sp>
      <p:sp>
        <p:nvSpPr>
          <p:cNvPr id="3" name="Zástupný symbol pro text 2"/>
          <p:cNvSpPr>
            <a:spLocks noGrp="1"/>
          </p:cNvSpPr>
          <p:nvPr>
            <p:ph type="body" idx="1"/>
          </p:nvPr>
        </p:nvSpPr>
        <p:spPr>
          <a:xfrm>
            <a:off x="1620000" y="2160000"/>
            <a:ext cx="8964000" cy="4078068"/>
          </a:xfrm>
          <a:prstGeom prst="rect">
            <a:avLst/>
          </a:prstGeom>
        </p:spPr>
        <p:txBody>
          <a:bodyPr vert="horz" lIns="0" tIns="0" rIns="0" bIns="0" rtlCol="0">
            <a:noAutofit/>
          </a:body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6" name="Zástupný symbol pro číslo snímku 5"/>
          <p:cNvSpPr>
            <a:spLocks noGrp="1"/>
          </p:cNvSpPr>
          <p:nvPr>
            <p:ph type="sldNum" sz="quarter" idx="4"/>
          </p:nvPr>
        </p:nvSpPr>
        <p:spPr>
          <a:xfrm>
            <a:off x="8755200" y="6300000"/>
            <a:ext cx="2743200" cy="365125"/>
          </a:xfrm>
          <a:prstGeom prst="rect">
            <a:avLst/>
          </a:prstGeom>
        </p:spPr>
        <p:txBody>
          <a:bodyPr vert="horz" lIns="0" tIns="0" rIns="0" bIns="0" rtlCol="0" anchor="ctr"/>
          <a:lstStyle>
            <a:lvl1pPr algn="r">
              <a:defRPr sz="1200">
                <a:solidFill>
                  <a:schemeClr val="tx1"/>
                </a:solidFill>
                <a:latin typeface="Arial" panose="020B0604020202020204" pitchFamily="34" charset="0"/>
                <a:cs typeface="Arial" panose="020B0604020202020204" pitchFamily="34" charset="0"/>
              </a:defRPr>
            </a:lvl1pPr>
          </a:lstStyle>
          <a:p>
            <a:fld id="{1CF5A12E-3DFE-4C3E-9036-7893F29C52C1}" type="slidenum">
              <a:rPr lang="cs-CZ" smtClean="0"/>
              <a:pPr/>
              <a:t>‹#›</a:t>
            </a:fld>
            <a:endParaRPr lang="cs-CZ"/>
          </a:p>
        </p:txBody>
      </p:sp>
      <p:pic>
        <p:nvPicPr>
          <p:cNvPr id="4" name="Obrázek 3" descr="Obsah obrázku symbol, Grafika, logo, snímek obrazovky&#10;&#10;Obsah generovaný pomocí AI může být nesprávný.">
            <a:extLst>
              <a:ext uri="{FF2B5EF4-FFF2-40B4-BE49-F238E27FC236}">
                <a16:creationId xmlns:a16="http://schemas.microsoft.com/office/drawing/2014/main" id="{025FCB21-8AB5-EA3D-1803-9CBD8B12DF84}"/>
              </a:ext>
            </a:extLst>
          </p:cNvPr>
          <p:cNvPicPr>
            <a:picLocks noChangeAspect="1"/>
          </p:cNvPicPr>
          <p:nvPr userDrawn="1"/>
        </p:nvPicPr>
        <p:blipFill>
          <a:blip r:embed="rId31" cstate="print">
            <a:extLst>
              <a:ext uri="{28A0092B-C50C-407E-A947-70E740481C1C}">
                <a14:useLocalDpi xmlns:a14="http://schemas.microsoft.com/office/drawing/2010/main" val="0"/>
              </a:ext>
            </a:extLst>
          </a:blip>
          <a:srcRect l="32111" t="23639" r="32108" b="23684"/>
          <a:stretch>
            <a:fillRect/>
          </a:stretch>
        </p:blipFill>
        <p:spPr>
          <a:xfrm>
            <a:off x="11037600" y="0"/>
            <a:ext cx="504859" cy="1008000"/>
          </a:xfrm>
          <a:prstGeom prst="rect">
            <a:avLst/>
          </a:prstGeom>
        </p:spPr>
      </p:pic>
    </p:spTree>
    <p:extLst>
      <p:ext uri="{BB962C8B-B14F-4D97-AF65-F5344CB8AC3E}">
        <p14:creationId xmlns:p14="http://schemas.microsoft.com/office/powerpoint/2010/main" val="628316029"/>
      </p:ext>
    </p:extLst>
  </p:cSld>
  <p:clrMap bg1="lt1" tx1="dk1" bg2="lt2" tx2="dk2" accent1="accent1" accent2="accent2" accent3="accent3" accent4="accent4" accent5="accent5" accent6="accent6" hlink="hlink" folHlink="folHlink"/>
  <p:sldLayoutIdLst>
    <p:sldLayoutId id="2147483666" r:id="rId1"/>
    <p:sldLayoutId id="2147483668" r:id="rId2"/>
    <p:sldLayoutId id="2147483669"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 id="2147483701" r:id="rId13"/>
    <p:sldLayoutId id="2147483702" r:id="rId14"/>
    <p:sldLayoutId id="2147483703" r:id="rId15"/>
    <p:sldLayoutId id="2147483704" r:id="rId16"/>
    <p:sldLayoutId id="2147483705" r:id="rId17"/>
    <p:sldLayoutId id="2147483706" r:id="rId18"/>
    <p:sldLayoutId id="2147483707" r:id="rId19"/>
    <p:sldLayoutId id="2147483708" r:id="rId20"/>
    <p:sldLayoutId id="2147483709" r:id="rId21"/>
    <p:sldLayoutId id="2147483710" r:id="rId22"/>
    <p:sldLayoutId id="2147483711" r:id="rId23"/>
    <p:sldLayoutId id="2147483712" r:id="rId24"/>
    <p:sldLayoutId id="2147483717" r:id="rId25"/>
    <p:sldLayoutId id="2147483713" r:id="rId26"/>
    <p:sldLayoutId id="2147483720" r:id="rId27"/>
    <p:sldLayoutId id="2147483714" r:id="rId28"/>
    <p:sldLayoutId id="2147483715" r:id="rId29"/>
  </p:sldLayoutIdLst>
  <p:hf hdr="0" dt="0"/>
  <p:txStyles>
    <p:titleStyle>
      <a:lvl1pPr algn="l" defTabSz="914400" rtl="0" eaLnBrk="1" latinLnBrk="0" hangingPunct="1">
        <a:lnSpc>
          <a:spcPct val="90000"/>
        </a:lnSpc>
        <a:spcBef>
          <a:spcPct val="0"/>
        </a:spcBef>
        <a:buNone/>
        <a:defRPr sz="3600" b="1" kern="1200">
          <a:solidFill>
            <a:schemeClr val="accent1"/>
          </a:solidFill>
          <a:latin typeface="Arial" panose="020B0604020202020204" pitchFamily="34" charset="0"/>
          <a:ea typeface="+mj-ea"/>
          <a:cs typeface="Arial" panose="020B0604020202020204" pitchFamily="34" charset="0"/>
        </a:defRPr>
      </a:lvl1pPr>
    </p:titleStyle>
    <p:bodyStyle>
      <a:lvl1pPr marL="288000" indent="-288000" algn="l" defTabSz="914400" rtl="0" eaLnBrk="1" latinLnBrk="0" hangingPunct="1">
        <a:lnSpc>
          <a:spcPct val="100000"/>
        </a:lnSpc>
        <a:spcBef>
          <a:spcPts val="0"/>
        </a:spcBef>
        <a:spcAft>
          <a:spcPts val="1000"/>
        </a:spcAft>
        <a:buClr>
          <a:schemeClr val="accent1"/>
        </a:buClr>
        <a:buFont typeface="Wingdings" pitchFamily="2" charset="2"/>
        <a:buChar char="§"/>
        <a:defRPr sz="2000" kern="1200">
          <a:solidFill>
            <a:schemeClr val="tx1"/>
          </a:solidFill>
          <a:latin typeface="Arial" panose="020B0604020202020204" pitchFamily="34" charset="0"/>
          <a:ea typeface="+mn-ea"/>
          <a:cs typeface="Arial" panose="020B0604020202020204" pitchFamily="34" charset="0"/>
        </a:defRPr>
      </a:lvl1pPr>
      <a:lvl2pPr marL="504000" indent="-216000" algn="l" defTabSz="914400" rtl="0" eaLnBrk="1" latinLnBrk="0" hangingPunct="1">
        <a:lnSpc>
          <a:spcPct val="100000"/>
        </a:lnSpc>
        <a:spcBef>
          <a:spcPts val="0"/>
        </a:spcBef>
        <a:spcAft>
          <a:spcPts val="1000"/>
        </a:spcAft>
        <a:buFont typeface="Wingdings" pitchFamily="2" charset="2"/>
        <a:buChar char="§"/>
        <a:defRPr sz="1800" kern="1200">
          <a:solidFill>
            <a:schemeClr val="tx1"/>
          </a:solidFill>
          <a:latin typeface="Arial" panose="020B0604020202020204" pitchFamily="34" charset="0"/>
          <a:ea typeface="+mn-ea"/>
          <a:cs typeface="Arial" panose="020B0604020202020204" pitchFamily="34" charset="0"/>
        </a:defRPr>
      </a:lvl2pPr>
      <a:lvl3pPr marL="720000" indent="-216000" algn="l" defTabSz="914400" rtl="0" eaLnBrk="1" latinLnBrk="0" hangingPunct="1">
        <a:lnSpc>
          <a:spcPct val="100000"/>
        </a:lnSpc>
        <a:spcBef>
          <a:spcPts val="0"/>
        </a:spcBef>
        <a:spcAft>
          <a:spcPts val="1000"/>
        </a:spcAft>
        <a:buFont typeface="Wingdings" pitchFamily="2" charset="2"/>
        <a:buChar char="§"/>
        <a:defRPr sz="1500" kern="1200">
          <a:solidFill>
            <a:schemeClr val="accent2"/>
          </a:solidFill>
          <a:latin typeface="Arial" panose="020B0604020202020204" pitchFamily="34" charset="0"/>
          <a:ea typeface="+mn-ea"/>
          <a:cs typeface="Arial" panose="020B0604020202020204" pitchFamily="34" charset="0"/>
        </a:defRPr>
      </a:lvl3pPr>
      <a:lvl4pPr marL="936000" indent="-216000" algn="l" defTabSz="914400" rtl="0" eaLnBrk="1" latinLnBrk="0" hangingPunct="1">
        <a:lnSpc>
          <a:spcPct val="100000"/>
        </a:lnSpc>
        <a:spcBef>
          <a:spcPts val="0"/>
        </a:spcBef>
        <a:spcAft>
          <a:spcPts val="1000"/>
        </a:spcAft>
        <a:buFont typeface="Wingdings" pitchFamily="2" charset="2"/>
        <a:buChar char="§"/>
        <a:defRPr sz="1500" kern="1200">
          <a:solidFill>
            <a:schemeClr val="accent1"/>
          </a:solidFill>
          <a:latin typeface="Arial" panose="020B0604020202020204" pitchFamily="34" charset="0"/>
          <a:ea typeface="+mn-ea"/>
          <a:cs typeface="Arial" panose="020B0604020202020204" pitchFamily="34" charset="0"/>
        </a:defRPr>
      </a:lvl4pPr>
      <a:lvl5pPr marL="1152000" indent="-216000" algn="l" defTabSz="914400" rtl="0" eaLnBrk="1" latinLnBrk="0" hangingPunct="1">
        <a:lnSpc>
          <a:spcPct val="100000"/>
        </a:lnSpc>
        <a:spcBef>
          <a:spcPts val="0"/>
        </a:spcBef>
        <a:spcAft>
          <a:spcPts val="1000"/>
        </a:spcAft>
        <a:buFont typeface="Wingdings" pitchFamily="2" charset="2"/>
        <a:buChar char="§"/>
        <a:defRPr sz="12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640" userDrawn="1">
          <p15:clr>
            <a:srgbClr val="F26B43"/>
          </p15:clr>
        </p15:guide>
        <p15:guide id="2" pos="415"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9.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9.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9.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9.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9.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9.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9.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9.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9.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9.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9.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9.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9.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9.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9.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D2FEACA-1020-20A3-E183-1CEB85D8DDD0}"/>
              </a:ext>
            </a:extLst>
          </p:cNvPr>
          <p:cNvSpPr>
            <a:spLocks noGrp="1"/>
          </p:cNvSpPr>
          <p:nvPr>
            <p:ph type="ctrTitle"/>
          </p:nvPr>
        </p:nvSpPr>
        <p:spPr/>
        <p:txBody>
          <a:bodyPr/>
          <a:lstStyle/>
          <a:p>
            <a:r>
              <a:rPr lang="pl-PL" dirty="0"/>
              <a:t>Obrana dodavatele proti postupu zadavatele</a:t>
            </a:r>
            <a:endParaRPr lang="cs-CZ" dirty="0"/>
          </a:p>
        </p:txBody>
      </p:sp>
      <p:sp>
        <p:nvSpPr>
          <p:cNvPr id="3" name="Podnadpis 2">
            <a:extLst>
              <a:ext uri="{FF2B5EF4-FFF2-40B4-BE49-F238E27FC236}">
                <a16:creationId xmlns:a16="http://schemas.microsoft.com/office/drawing/2014/main" id="{55F2B8E6-3E8B-6703-D17B-D3F0D3B656D0}"/>
              </a:ext>
            </a:extLst>
          </p:cNvPr>
          <p:cNvSpPr>
            <a:spLocks noGrp="1"/>
          </p:cNvSpPr>
          <p:nvPr>
            <p:ph type="subTitle" idx="1"/>
          </p:nvPr>
        </p:nvSpPr>
        <p:spPr/>
        <p:txBody>
          <a:bodyPr/>
          <a:lstStyle/>
          <a:p>
            <a:r>
              <a:rPr lang="cs-CZ" dirty="0">
                <a:solidFill>
                  <a:schemeClr val="accent5"/>
                </a:solidFill>
              </a:rPr>
              <a:t>Mgr. et Mgr. Lenka Dudová</a:t>
            </a:r>
          </a:p>
        </p:txBody>
      </p:sp>
      <p:sp>
        <p:nvSpPr>
          <p:cNvPr id="4" name="Zástupný symbol pro datum 3">
            <a:extLst>
              <a:ext uri="{FF2B5EF4-FFF2-40B4-BE49-F238E27FC236}">
                <a16:creationId xmlns:a16="http://schemas.microsoft.com/office/drawing/2014/main" id="{86131F65-3A82-DFF0-E99A-6E04CBE1E18B}"/>
              </a:ext>
            </a:extLst>
          </p:cNvPr>
          <p:cNvSpPr txBox="1">
            <a:spLocks/>
          </p:cNvSpPr>
          <p:nvPr/>
        </p:nvSpPr>
        <p:spPr>
          <a:xfrm>
            <a:off x="720000" y="5976000"/>
            <a:ext cx="2743200" cy="365125"/>
          </a:xfrm>
          <a:prstGeom prst="rect">
            <a:avLst/>
          </a:prstGeom>
        </p:spPr>
        <p:txBody>
          <a:bodyPr vert="horz" lIns="0" tIns="0" rIns="0" bIns="0" rtlCol="0" anchor="ctr"/>
          <a:lstStyle>
            <a:defPPr>
              <a:defRPr lang="cs-CZ"/>
            </a:defPPr>
            <a:lvl1pPr marL="0" algn="l"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cs-CZ" dirty="0">
                <a:latin typeface="Arial"/>
                <a:cs typeface="Arial"/>
              </a:rPr>
              <a:t>28.04.2026</a:t>
            </a:r>
            <a:endParaRPr lang="cs-CZ" dirty="0"/>
          </a:p>
        </p:txBody>
      </p:sp>
    </p:spTree>
    <p:extLst>
      <p:ext uri="{BB962C8B-B14F-4D97-AF65-F5344CB8AC3E}">
        <p14:creationId xmlns:p14="http://schemas.microsoft.com/office/powerpoint/2010/main" val="27092597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79DB95-EFAD-9F70-41C2-AAC09A07620E}"/>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C3C72C9B-4028-51A8-A51D-FE85AC3F1650}"/>
              </a:ext>
            </a:extLst>
          </p:cNvPr>
          <p:cNvSpPr>
            <a:spLocks noGrp="1"/>
          </p:cNvSpPr>
          <p:nvPr>
            <p:ph type="title"/>
          </p:nvPr>
        </p:nvSpPr>
        <p:spPr>
          <a:xfrm>
            <a:off x="684000" y="619932"/>
            <a:ext cx="9900000" cy="719011"/>
          </a:xfrm>
        </p:spPr>
        <p:txBody>
          <a:bodyPr/>
          <a:lstStyle/>
          <a:p>
            <a:r>
              <a:rPr lang="cs-CZ" dirty="0"/>
              <a:t>Žádost o vysvětlení zadávací dokumentace</a:t>
            </a:r>
          </a:p>
        </p:txBody>
      </p:sp>
      <p:sp>
        <p:nvSpPr>
          <p:cNvPr id="17" name="Zástupný obsah 16">
            <a:extLst>
              <a:ext uri="{FF2B5EF4-FFF2-40B4-BE49-F238E27FC236}">
                <a16:creationId xmlns:a16="http://schemas.microsoft.com/office/drawing/2014/main" id="{CBFD5FE5-0C65-2338-BEB9-3BDF924BC9E8}"/>
              </a:ext>
            </a:extLst>
          </p:cNvPr>
          <p:cNvSpPr>
            <a:spLocks noGrp="1"/>
          </p:cNvSpPr>
          <p:nvPr>
            <p:ph idx="1"/>
          </p:nvPr>
        </p:nvSpPr>
        <p:spPr>
          <a:xfrm>
            <a:off x="684000" y="1338944"/>
            <a:ext cx="9900000" cy="4961056"/>
          </a:xfrm>
        </p:spPr>
        <p:txBody>
          <a:bodyPr/>
          <a:lstStyle/>
          <a:p>
            <a:pPr algn="just"/>
            <a:r>
              <a:rPr lang="cs-CZ" dirty="0"/>
              <a:t>Dodavatel může písemně požádat dodavatele o vysvětlení ZD - zadavatel takové vysvětlení uveřejní, odešle nebo předá včetně přesného znění žádosti bez identifikace tohoto dodavatele. </a:t>
            </a:r>
          </a:p>
          <a:p>
            <a:pPr algn="just"/>
            <a:r>
              <a:rPr lang="cs-CZ" dirty="0"/>
              <a:t>Zadavatel není povinen poskytnout vysvětlení, pokud není žádost o vysvětlení doručena včas, a to alespoň 3 pracovní dny před uplynutím lhůt, které má zadavatel stanoveny k uveřejnění vysvětlení, tj. 5 dnů, resp. 4 dny, před uplynutím lhůty k podání nabídky. </a:t>
            </a:r>
          </a:p>
          <a:p>
            <a:pPr algn="just"/>
            <a:r>
              <a:rPr lang="cs-CZ" dirty="0"/>
              <a:t>Dodavatel posílá žádost o vysvětlení ZD tedy 8 pracovních dnů, resp. 7 pracovních dnů před uplynutím lhůty pro podání žádostí o účast, předběžných nabídek nebo nabídek.</a:t>
            </a:r>
          </a:p>
          <a:p>
            <a:pPr algn="just"/>
            <a:r>
              <a:rPr lang="cs-CZ" dirty="0"/>
              <a:t>Pokud zadavatel na žádost o vysvětlení, která není doručena včas, vysvětlení poskytne, nemusí dodržet tyto lhůty k uveřejnění.</a:t>
            </a:r>
          </a:p>
          <a:p>
            <a:pPr>
              <a:buFontTx/>
              <a:buChar char="-"/>
            </a:pPr>
            <a:endParaRPr lang="cs-CZ" sz="2400" dirty="0"/>
          </a:p>
        </p:txBody>
      </p:sp>
      <p:sp>
        <p:nvSpPr>
          <p:cNvPr id="4" name="Zástupný symbol pro číslo snímku 3">
            <a:extLst>
              <a:ext uri="{FF2B5EF4-FFF2-40B4-BE49-F238E27FC236}">
                <a16:creationId xmlns:a16="http://schemas.microsoft.com/office/drawing/2014/main" id="{016353F5-0300-B613-41C2-9E4E9A672EC9}"/>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10</a:t>
            </a:fld>
            <a:endParaRPr lang="cs-CZ"/>
          </a:p>
        </p:txBody>
      </p:sp>
    </p:spTree>
    <p:extLst>
      <p:ext uri="{BB962C8B-B14F-4D97-AF65-F5344CB8AC3E}">
        <p14:creationId xmlns:p14="http://schemas.microsoft.com/office/powerpoint/2010/main" val="35554234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EF3886-CBFE-4D7E-5C2A-6A1FA9B286AF}"/>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2431BFD6-1C2D-B94C-1E69-FB6A953875C0}"/>
              </a:ext>
            </a:extLst>
          </p:cNvPr>
          <p:cNvSpPr>
            <a:spLocks noGrp="1"/>
          </p:cNvSpPr>
          <p:nvPr>
            <p:ph type="title"/>
          </p:nvPr>
        </p:nvSpPr>
        <p:spPr>
          <a:xfrm>
            <a:off x="684000" y="619932"/>
            <a:ext cx="9900000" cy="537536"/>
          </a:xfrm>
        </p:spPr>
        <p:txBody>
          <a:bodyPr/>
          <a:lstStyle/>
          <a:p>
            <a:r>
              <a:rPr lang="cs-CZ" dirty="0"/>
              <a:t>Žádost o vysvětlení ZD – rozhodovací praxe</a:t>
            </a:r>
          </a:p>
        </p:txBody>
      </p:sp>
      <p:sp>
        <p:nvSpPr>
          <p:cNvPr id="17" name="Zástupný obsah 16">
            <a:extLst>
              <a:ext uri="{FF2B5EF4-FFF2-40B4-BE49-F238E27FC236}">
                <a16:creationId xmlns:a16="http://schemas.microsoft.com/office/drawing/2014/main" id="{29D14772-86F0-163D-F96F-8D5022DFFFE2}"/>
              </a:ext>
            </a:extLst>
          </p:cNvPr>
          <p:cNvSpPr>
            <a:spLocks noGrp="1"/>
          </p:cNvSpPr>
          <p:nvPr>
            <p:ph idx="1"/>
          </p:nvPr>
        </p:nvSpPr>
        <p:spPr>
          <a:xfrm>
            <a:off x="684000" y="1377387"/>
            <a:ext cx="9900000" cy="4922613"/>
          </a:xfrm>
        </p:spPr>
        <p:txBody>
          <a:bodyPr/>
          <a:lstStyle/>
          <a:p>
            <a:pPr marL="0" indent="0">
              <a:buNone/>
            </a:pPr>
            <a:r>
              <a:rPr lang="cs-CZ" b="1" dirty="0"/>
              <a:t>Rozhodnutí Úřadu ve věci </a:t>
            </a:r>
            <a:r>
              <a:rPr lang="cs-CZ" b="1" dirty="0" err="1"/>
              <a:t>sp</a:t>
            </a:r>
            <a:r>
              <a:rPr lang="cs-CZ" b="1" dirty="0"/>
              <a:t>. zn. ÚOHS-S0092/2020/VZ, ÚOHS-S0255/2018/VZ nebo ÚOHS-S0217/2018/VZ, potvrzeno rozhodnutím předsedy Úřadu </a:t>
            </a:r>
            <a:r>
              <a:rPr lang="cs-CZ" b="1" dirty="0" err="1"/>
              <a:t>sp</a:t>
            </a:r>
            <a:r>
              <a:rPr lang="cs-CZ" b="1" dirty="0"/>
              <a:t>. zn. ÚOHS-R0147/2018/VZ </a:t>
            </a:r>
          </a:p>
          <a:p>
            <a:pPr marL="0" indent="0" algn="just">
              <a:buNone/>
            </a:pPr>
            <a:r>
              <a:rPr lang="cs-CZ" dirty="0"/>
              <a:t>Pokud měl tedy navrhovatel za to, že se zadavatel v souvislosti s vysvětleními zadávací dokumentace uvedenými v tabulce výše dopustil porušení zákona tím, že v rámci poskytnutých odpovědí provedl změny zadávacích podmínek, aniž by lhůtu pro podání námitek prodloužil dostatečným způsobem, přestože se mělo jednat o zásadní změny zadávací dokumentace a o změny, které mohly rozšířit okruh potenciálních dodavatelů, měl proti nim brojit námitkami ve lhůtě 15 dnů ode dne, kdy bylo konkrétní navrhovatelem napadané vysvětlení zadávací dokumentace obsahující konkrétní změnu zadávacích podmínek uveřejněno na profilu zadavatele, příp. ode dne, kdy mu bylo doručeno, tj. ve lhůtě 15 dnů následujících po dnech uvedených v tabulce výše ve sloupci „Datum uveřejnění na profilu zadavatele“, příp. „Datum doručení navrhovateli“, tj. do dnů uvedených v tabulce výše ve sloupci „Konec lhůty pro podání námitek“, což však neučinil. [-]</a:t>
            </a:r>
            <a:endParaRPr lang="cs-CZ" sz="2400" dirty="0"/>
          </a:p>
        </p:txBody>
      </p:sp>
      <p:sp>
        <p:nvSpPr>
          <p:cNvPr id="4" name="Zástupný symbol pro číslo snímku 3">
            <a:extLst>
              <a:ext uri="{FF2B5EF4-FFF2-40B4-BE49-F238E27FC236}">
                <a16:creationId xmlns:a16="http://schemas.microsoft.com/office/drawing/2014/main" id="{FF5FE6A0-7944-4445-0EEB-C8676795B3BB}"/>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11</a:t>
            </a:fld>
            <a:endParaRPr lang="cs-CZ"/>
          </a:p>
        </p:txBody>
      </p:sp>
    </p:spTree>
    <p:extLst>
      <p:ext uri="{BB962C8B-B14F-4D97-AF65-F5344CB8AC3E}">
        <p14:creationId xmlns:p14="http://schemas.microsoft.com/office/powerpoint/2010/main" val="19914539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6BE083-B0F3-094D-5036-CDC21DD9389E}"/>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150746E9-E15E-B5AC-B3B1-7456486F085A}"/>
              </a:ext>
            </a:extLst>
          </p:cNvPr>
          <p:cNvSpPr>
            <a:spLocks noGrp="1"/>
          </p:cNvSpPr>
          <p:nvPr>
            <p:ph type="title"/>
          </p:nvPr>
        </p:nvSpPr>
        <p:spPr>
          <a:xfrm>
            <a:off x="684000" y="619932"/>
            <a:ext cx="9900000" cy="537536"/>
          </a:xfrm>
        </p:spPr>
        <p:txBody>
          <a:bodyPr/>
          <a:lstStyle/>
          <a:p>
            <a:r>
              <a:rPr lang="cs-CZ" dirty="0"/>
              <a:t>Žádost o vysvětlení ZD – rozhodovací praxe</a:t>
            </a:r>
          </a:p>
        </p:txBody>
      </p:sp>
      <p:sp>
        <p:nvSpPr>
          <p:cNvPr id="17" name="Zástupný obsah 16">
            <a:extLst>
              <a:ext uri="{FF2B5EF4-FFF2-40B4-BE49-F238E27FC236}">
                <a16:creationId xmlns:a16="http://schemas.microsoft.com/office/drawing/2014/main" id="{B706C090-C295-E9B0-4215-4D18C4D4AC6E}"/>
              </a:ext>
            </a:extLst>
          </p:cNvPr>
          <p:cNvSpPr>
            <a:spLocks noGrp="1"/>
          </p:cNvSpPr>
          <p:nvPr>
            <p:ph idx="1"/>
          </p:nvPr>
        </p:nvSpPr>
        <p:spPr>
          <a:xfrm>
            <a:off x="684000" y="1377387"/>
            <a:ext cx="9900000" cy="4922613"/>
          </a:xfrm>
        </p:spPr>
        <p:txBody>
          <a:bodyPr/>
          <a:lstStyle/>
          <a:p>
            <a:pPr marL="0" indent="0" algn="just">
              <a:buNone/>
            </a:pPr>
            <a:r>
              <a:rPr lang="cs-CZ" b="1" dirty="0"/>
              <a:t>Rozhodnutí Úřadu ve věci </a:t>
            </a:r>
            <a:r>
              <a:rPr lang="cs-CZ" b="1" dirty="0" err="1"/>
              <a:t>sp</a:t>
            </a:r>
            <a:r>
              <a:rPr lang="cs-CZ" b="1" dirty="0"/>
              <a:t>. zn. ÚOHS-S0092/2020/VZ, ÚOHS-S0255/2018/VZ nebo ÚOHS-S0217/2018/VZ, potvrzeno rozhodnutím předsedy Úřadu </a:t>
            </a:r>
            <a:r>
              <a:rPr lang="cs-CZ" b="1" dirty="0" err="1"/>
              <a:t>sp</a:t>
            </a:r>
            <a:r>
              <a:rPr lang="cs-CZ" b="1" dirty="0"/>
              <a:t>. zn. ÚOHS-R0147/2018/VZ </a:t>
            </a:r>
          </a:p>
          <a:p>
            <a:pPr marL="0" indent="0" algn="just">
              <a:buNone/>
            </a:pPr>
            <a:r>
              <a:rPr lang="cs-CZ" dirty="0"/>
              <a:t>Úřad na tomto místě konstatuje, že situace by byla odlišná v případě, pokud by zadavatel vysvětlením zadávací dokumentace vytvořil rozpor mezi daným vysvětlením zadávací dokumentace a samotnou zadávací dokumentací, nebo by poskytnutým vysvětlením vznikla nejasnost zadávací dokumentace a navrhovatel by tak zpochybňoval znění zadávacích podmínek ve znění pozdějšího vysvětlení zadávací dokumentace. Případné námitky by pak směřovaly proti zadávací dokumentaci, přičemž by je v souladu s § 242 odst. 4 zákona bylo možné podat až do skončení lhůty pro podání nabídek, tj. do 30. 4. 2020. Z obsahu námitek, stejně tak z podaného návrhu je potom nanejvýše zřejmé, že navrhovatel nerozporuje informace ve vyjasnění zadávací dokumentace jako takové (tzn. znění zadávacích podmínek), nýbrž výhradně napadá postup zadavatele v souvislosti s prodloužením (či neprodloužením) lhůty pro podání nabídek v návaznosti na učiněné vysvětlení. </a:t>
            </a:r>
            <a:endParaRPr lang="cs-CZ" sz="2400" dirty="0"/>
          </a:p>
        </p:txBody>
      </p:sp>
      <p:sp>
        <p:nvSpPr>
          <p:cNvPr id="4" name="Zástupný symbol pro číslo snímku 3">
            <a:extLst>
              <a:ext uri="{FF2B5EF4-FFF2-40B4-BE49-F238E27FC236}">
                <a16:creationId xmlns:a16="http://schemas.microsoft.com/office/drawing/2014/main" id="{9C58F61F-6E73-0453-4B79-350E090266AE}"/>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12</a:t>
            </a:fld>
            <a:endParaRPr lang="cs-CZ"/>
          </a:p>
        </p:txBody>
      </p:sp>
    </p:spTree>
    <p:extLst>
      <p:ext uri="{BB962C8B-B14F-4D97-AF65-F5344CB8AC3E}">
        <p14:creationId xmlns:p14="http://schemas.microsoft.com/office/powerpoint/2010/main" val="8921270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BACCB1-093B-CE74-2778-069867DE5103}"/>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834B677C-AC27-66E3-724D-A226E0833540}"/>
              </a:ext>
            </a:extLst>
          </p:cNvPr>
          <p:cNvSpPr>
            <a:spLocks noGrp="1"/>
          </p:cNvSpPr>
          <p:nvPr>
            <p:ph type="title"/>
          </p:nvPr>
        </p:nvSpPr>
        <p:spPr>
          <a:xfrm>
            <a:off x="684000" y="619932"/>
            <a:ext cx="9900000" cy="537536"/>
          </a:xfrm>
        </p:spPr>
        <p:txBody>
          <a:bodyPr/>
          <a:lstStyle/>
          <a:p>
            <a:r>
              <a:rPr lang="cs-CZ" dirty="0"/>
              <a:t>Žádost o vysvětlení ZD – rozhodovací praxe</a:t>
            </a:r>
          </a:p>
        </p:txBody>
      </p:sp>
      <p:sp>
        <p:nvSpPr>
          <p:cNvPr id="17" name="Zástupný obsah 16">
            <a:extLst>
              <a:ext uri="{FF2B5EF4-FFF2-40B4-BE49-F238E27FC236}">
                <a16:creationId xmlns:a16="http://schemas.microsoft.com/office/drawing/2014/main" id="{7017A2EF-85A9-95A2-4C89-334F8ABBBBC5}"/>
              </a:ext>
            </a:extLst>
          </p:cNvPr>
          <p:cNvSpPr>
            <a:spLocks noGrp="1"/>
          </p:cNvSpPr>
          <p:nvPr>
            <p:ph idx="1"/>
          </p:nvPr>
        </p:nvSpPr>
        <p:spPr>
          <a:xfrm>
            <a:off x="684000" y="1377387"/>
            <a:ext cx="9900000" cy="4922613"/>
          </a:xfrm>
        </p:spPr>
        <p:txBody>
          <a:bodyPr/>
          <a:lstStyle/>
          <a:p>
            <a:pPr marL="0" indent="0" algn="just">
              <a:buNone/>
            </a:pPr>
            <a:r>
              <a:rPr lang="cs-CZ" b="1" dirty="0"/>
              <a:t>Rozhodnutí Úřadu ve věci </a:t>
            </a:r>
            <a:r>
              <a:rPr lang="cs-CZ" b="1" dirty="0" err="1"/>
              <a:t>sp</a:t>
            </a:r>
            <a:r>
              <a:rPr lang="cs-CZ" b="1" dirty="0"/>
              <a:t>. zn. ÚOHS-S0092/2020/VZ, ÚOHS-S0255/2018/VZ nebo ÚOHS-S0217/2018/VZ, potvrzeno rozhodnutím předsedy Úřadu </a:t>
            </a:r>
            <a:r>
              <a:rPr lang="cs-CZ" b="1" dirty="0" err="1"/>
              <a:t>sp</a:t>
            </a:r>
            <a:r>
              <a:rPr lang="cs-CZ" b="1" dirty="0"/>
              <a:t>. zn. ÚOHS-R0147/2018/VZ </a:t>
            </a:r>
          </a:p>
          <a:p>
            <a:pPr marL="0" indent="0" algn="just">
              <a:buNone/>
            </a:pPr>
            <a:r>
              <a:rPr lang="cs-CZ" dirty="0"/>
              <a:t>V takovém případě Úřad podané námitky identifikuje jako námitky směřující proti postupu zadavatele, které měly být podány ve lhůtě 15 dnů dle § 241 odst. 2 zákona, což, jak vyplývá z výše uvedeného, navrhovatel neučinil. Pro úplnost Úřad doplňuje, že skutečnost, že se v daném případě jedná o námitky proti postupu zadavatele, nikoliv o námitky proti zadávacím podmínkám, lze dovodit z rozhodovací praxe Úřadu.</a:t>
            </a:r>
            <a:endParaRPr lang="cs-CZ" sz="2400" dirty="0"/>
          </a:p>
        </p:txBody>
      </p:sp>
      <p:sp>
        <p:nvSpPr>
          <p:cNvPr id="4" name="Zástupný symbol pro číslo snímku 3">
            <a:extLst>
              <a:ext uri="{FF2B5EF4-FFF2-40B4-BE49-F238E27FC236}">
                <a16:creationId xmlns:a16="http://schemas.microsoft.com/office/drawing/2014/main" id="{EEBC9EFE-657F-1553-C569-C183AF4863D3}"/>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13</a:t>
            </a:fld>
            <a:endParaRPr lang="cs-CZ"/>
          </a:p>
        </p:txBody>
      </p:sp>
    </p:spTree>
    <p:extLst>
      <p:ext uri="{BB962C8B-B14F-4D97-AF65-F5344CB8AC3E}">
        <p14:creationId xmlns:p14="http://schemas.microsoft.com/office/powerpoint/2010/main" val="5699318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85C015-2EC4-0983-66CF-0A363361FCEC}"/>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8F66085D-3DE6-016F-036E-EB56FD645BFF}"/>
              </a:ext>
            </a:extLst>
          </p:cNvPr>
          <p:cNvSpPr>
            <a:spLocks noGrp="1"/>
          </p:cNvSpPr>
          <p:nvPr>
            <p:ph type="title"/>
          </p:nvPr>
        </p:nvSpPr>
        <p:spPr>
          <a:xfrm>
            <a:off x="684000" y="619932"/>
            <a:ext cx="9900000" cy="537536"/>
          </a:xfrm>
        </p:spPr>
        <p:txBody>
          <a:bodyPr/>
          <a:lstStyle/>
          <a:p>
            <a:r>
              <a:rPr lang="cs-CZ" dirty="0"/>
              <a:t>Žádost o vysvětlení ZD – rozhodovací praxe</a:t>
            </a:r>
          </a:p>
        </p:txBody>
      </p:sp>
      <p:sp>
        <p:nvSpPr>
          <p:cNvPr id="17" name="Zástupný obsah 16">
            <a:extLst>
              <a:ext uri="{FF2B5EF4-FFF2-40B4-BE49-F238E27FC236}">
                <a16:creationId xmlns:a16="http://schemas.microsoft.com/office/drawing/2014/main" id="{12A95690-2DC0-862A-160D-63FA5122F2FD}"/>
              </a:ext>
            </a:extLst>
          </p:cNvPr>
          <p:cNvSpPr>
            <a:spLocks noGrp="1"/>
          </p:cNvSpPr>
          <p:nvPr>
            <p:ph idx="1"/>
          </p:nvPr>
        </p:nvSpPr>
        <p:spPr>
          <a:xfrm>
            <a:off x="684000" y="1377387"/>
            <a:ext cx="9900000" cy="4922613"/>
          </a:xfrm>
        </p:spPr>
        <p:txBody>
          <a:bodyPr/>
          <a:lstStyle/>
          <a:p>
            <a:pPr marL="0" indent="0" algn="just">
              <a:buNone/>
            </a:pPr>
            <a:r>
              <a:rPr lang="cs-CZ" sz="2200" b="1" dirty="0"/>
              <a:t>Rozhodnutí ÚOHS ze dne 4. 3. 2021, </a:t>
            </a:r>
            <a:r>
              <a:rPr lang="cs-CZ" sz="2200" b="1" dirty="0" err="1"/>
              <a:t>sp</a:t>
            </a:r>
            <a:r>
              <a:rPr lang="cs-CZ" sz="2200" b="1" dirty="0"/>
              <a:t>. zn. ÚOHS-S005/2021/VZ, č. j. ÚOHS-08100/2021/500/</a:t>
            </a:r>
            <a:r>
              <a:rPr lang="cs-CZ" sz="2200" b="1" dirty="0" err="1"/>
              <a:t>AIv</a:t>
            </a:r>
            <a:r>
              <a:rPr lang="cs-CZ" sz="2200" b="1" dirty="0"/>
              <a:t> </a:t>
            </a:r>
          </a:p>
          <a:p>
            <a:pPr marL="0" indent="0" algn="just">
              <a:buNone/>
            </a:pPr>
            <a:r>
              <a:rPr lang="cs-CZ" sz="2200" dirty="0"/>
              <a:t>V návaznosti na shora uvedené Úřad v souvislosti s neuveřejněním vysvětlení zadávací dokumentace vztahujících se k projektové dokumentaci odkazuje na § 98 odst. 2 zákona, podle kterého pokud se vysvětlení zadávací dokumentace týká částí zadávací dokumentace, které se neuveřejňují podle § 96 odst. 2, odešle je nebo předá zadavatel všem dodavatelům, kteří podali žádost o příslušné části zadávací dokumentace; odstavec 1 se nepoužije. Úřad již výše dovodil, že zadavatel postupoval v souladu se zákonem, když na profilu zadavatele neuveřejnil projektovou dokumentaci, neboť tato obsahuje důvěrné informace. Zadavatel tedy nebyl povinen ani tato vysvětlení zadávací dokumentace uveřejnit na profilu zadavatele, a postupoval tak v souladu se zákonem. </a:t>
            </a:r>
          </a:p>
        </p:txBody>
      </p:sp>
      <p:sp>
        <p:nvSpPr>
          <p:cNvPr id="4" name="Zástupný symbol pro číslo snímku 3">
            <a:extLst>
              <a:ext uri="{FF2B5EF4-FFF2-40B4-BE49-F238E27FC236}">
                <a16:creationId xmlns:a16="http://schemas.microsoft.com/office/drawing/2014/main" id="{02AAF14C-69EE-9961-9E04-33664BB799B7}"/>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14</a:t>
            </a:fld>
            <a:endParaRPr lang="cs-CZ"/>
          </a:p>
        </p:txBody>
      </p:sp>
    </p:spTree>
    <p:extLst>
      <p:ext uri="{BB962C8B-B14F-4D97-AF65-F5344CB8AC3E}">
        <p14:creationId xmlns:p14="http://schemas.microsoft.com/office/powerpoint/2010/main" val="13175239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6B93B8-D866-F0E2-68E6-93CBF39C0853}"/>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F8AC5466-36B1-95AA-E07E-F7C928936FC5}"/>
              </a:ext>
            </a:extLst>
          </p:cNvPr>
          <p:cNvSpPr>
            <a:spLocks noGrp="1"/>
          </p:cNvSpPr>
          <p:nvPr>
            <p:ph type="title"/>
          </p:nvPr>
        </p:nvSpPr>
        <p:spPr>
          <a:xfrm>
            <a:off x="684000" y="619932"/>
            <a:ext cx="9900000" cy="537536"/>
          </a:xfrm>
        </p:spPr>
        <p:txBody>
          <a:bodyPr/>
          <a:lstStyle/>
          <a:p>
            <a:r>
              <a:rPr lang="cs-CZ" dirty="0"/>
              <a:t>Žádost o vysvětlení ZD – rozhodovací praxe</a:t>
            </a:r>
          </a:p>
        </p:txBody>
      </p:sp>
      <p:sp>
        <p:nvSpPr>
          <p:cNvPr id="17" name="Zástupný obsah 16">
            <a:extLst>
              <a:ext uri="{FF2B5EF4-FFF2-40B4-BE49-F238E27FC236}">
                <a16:creationId xmlns:a16="http://schemas.microsoft.com/office/drawing/2014/main" id="{FA8CE454-DE06-BBD3-58BB-377823C6A1E8}"/>
              </a:ext>
            </a:extLst>
          </p:cNvPr>
          <p:cNvSpPr>
            <a:spLocks noGrp="1"/>
          </p:cNvSpPr>
          <p:nvPr>
            <p:ph idx="1"/>
          </p:nvPr>
        </p:nvSpPr>
        <p:spPr>
          <a:xfrm>
            <a:off x="684000" y="1377387"/>
            <a:ext cx="9900000" cy="4922613"/>
          </a:xfrm>
        </p:spPr>
        <p:txBody>
          <a:bodyPr/>
          <a:lstStyle/>
          <a:p>
            <a:pPr marL="0" indent="0" algn="just">
              <a:buNone/>
            </a:pPr>
            <a:r>
              <a:rPr lang="cs-CZ" sz="2200" b="1" dirty="0"/>
              <a:t>Rozhodnutí ÚOHS ze dne 4. 3. 2021, </a:t>
            </a:r>
            <a:r>
              <a:rPr lang="cs-CZ" sz="2200" b="1" dirty="0" err="1"/>
              <a:t>sp</a:t>
            </a:r>
            <a:r>
              <a:rPr lang="cs-CZ" sz="2200" b="1" dirty="0"/>
              <a:t>. zn. ÚOHS-S005/2021/VZ, č. j. ÚOHS-08100/2021/500/</a:t>
            </a:r>
            <a:r>
              <a:rPr lang="cs-CZ" sz="2200" b="1" dirty="0" err="1"/>
              <a:t>AIv</a:t>
            </a:r>
            <a:r>
              <a:rPr lang="cs-CZ" sz="2200" b="1" dirty="0"/>
              <a:t> </a:t>
            </a:r>
          </a:p>
          <a:p>
            <a:pPr marL="0" indent="0" algn="just">
              <a:buNone/>
            </a:pPr>
            <a:r>
              <a:rPr lang="cs-CZ" sz="2200" dirty="0"/>
              <a:t>Jelikož navrhovatel, jak bylo již výše uvedeno, je jedním z dodavatelů, kteří obdrželi projektovou dokumentaci po splnění podmínky spočívající v podpisu NDA, lze konstatovat, že navrhovatel nebyl v přístupu k projektové dokumentaci a k neuveřejněným vysvětlením zadávací dokumentace nijak omezen. Tudíž se nabízí i otázka, zda vůbec navrhovateli mohla vzniknout či hrozila újma, když byl schopen v souladu se zadavatelem stanovenou podmínkou předmětnou část zadávací dokumentace získat.</a:t>
            </a:r>
          </a:p>
        </p:txBody>
      </p:sp>
      <p:sp>
        <p:nvSpPr>
          <p:cNvPr id="4" name="Zástupný symbol pro číslo snímku 3">
            <a:extLst>
              <a:ext uri="{FF2B5EF4-FFF2-40B4-BE49-F238E27FC236}">
                <a16:creationId xmlns:a16="http://schemas.microsoft.com/office/drawing/2014/main" id="{C808A759-F5C6-AC2C-28F3-1271D3D48762}"/>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15</a:t>
            </a:fld>
            <a:endParaRPr lang="cs-CZ"/>
          </a:p>
        </p:txBody>
      </p:sp>
    </p:spTree>
    <p:extLst>
      <p:ext uri="{BB962C8B-B14F-4D97-AF65-F5344CB8AC3E}">
        <p14:creationId xmlns:p14="http://schemas.microsoft.com/office/powerpoint/2010/main" val="21624828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7EA1FE-B6C6-D2EB-9FAD-85F4FF4FAB07}"/>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4C139032-1C8F-976F-C972-87901ADE714D}"/>
              </a:ext>
            </a:extLst>
          </p:cNvPr>
          <p:cNvSpPr>
            <a:spLocks noGrp="1"/>
          </p:cNvSpPr>
          <p:nvPr>
            <p:ph type="title"/>
          </p:nvPr>
        </p:nvSpPr>
        <p:spPr>
          <a:xfrm>
            <a:off x="684000" y="619932"/>
            <a:ext cx="9900000" cy="537536"/>
          </a:xfrm>
        </p:spPr>
        <p:txBody>
          <a:bodyPr/>
          <a:lstStyle/>
          <a:p>
            <a:r>
              <a:rPr lang="cs-CZ" dirty="0"/>
              <a:t>Žádost o vysvětlení ZD – rozhodovací praxe</a:t>
            </a:r>
          </a:p>
        </p:txBody>
      </p:sp>
      <p:sp>
        <p:nvSpPr>
          <p:cNvPr id="17" name="Zástupný obsah 16">
            <a:extLst>
              <a:ext uri="{FF2B5EF4-FFF2-40B4-BE49-F238E27FC236}">
                <a16:creationId xmlns:a16="http://schemas.microsoft.com/office/drawing/2014/main" id="{FCD5D4F3-2344-3EA1-E350-B2AD5D6CBA62}"/>
              </a:ext>
            </a:extLst>
          </p:cNvPr>
          <p:cNvSpPr>
            <a:spLocks noGrp="1"/>
          </p:cNvSpPr>
          <p:nvPr>
            <p:ph idx="1"/>
          </p:nvPr>
        </p:nvSpPr>
        <p:spPr>
          <a:xfrm>
            <a:off x="684000" y="1377387"/>
            <a:ext cx="9900000" cy="4922613"/>
          </a:xfrm>
        </p:spPr>
        <p:txBody>
          <a:bodyPr/>
          <a:lstStyle/>
          <a:p>
            <a:pPr marL="0" indent="0" algn="just">
              <a:buNone/>
            </a:pPr>
            <a:r>
              <a:rPr lang="cs-CZ" b="1" dirty="0"/>
              <a:t>Rozhodnutí ÚOHS ze dne 4. 3. 2021, </a:t>
            </a:r>
            <a:r>
              <a:rPr lang="cs-CZ" b="1" dirty="0" err="1"/>
              <a:t>sp</a:t>
            </a:r>
            <a:r>
              <a:rPr lang="cs-CZ" b="1" dirty="0"/>
              <a:t>. zn. ÚOHS-S005/2021/VZ, č. j. ÚOHS-08100/2021/500/</a:t>
            </a:r>
            <a:r>
              <a:rPr lang="cs-CZ" b="1" dirty="0" err="1"/>
              <a:t>AIv</a:t>
            </a:r>
            <a:r>
              <a:rPr lang="cs-CZ" b="1" dirty="0"/>
              <a:t> </a:t>
            </a:r>
          </a:p>
          <a:p>
            <a:pPr marL="0" indent="0" algn="just">
              <a:buNone/>
            </a:pPr>
            <a:r>
              <a:rPr lang="cs-CZ" dirty="0"/>
              <a:t>V dalším navrhovatel namítal, že systém prodlužování lhůty pro podání nabídek byl zmatečný a nepřehledný s ohledem na kumulaci několika vysvětlení zadávací dokumentace v rámci jednoho dne. Zadavatel podle navrhovatele spojil několik důvodů pro prodloužení lhůty pro podání nabídek z několika žádostí o vysvětlení zadávací dokumentace, což komplikuje posouzení adekvátnosti prodlužování lhůty. Úřad konstatuje, že v obecné rovině neshledává porušení zákona v takovém postupu, kdy zadavatel uveřejní část vysvětlení zadávací dokumentace na profilu zadavatele, přičemž další vysvětlení zadávací dokumentace týkající se neuveřejněných částí zadávací dokumentace poskytne dodavatelům v souladu s pravidly stanovenými v zadávací dokumentaci, a to ani v situaci, kdy některá z vysvětlení zadávací dokumentace pochází z téhož dne, když je z těchto jednoznačně zřejmé, jakým způsobem se mění lhůta pro podávání nabídek. </a:t>
            </a:r>
          </a:p>
        </p:txBody>
      </p:sp>
      <p:sp>
        <p:nvSpPr>
          <p:cNvPr id="4" name="Zástupný symbol pro číslo snímku 3">
            <a:extLst>
              <a:ext uri="{FF2B5EF4-FFF2-40B4-BE49-F238E27FC236}">
                <a16:creationId xmlns:a16="http://schemas.microsoft.com/office/drawing/2014/main" id="{157B8D5B-856C-02DB-B9C7-3737BC39424E}"/>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16</a:t>
            </a:fld>
            <a:endParaRPr lang="cs-CZ"/>
          </a:p>
        </p:txBody>
      </p:sp>
    </p:spTree>
    <p:extLst>
      <p:ext uri="{BB962C8B-B14F-4D97-AF65-F5344CB8AC3E}">
        <p14:creationId xmlns:p14="http://schemas.microsoft.com/office/powerpoint/2010/main" val="8017172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3E7DB0-8D4A-D3A9-FB99-BEC9B2DF1B22}"/>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C4B27C7C-9815-0E64-B7DA-490F9255F8E1}"/>
              </a:ext>
            </a:extLst>
          </p:cNvPr>
          <p:cNvSpPr>
            <a:spLocks noGrp="1"/>
          </p:cNvSpPr>
          <p:nvPr>
            <p:ph type="title"/>
          </p:nvPr>
        </p:nvSpPr>
        <p:spPr>
          <a:xfrm>
            <a:off x="684000" y="619932"/>
            <a:ext cx="9900000" cy="537536"/>
          </a:xfrm>
        </p:spPr>
        <p:txBody>
          <a:bodyPr/>
          <a:lstStyle/>
          <a:p>
            <a:r>
              <a:rPr lang="cs-CZ" dirty="0"/>
              <a:t>Žádost o vysvětlení ZD – rozhodovací praxe</a:t>
            </a:r>
          </a:p>
        </p:txBody>
      </p:sp>
      <p:sp>
        <p:nvSpPr>
          <p:cNvPr id="17" name="Zástupný obsah 16">
            <a:extLst>
              <a:ext uri="{FF2B5EF4-FFF2-40B4-BE49-F238E27FC236}">
                <a16:creationId xmlns:a16="http://schemas.microsoft.com/office/drawing/2014/main" id="{416F6EB1-64E0-FE8D-0DA8-D670A30267E6}"/>
              </a:ext>
            </a:extLst>
          </p:cNvPr>
          <p:cNvSpPr>
            <a:spLocks noGrp="1"/>
          </p:cNvSpPr>
          <p:nvPr>
            <p:ph idx="1"/>
          </p:nvPr>
        </p:nvSpPr>
        <p:spPr>
          <a:xfrm>
            <a:off x="684000" y="1377387"/>
            <a:ext cx="9900000" cy="4922613"/>
          </a:xfrm>
        </p:spPr>
        <p:txBody>
          <a:bodyPr/>
          <a:lstStyle/>
          <a:p>
            <a:pPr marL="0" indent="0" algn="just">
              <a:buNone/>
            </a:pPr>
            <a:r>
              <a:rPr lang="cs-CZ" b="1" dirty="0"/>
              <a:t>Rozhodnutí ÚOHS ze dne 4. 3. 2021, </a:t>
            </a:r>
            <a:r>
              <a:rPr lang="cs-CZ" b="1" dirty="0" err="1"/>
              <a:t>sp</a:t>
            </a:r>
            <a:r>
              <a:rPr lang="cs-CZ" b="1" dirty="0"/>
              <a:t>. zn. ÚOHS-S005/2021/VZ, č. j. ÚOHS-08100/2021/500/</a:t>
            </a:r>
            <a:r>
              <a:rPr lang="cs-CZ" b="1" dirty="0" err="1"/>
              <a:t>AIv</a:t>
            </a:r>
            <a:r>
              <a:rPr lang="cs-CZ" b="1" dirty="0"/>
              <a:t> </a:t>
            </a:r>
          </a:p>
          <a:p>
            <a:pPr marL="0" indent="0" algn="just">
              <a:buNone/>
            </a:pPr>
            <a:r>
              <a:rPr lang="cs-CZ" dirty="0"/>
              <a:t>V tomto ohledu lze učinit závěr, že zadavatelé jsou obecně oprávněni prodlužovat lhůtu pro podání nabídek až v návaznosti na kumulaci vícero poskytnutých vysvětlení zadávací dokumentace. Ostatně v opačném smyslu se ani nevyjádřil Úřad v rámci své rozhodovací praxe, přičemž zákon takový postup nezakazuje a Úřadu je známo, že se jedná o zcela standardní postup zadavatelů. Stejně tak v tomto ohledu nelze ani přehlížet praktické dopady (výhody) pro možnost takového postupu.</a:t>
            </a:r>
          </a:p>
        </p:txBody>
      </p:sp>
      <p:sp>
        <p:nvSpPr>
          <p:cNvPr id="4" name="Zástupný symbol pro číslo snímku 3">
            <a:extLst>
              <a:ext uri="{FF2B5EF4-FFF2-40B4-BE49-F238E27FC236}">
                <a16:creationId xmlns:a16="http://schemas.microsoft.com/office/drawing/2014/main" id="{7DDA006A-5AEC-7E73-C0CC-493F4ED69661}"/>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17</a:t>
            </a:fld>
            <a:endParaRPr lang="cs-CZ"/>
          </a:p>
        </p:txBody>
      </p:sp>
    </p:spTree>
    <p:extLst>
      <p:ext uri="{BB962C8B-B14F-4D97-AF65-F5344CB8AC3E}">
        <p14:creationId xmlns:p14="http://schemas.microsoft.com/office/powerpoint/2010/main" val="16889917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AC1D83-D045-F5BD-F999-AE7883EE1124}"/>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56D039B4-4B80-F751-426D-23903676F8E2}"/>
              </a:ext>
            </a:extLst>
          </p:cNvPr>
          <p:cNvSpPr>
            <a:spLocks noGrp="1"/>
          </p:cNvSpPr>
          <p:nvPr>
            <p:ph type="title"/>
          </p:nvPr>
        </p:nvSpPr>
        <p:spPr>
          <a:xfrm>
            <a:off x="684000" y="619932"/>
            <a:ext cx="9900000" cy="537536"/>
          </a:xfrm>
        </p:spPr>
        <p:txBody>
          <a:bodyPr/>
          <a:lstStyle/>
          <a:p>
            <a:r>
              <a:rPr lang="cs-CZ" dirty="0"/>
              <a:t>Žádost o vysvětlení ZD – rozhodovací praxe</a:t>
            </a:r>
          </a:p>
        </p:txBody>
      </p:sp>
      <p:sp>
        <p:nvSpPr>
          <p:cNvPr id="17" name="Zástupný obsah 16">
            <a:extLst>
              <a:ext uri="{FF2B5EF4-FFF2-40B4-BE49-F238E27FC236}">
                <a16:creationId xmlns:a16="http://schemas.microsoft.com/office/drawing/2014/main" id="{C561CE21-7AC1-1932-ED0D-9AF3854062AA}"/>
              </a:ext>
            </a:extLst>
          </p:cNvPr>
          <p:cNvSpPr>
            <a:spLocks noGrp="1"/>
          </p:cNvSpPr>
          <p:nvPr>
            <p:ph idx="1"/>
          </p:nvPr>
        </p:nvSpPr>
        <p:spPr>
          <a:xfrm>
            <a:off x="684000" y="1377387"/>
            <a:ext cx="9900000" cy="4922613"/>
          </a:xfrm>
        </p:spPr>
        <p:txBody>
          <a:bodyPr/>
          <a:lstStyle/>
          <a:p>
            <a:pPr marL="0" indent="0" algn="just">
              <a:buNone/>
            </a:pPr>
            <a:r>
              <a:rPr lang="cs-CZ" sz="2200" b="1" dirty="0"/>
              <a:t>Rozhodnutí ÚOHS ze dne 26. 1. 2021, </a:t>
            </a:r>
            <a:r>
              <a:rPr lang="cs-CZ" sz="2200" b="1" dirty="0" err="1"/>
              <a:t>sp</a:t>
            </a:r>
            <a:r>
              <a:rPr lang="cs-CZ" sz="2200" b="1" dirty="0"/>
              <a:t>. zn. S0444/2020/VZ, č. j. ÚOHS-07286/2021/500/</a:t>
            </a:r>
            <a:r>
              <a:rPr lang="cs-CZ" sz="2200" b="1" dirty="0" err="1"/>
              <a:t>AIv</a:t>
            </a:r>
            <a:r>
              <a:rPr lang="cs-CZ" sz="2200" b="1" dirty="0"/>
              <a:t> </a:t>
            </a:r>
          </a:p>
          <a:p>
            <a:pPr marL="0" indent="0" algn="just">
              <a:buNone/>
            </a:pPr>
            <a:r>
              <a:rPr lang="cs-CZ" sz="2200" dirty="0"/>
              <a:t>Úřad uvádí, že zadavatel je sice povinen v souladu s § 98 odst. 3 zákona podat vysvětlení zadávací dokumentace, nicméně tato povinnost zadavatele neznamená, že by musel dodavatelům objasňovat, z jakého konkrétního důvodu stanovil ten či onen požadavek. Taková povinnost zadavateli ze zákona nevyplývá. Účelem a cílem institutu vysvětlení zadávací dokumentace je, aby dodavatelé byli schopni podat nabídky, jež odpovídají požadavkům zadavatele a jsou vzájemně porovnatelné. Zjednodušeně řečeno, aby dodavatel věděl, jaké plnění zadavatel přesně požaduje a byl schopen ho nacenit. Pro přípravu a podání nabídky není nijak směrodatné, jestli zadavatel konkrétně specifikoval, z jakých informací vycházel při vymezení zadávacích podmínek, neboť tato skutečnost není při sestavování a podání nabídky nezbytná.</a:t>
            </a:r>
          </a:p>
        </p:txBody>
      </p:sp>
      <p:sp>
        <p:nvSpPr>
          <p:cNvPr id="4" name="Zástupný symbol pro číslo snímku 3">
            <a:extLst>
              <a:ext uri="{FF2B5EF4-FFF2-40B4-BE49-F238E27FC236}">
                <a16:creationId xmlns:a16="http://schemas.microsoft.com/office/drawing/2014/main" id="{C6B354B6-7D53-3E68-2C29-E320A057512A}"/>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18</a:t>
            </a:fld>
            <a:endParaRPr lang="cs-CZ"/>
          </a:p>
        </p:txBody>
      </p:sp>
    </p:spTree>
    <p:extLst>
      <p:ext uri="{BB962C8B-B14F-4D97-AF65-F5344CB8AC3E}">
        <p14:creationId xmlns:p14="http://schemas.microsoft.com/office/powerpoint/2010/main" val="29010827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4B10A3-E448-45F6-214D-18115F8D4FAC}"/>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8EECFD55-4BEF-4D9F-2FA1-FA0B57B3901E}"/>
              </a:ext>
            </a:extLst>
          </p:cNvPr>
          <p:cNvSpPr>
            <a:spLocks noGrp="1"/>
          </p:cNvSpPr>
          <p:nvPr>
            <p:ph type="title"/>
          </p:nvPr>
        </p:nvSpPr>
        <p:spPr>
          <a:xfrm>
            <a:off x="684000" y="619932"/>
            <a:ext cx="9900000" cy="537536"/>
          </a:xfrm>
        </p:spPr>
        <p:txBody>
          <a:bodyPr/>
          <a:lstStyle/>
          <a:p>
            <a:r>
              <a:rPr lang="cs-CZ" dirty="0"/>
              <a:t>Žádost o vysvětlení ZD – rozhodovací praxe</a:t>
            </a:r>
          </a:p>
        </p:txBody>
      </p:sp>
      <p:sp>
        <p:nvSpPr>
          <p:cNvPr id="17" name="Zástupný obsah 16">
            <a:extLst>
              <a:ext uri="{FF2B5EF4-FFF2-40B4-BE49-F238E27FC236}">
                <a16:creationId xmlns:a16="http://schemas.microsoft.com/office/drawing/2014/main" id="{46573438-4338-255A-3EDF-A90B15BE53E8}"/>
              </a:ext>
            </a:extLst>
          </p:cNvPr>
          <p:cNvSpPr>
            <a:spLocks noGrp="1"/>
          </p:cNvSpPr>
          <p:nvPr>
            <p:ph idx="1"/>
          </p:nvPr>
        </p:nvSpPr>
        <p:spPr>
          <a:xfrm>
            <a:off x="684000" y="1377387"/>
            <a:ext cx="9900000" cy="4922613"/>
          </a:xfrm>
        </p:spPr>
        <p:txBody>
          <a:bodyPr/>
          <a:lstStyle/>
          <a:p>
            <a:pPr marL="0" indent="0" algn="just">
              <a:buNone/>
            </a:pPr>
            <a:r>
              <a:rPr lang="cs-CZ" sz="2200" b="1" dirty="0"/>
              <a:t>Rozhodnutí ÚOHS ze dne 26. 1. 2021, </a:t>
            </a:r>
            <a:r>
              <a:rPr lang="cs-CZ" sz="2200" b="1" dirty="0" err="1"/>
              <a:t>sp</a:t>
            </a:r>
            <a:r>
              <a:rPr lang="cs-CZ" sz="2200" b="1" dirty="0"/>
              <a:t>. zn. S0444/2020/VZ, č. j. ÚOHS-07286/2021/500/</a:t>
            </a:r>
            <a:r>
              <a:rPr lang="cs-CZ" sz="2200" b="1" dirty="0" err="1"/>
              <a:t>AIv</a:t>
            </a:r>
            <a:r>
              <a:rPr lang="cs-CZ" sz="2200" b="1" dirty="0"/>
              <a:t> </a:t>
            </a:r>
          </a:p>
          <a:p>
            <a:pPr marL="0" indent="0" algn="just">
              <a:buNone/>
            </a:pPr>
            <a:r>
              <a:rPr lang="cs-CZ" sz="2200" dirty="0"/>
              <a:t>Skutečnost, že zadavatel nepřipouští jiné než jednou stanovené řešení s konkrétními technickými parametry, nelze považovat za nevysvětlení zadávací dokumentace, neboť všem uchazečům o veřejnou zakázku je zřejmé, co zadavatel poptává, v jaké kvalitě a s jakými parametry. Rovněž se jeví jako neudržitelné, že by zadavatel (v souladu s názorem navrhovatele) byl povinen odůvodňovat zkušenosti zdravotnického personálu, které ho vedly ke stanovení konkrétního technického požadavku.</a:t>
            </a:r>
          </a:p>
        </p:txBody>
      </p:sp>
      <p:sp>
        <p:nvSpPr>
          <p:cNvPr id="4" name="Zástupný symbol pro číslo snímku 3">
            <a:extLst>
              <a:ext uri="{FF2B5EF4-FFF2-40B4-BE49-F238E27FC236}">
                <a16:creationId xmlns:a16="http://schemas.microsoft.com/office/drawing/2014/main" id="{24E7B4F2-329D-2968-0880-27F0A5E4D69C}"/>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19</a:t>
            </a:fld>
            <a:endParaRPr lang="cs-CZ"/>
          </a:p>
        </p:txBody>
      </p:sp>
    </p:spTree>
    <p:extLst>
      <p:ext uri="{BB962C8B-B14F-4D97-AF65-F5344CB8AC3E}">
        <p14:creationId xmlns:p14="http://schemas.microsoft.com/office/powerpoint/2010/main" val="10906836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EEDD85-6CBB-F2FC-2993-5C28BDBCC067}"/>
            </a:ext>
          </a:extLst>
        </p:cNvPr>
        <p:cNvGrpSpPr/>
        <p:nvPr/>
      </p:nvGrpSpPr>
      <p:grpSpPr>
        <a:xfrm>
          <a:off x="0" y="0"/>
          <a:ext cx="0" cy="0"/>
          <a:chOff x="0" y="0"/>
          <a:chExt cx="0" cy="0"/>
        </a:xfrm>
      </p:grpSpPr>
      <p:sp>
        <p:nvSpPr>
          <p:cNvPr id="7" name="Nadpis 6">
            <a:extLst>
              <a:ext uri="{FF2B5EF4-FFF2-40B4-BE49-F238E27FC236}">
                <a16:creationId xmlns:a16="http://schemas.microsoft.com/office/drawing/2014/main" id="{C3335773-1C00-6C01-CB19-06C146CC3ED4}"/>
              </a:ext>
            </a:extLst>
          </p:cNvPr>
          <p:cNvSpPr>
            <a:spLocks noGrp="1"/>
          </p:cNvSpPr>
          <p:nvPr>
            <p:ph type="title"/>
          </p:nvPr>
        </p:nvSpPr>
        <p:spPr>
          <a:xfrm>
            <a:off x="684000" y="619932"/>
            <a:ext cx="9900000" cy="826903"/>
          </a:xfrm>
        </p:spPr>
        <p:txBody>
          <a:bodyPr>
            <a:normAutofit/>
          </a:bodyPr>
          <a:lstStyle/>
          <a:p>
            <a:r>
              <a:rPr lang="cs-CZ"/>
              <a:t>Obsah</a:t>
            </a:r>
            <a:endParaRPr lang="cs-CZ" dirty="0"/>
          </a:p>
        </p:txBody>
      </p:sp>
      <p:sp>
        <p:nvSpPr>
          <p:cNvPr id="5" name="Zástupný symbol pro obsah 6">
            <a:extLst>
              <a:ext uri="{FF2B5EF4-FFF2-40B4-BE49-F238E27FC236}">
                <a16:creationId xmlns:a16="http://schemas.microsoft.com/office/drawing/2014/main" id="{23B79391-F41E-06ED-8621-62DECD06401F}"/>
              </a:ext>
            </a:extLst>
          </p:cNvPr>
          <p:cNvSpPr>
            <a:spLocks noGrp="1"/>
          </p:cNvSpPr>
          <p:nvPr>
            <p:ph idx="1"/>
          </p:nvPr>
        </p:nvSpPr>
        <p:spPr>
          <a:xfrm>
            <a:off x="228600" y="1446835"/>
            <a:ext cx="11279400" cy="5008394"/>
          </a:xfrm>
        </p:spPr>
        <p:txBody>
          <a:bodyPr spcCol="360000">
            <a:normAutofit/>
          </a:bodyPr>
          <a:lstStyle/>
          <a:p>
            <a:pPr>
              <a:lnSpc>
                <a:spcPct val="200000"/>
              </a:lnSpc>
              <a:spcBef>
                <a:spcPts val="1600"/>
              </a:spcBef>
              <a:spcAft>
                <a:spcPts val="1200"/>
              </a:spcAft>
            </a:pPr>
            <a:r>
              <a:rPr lang="en-GB" sz="2200" b="1" dirty="0">
                <a:solidFill>
                  <a:schemeClr val="accent5"/>
                </a:solidFill>
              </a:rPr>
              <a:t>01</a:t>
            </a:r>
            <a:r>
              <a:rPr lang="en-GB" sz="2200" dirty="0"/>
              <a:t>	</a:t>
            </a:r>
            <a:r>
              <a:rPr lang="cs-CZ" dirty="0"/>
              <a:t>Žádost o vysvětlení zadávací dokumentace</a:t>
            </a:r>
          </a:p>
          <a:p>
            <a:pPr>
              <a:lnSpc>
                <a:spcPct val="200000"/>
              </a:lnSpc>
              <a:spcAft>
                <a:spcPts val="1200"/>
              </a:spcAft>
            </a:pPr>
            <a:r>
              <a:rPr lang="en-GB" b="1" dirty="0">
                <a:solidFill>
                  <a:schemeClr val="accent5"/>
                </a:solidFill>
              </a:rPr>
              <a:t>02</a:t>
            </a:r>
            <a:r>
              <a:rPr lang="en-GB" dirty="0"/>
              <a:t>	</a:t>
            </a:r>
            <a:r>
              <a:rPr lang="cs-CZ" dirty="0"/>
              <a:t>Námitky proti zadávací dokumentaci</a:t>
            </a:r>
          </a:p>
          <a:p>
            <a:pPr algn="just">
              <a:lnSpc>
                <a:spcPct val="200000"/>
              </a:lnSpc>
              <a:spcBef>
                <a:spcPts val="1600"/>
              </a:spcBef>
              <a:spcAft>
                <a:spcPts val="1200"/>
              </a:spcAft>
            </a:pPr>
            <a:r>
              <a:rPr lang="en-GB" b="1" dirty="0">
                <a:solidFill>
                  <a:schemeClr val="accent5"/>
                </a:solidFill>
              </a:rPr>
              <a:t>03</a:t>
            </a:r>
            <a:r>
              <a:rPr lang="en-GB" dirty="0"/>
              <a:t>	</a:t>
            </a:r>
            <a:r>
              <a:rPr lang="cs-CZ" dirty="0"/>
              <a:t>Námitky proti úkonům zadavatele</a:t>
            </a:r>
          </a:p>
          <a:p>
            <a:pPr>
              <a:lnSpc>
                <a:spcPct val="200000"/>
              </a:lnSpc>
              <a:spcBef>
                <a:spcPts val="1600"/>
              </a:spcBef>
              <a:spcAft>
                <a:spcPts val="1200"/>
              </a:spcAft>
            </a:pPr>
            <a:r>
              <a:rPr lang="en-GB" b="1" dirty="0">
                <a:solidFill>
                  <a:schemeClr val="accent5"/>
                </a:solidFill>
              </a:rPr>
              <a:t>04</a:t>
            </a:r>
            <a:r>
              <a:rPr lang="en-GB" dirty="0"/>
              <a:t>	</a:t>
            </a:r>
            <a:r>
              <a:rPr lang="cs-CZ" dirty="0"/>
              <a:t>Návrh na uložení zákazu plnění smlouvy</a:t>
            </a:r>
          </a:p>
        </p:txBody>
      </p:sp>
    </p:spTree>
    <p:extLst>
      <p:ext uri="{BB962C8B-B14F-4D97-AF65-F5344CB8AC3E}">
        <p14:creationId xmlns:p14="http://schemas.microsoft.com/office/powerpoint/2010/main" val="42835969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84E9CC-CC55-8DCC-9795-DFC77B9EB82D}"/>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87E7E367-830B-61D6-762E-1EC6BA97486D}"/>
              </a:ext>
            </a:extLst>
          </p:cNvPr>
          <p:cNvSpPr>
            <a:spLocks noGrp="1"/>
          </p:cNvSpPr>
          <p:nvPr>
            <p:ph type="title"/>
          </p:nvPr>
        </p:nvSpPr>
        <p:spPr>
          <a:xfrm>
            <a:off x="684000" y="619932"/>
            <a:ext cx="9900000" cy="537536"/>
          </a:xfrm>
        </p:spPr>
        <p:txBody>
          <a:bodyPr/>
          <a:lstStyle/>
          <a:p>
            <a:r>
              <a:rPr lang="cs-CZ" dirty="0"/>
              <a:t>Žádost o vysvětlení ZD – rozhodovací praxe</a:t>
            </a:r>
          </a:p>
        </p:txBody>
      </p:sp>
      <p:sp>
        <p:nvSpPr>
          <p:cNvPr id="17" name="Zástupný obsah 16">
            <a:extLst>
              <a:ext uri="{FF2B5EF4-FFF2-40B4-BE49-F238E27FC236}">
                <a16:creationId xmlns:a16="http://schemas.microsoft.com/office/drawing/2014/main" id="{01B05751-88EB-E294-2605-71AF0C0463C4}"/>
              </a:ext>
            </a:extLst>
          </p:cNvPr>
          <p:cNvSpPr>
            <a:spLocks noGrp="1"/>
          </p:cNvSpPr>
          <p:nvPr>
            <p:ph idx="1"/>
          </p:nvPr>
        </p:nvSpPr>
        <p:spPr>
          <a:xfrm>
            <a:off x="684000" y="1377387"/>
            <a:ext cx="9900000" cy="4922613"/>
          </a:xfrm>
        </p:spPr>
        <p:txBody>
          <a:bodyPr/>
          <a:lstStyle/>
          <a:p>
            <a:pPr marL="0" indent="0" algn="just">
              <a:buNone/>
            </a:pPr>
            <a:r>
              <a:rPr lang="cs-CZ" b="1" dirty="0"/>
              <a:t>Rozhodnutí ÚOHS ze dne 11. 1. 2021, </a:t>
            </a:r>
            <a:r>
              <a:rPr lang="cs-CZ" b="1" dirty="0" err="1"/>
              <a:t>sp</a:t>
            </a:r>
            <a:r>
              <a:rPr lang="cs-CZ" b="1" dirty="0"/>
              <a:t>. zn. ÚOHS-S0366/2020/VZ, č. j. ÚOHS-00981/2021/500/</a:t>
            </a:r>
            <a:r>
              <a:rPr lang="cs-CZ" b="1" dirty="0" err="1"/>
              <a:t>AIv</a:t>
            </a:r>
            <a:endParaRPr lang="cs-CZ" b="1" dirty="0"/>
          </a:p>
          <a:p>
            <a:pPr marL="0" indent="0" algn="just">
              <a:buNone/>
            </a:pPr>
            <a:r>
              <a:rPr lang="cs-CZ" dirty="0"/>
              <a:t>K tomu Úřad dodává, že pokud dodavatel požádá o vysvětlení zadávací dokumentace, pak i očekává, že od zadavatele obdrží vysvětlení zadávací dokumentace, a to ve lhůtě stanovené zákonem a způsobem stanoveným zákonem, přičemž vysvětlení zadávací dokumentace bude reagovat na obsah (a podstatu) jím vznesené žádosti o vysvětlení. Zadavatel je tedy povinen na položené dotazy v žádosti o vysvětlení zadávací dokumentace odpovědět transparentním způsobem. Pokud však zadavatel na žádost o vysvětlení zadávací dokumentace nereaguje dostatečně, tedy na dané dotazy řádně a srozumitelně neodpoví, resp. nevysvětlí problematiku, které se dotaz týká, či na některé dotazy dokonce nereaguje vůbec, pak v takovém případě postupuje zadavatel v rozporu se zákonem stanoveným postupem a mohou vznikat i pochybnosti o pravých důvodech zadavatele, proč přiměřeným způsobem nereaguje na vznesené dotazy dodavatelů, jejichž snahou je prostřednictvím tohoto institutu získat co nejvíce informací pro řádnou účast v zadávacím řízení. </a:t>
            </a:r>
          </a:p>
        </p:txBody>
      </p:sp>
      <p:sp>
        <p:nvSpPr>
          <p:cNvPr id="4" name="Zástupný symbol pro číslo snímku 3">
            <a:extLst>
              <a:ext uri="{FF2B5EF4-FFF2-40B4-BE49-F238E27FC236}">
                <a16:creationId xmlns:a16="http://schemas.microsoft.com/office/drawing/2014/main" id="{0EB77373-FCE3-14DF-CCA1-E98C5512A3FB}"/>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20</a:t>
            </a:fld>
            <a:endParaRPr lang="cs-CZ"/>
          </a:p>
        </p:txBody>
      </p:sp>
    </p:spTree>
    <p:extLst>
      <p:ext uri="{BB962C8B-B14F-4D97-AF65-F5344CB8AC3E}">
        <p14:creationId xmlns:p14="http://schemas.microsoft.com/office/powerpoint/2010/main" val="12858741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5ED0C0-CB9E-FB04-7368-26A49AAA9616}"/>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840FA08D-DE89-9DA4-22A1-525306AAFF0D}"/>
              </a:ext>
            </a:extLst>
          </p:cNvPr>
          <p:cNvSpPr>
            <a:spLocks noGrp="1"/>
          </p:cNvSpPr>
          <p:nvPr>
            <p:ph type="title"/>
          </p:nvPr>
        </p:nvSpPr>
        <p:spPr>
          <a:xfrm>
            <a:off x="684000" y="619932"/>
            <a:ext cx="9900000" cy="537536"/>
          </a:xfrm>
        </p:spPr>
        <p:txBody>
          <a:bodyPr/>
          <a:lstStyle/>
          <a:p>
            <a:r>
              <a:rPr lang="cs-CZ" dirty="0"/>
              <a:t>Žádost o vysvětlení ZD – rozhodovací praxe</a:t>
            </a:r>
          </a:p>
        </p:txBody>
      </p:sp>
      <p:sp>
        <p:nvSpPr>
          <p:cNvPr id="17" name="Zástupný obsah 16">
            <a:extLst>
              <a:ext uri="{FF2B5EF4-FFF2-40B4-BE49-F238E27FC236}">
                <a16:creationId xmlns:a16="http://schemas.microsoft.com/office/drawing/2014/main" id="{10923283-026A-220F-0B60-4672DFD04EFE}"/>
              </a:ext>
            </a:extLst>
          </p:cNvPr>
          <p:cNvSpPr>
            <a:spLocks noGrp="1"/>
          </p:cNvSpPr>
          <p:nvPr>
            <p:ph idx="1"/>
          </p:nvPr>
        </p:nvSpPr>
        <p:spPr>
          <a:xfrm>
            <a:off x="684000" y="1377387"/>
            <a:ext cx="9900000" cy="4922613"/>
          </a:xfrm>
        </p:spPr>
        <p:txBody>
          <a:bodyPr/>
          <a:lstStyle/>
          <a:p>
            <a:pPr marL="0" indent="0" algn="just">
              <a:buNone/>
            </a:pPr>
            <a:r>
              <a:rPr lang="cs-CZ" b="1" dirty="0"/>
              <a:t>Rozhodnutí ÚOHS ze dne 11. 1. 2021, </a:t>
            </a:r>
            <a:r>
              <a:rPr lang="cs-CZ" b="1" dirty="0" err="1"/>
              <a:t>sp</a:t>
            </a:r>
            <a:r>
              <a:rPr lang="cs-CZ" b="1" dirty="0"/>
              <a:t>. zn. ÚOHS-S0366/2020/VZ, č. j. ÚOHS-00981/2021/500/</a:t>
            </a:r>
            <a:r>
              <a:rPr lang="cs-CZ" b="1" dirty="0" err="1"/>
              <a:t>AIv</a:t>
            </a:r>
            <a:endParaRPr lang="cs-CZ" b="1" dirty="0"/>
          </a:p>
          <a:p>
            <a:pPr marL="0" indent="0" algn="just">
              <a:buNone/>
            </a:pPr>
            <a:r>
              <a:rPr lang="cs-CZ" dirty="0"/>
              <a:t>Zadavatel pak má i s ohledem na zásadu rovného zacházení povinnost reagovat na žádosti všech dodavatelů (pakliže je naplněna dikce § 98 odst. 3 zákona a jedná se o včasně podanou žádost ze strany dodavatele).</a:t>
            </a:r>
          </a:p>
        </p:txBody>
      </p:sp>
      <p:sp>
        <p:nvSpPr>
          <p:cNvPr id="4" name="Zástupný symbol pro číslo snímku 3">
            <a:extLst>
              <a:ext uri="{FF2B5EF4-FFF2-40B4-BE49-F238E27FC236}">
                <a16:creationId xmlns:a16="http://schemas.microsoft.com/office/drawing/2014/main" id="{0D569035-413B-63A2-E1DA-755DC7C160FF}"/>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21</a:t>
            </a:fld>
            <a:endParaRPr lang="cs-CZ"/>
          </a:p>
        </p:txBody>
      </p:sp>
    </p:spTree>
    <p:extLst>
      <p:ext uri="{BB962C8B-B14F-4D97-AF65-F5344CB8AC3E}">
        <p14:creationId xmlns:p14="http://schemas.microsoft.com/office/powerpoint/2010/main" val="20284908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14B290-C8DC-656E-48FF-AB521B0E05E9}"/>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070DC9CE-09C6-69BD-29D0-D50C2F1CF5D7}"/>
              </a:ext>
            </a:extLst>
          </p:cNvPr>
          <p:cNvSpPr>
            <a:spLocks noGrp="1"/>
          </p:cNvSpPr>
          <p:nvPr>
            <p:ph type="title"/>
          </p:nvPr>
        </p:nvSpPr>
        <p:spPr>
          <a:xfrm>
            <a:off x="684000" y="619932"/>
            <a:ext cx="9900000" cy="537536"/>
          </a:xfrm>
        </p:spPr>
        <p:txBody>
          <a:bodyPr/>
          <a:lstStyle/>
          <a:p>
            <a:r>
              <a:rPr lang="cs-CZ" dirty="0"/>
              <a:t>Žádost o vysvětlení ZD – rozhodovací praxe</a:t>
            </a:r>
          </a:p>
        </p:txBody>
      </p:sp>
      <p:sp>
        <p:nvSpPr>
          <p:cNvPr id="17" name="Zástupný obsah 16">
            <a:extLst>
              <a:ext uri="{FF2B5EF4-FFF2-40B4-BE49-F238E27FC236}">
                <a16:creationId xmlns:a16="http://schemas.microsoft.com/office/drawing/2014/main" id="{32730AF9-4B11-6561-5CD0-9CDDD888E670}"/>
              </a:ext>
            </a:extLst>
          </p:cNvPr>
          <p:cNvSpPr>
            <a:spLocks noGrp="1"/>
          </p:cNvSpPr>
          <p:nvPr>
            <p:ph idx="1"/>
          </p:nvPr>
        </p:nvSpPr>
        <p:spPr>
          <a:xfrm>
            <a:off x="684000" y="1377387"/>
            <a:ext cx="9900000" cy="4922613"/>
          </a:xfrm>
        </p:spPr>
        <p:txBody>
          <a:bodyPr/>
          <a:lstStyle/>
          <a:p>
            <a:pPr marL="0" indent="0" algn="just">
              <a:buNone/>
            </a:pPr>
            <a:r>
              <a:rPr lang="cs-CZ" sz="2200" b="1" dirty="0"/>
              <a:t>Rozhodnutí ÚOHS ze dne 4. 11. 2019, č. j. ÚOHS-S0354/2019/VZ-30045/2019/523/</a:t>
            </a:r>
            <a:r>
              <a:rPr lang="cs-CZ" sz="2200" b="1" dirty="0" err="1"/>
              <a:t>DFi</a:t>
            </a:r>
            <a:endParaRPr lang="cs-CZ" sz="2200" b="1" dirty="0"/>
          </a:p>
          <a:p>
            <a:pPr marL="0" indent="0" algn="just">
              <a:buNone/>
            </a:pPr>
            <a:r>
              <a:rPr lang="cs-CZ" sz="2200" dirty="0"/>
              <a:t>Úřad dále přistoupil k posouzení, zda změna a doplnění zadávací dokumentace v posuzovaném případě vyžadovaly přiměřené prodloužení lhůty k podání nabídek. V posuzovaném případě je třeba přihlédnout k tomu, že zadavatel učinil změny a doplnění u velkého množství dílčích parametrů </a:t>
            </a:r>
            <a:r>
              <a:rPr lang="cs-CZ" sz="2200" dirty="0" err="1"/>
              <a:t>nízkoložného</a:t>
            </a:r>
            <a:r>
              <a:rPr lang="cs-CZ" sz="2200" dirty="0"/>
              <a:t> návěsového podvalníku. Takový rozsah změn a doplnění musel objektivně vyžadovat poskytnutí přiměřené lhůty pro seznámení se s novými informacemi tak, aby na ně potenciální dodavatelé mohli příp. reagovat a zejména měli možnost přepočítat své nabídkové ceny či jiným způsobem upravit své nabídky. Úřad v tomto ohledu dále zdůrazňuje důležitou okolnost, a sice že zadavatel uveřejnil vysvětlení zadávací dokumentace č. 3 ze dne 22. 3. 2019 (pátek) téhož dne v 14:20 hod. Lhůta pro podání nabídek přitom končila dne 25. 3. 2019 (pondělí) v 10:00 hod. </a:t>
            </a:r>
          </a:p>
        </p:txBody>
      </p:sp>
      <p:sp>
        <p:nvSpPr>
          <p:cNvPr id="4" name="Zástupný symbol pro číslo snímku 3">
            <a:extLst>
              <a:ext uri="{FF2B5EF4-FFF2-40B4-BE49-F238E27FC236}">
                <a16:creationId xmlns:a16="http://schemas.microsoft.com/office/drawing/2014/main" id="{EFCA1847-08F0-6833-861A-29293C5723B2}"/>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22</a:t>
            </a:fld>
            <a:endParaRPr lang="cs-CZ"/>
          </a:p>
        </p:txBody>
      </p:sp>
    </p:spTree>
    <p:extLst>
      <p:ext uri="{BB962C8B-B14F-4D97-AF65-F5344CB8AC3E}">
        <p14:creationId xmlns:p14="http://schemas.microsoft.com/office/powerpoint/2010/main" val="12888599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3061F4-64A2-8B85-9274-CF55E66510D2}"/>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1A6F2849-AA79-1B82-E6EF-B3E1C6CD0E2B}"/>
              </a:ext>
            </a:extLst>
          </p:cNvPr>
          <p:cNvSpPr>
            <a:spLocks noGrp="1"/>
          </p:cNvSpPr>
          <p:nvPr>
            <p:ph type="title"/>
          </p:nvPr>
        </p:nvSpPr>
        <p:spPr>
          <a:xfrm>
            <a:off x="684000" y="619932"/>
            <a:ext cx="9900000" cy="537536"/>
          </a:xfrm>
        </p:spPr>
        <p:txBody>
          <a:bodyPr/>
          <a:lstStyle/>
          <a:p>
            <a:r>
              <a:rPr lang="cs-CZ" dirty="0"/>
              <a:t>Žádost o vysvětlení ZD – rozhodovací praxe</a:t>
            </a:r>
          </a:p>
        </p:txBody>
      </p:sp>
      <p:sp>
        <p:nvSpPr>
          <p:cNvPr id="17" name="Zástupný obsah 16">
            <a:extLst>
              <a:ext uri="{FF2B5EF4-FFF2-40B4-BE49-F238E27FC236}">
                <a16:creationId xmlns:a16="http://schemas.microsoft.com/office/drawing/2014/main" id="{DDBBEE4E-4AF4-F3DC-D126-C5857BF9729F}"/>
              </a:ext>
            </a:extLst>
          </p:cNvPr>
          <p:cNvSpPr>
            <a:spLocks noGrp="1"/>
          </p:cNvSpPr>
          <p:nvPr>
            <p:ph idx="1"/>
          </p:nvPr>
        </p:nvSpPr>
        <p:spPr>
          <a:xfrm>
            <a:off x="684000" y="1377387"/>
            <a:ext cx="9900000" cy="4922613"/>
          </a:xfrm>
        </p:spPr>
        <p:txBody>
          <a:bodyPr/>
          <a:lstStyle/>
          <a:p>
            <a:pPr marL="0" indent="0" algn="just">
              <a:buNone/>
            </a:pPr>
            <a:r>
              <a:rPr lang="cs-CZ" sz="2200" b="1" dirty="0"/>
              <a:t>Rozhodnutí ÚOHS ze dne 4. 11. 2019, č. j. ÚOHS-S0354/2019/VZ-30045/2019/523/</a:t>
            </a:r>
            <a:r>
              <a:rPr lang="cs-CZ" sz="2200" b="1" dirty="0" err="1"/>
              <a:t>DFi</a:t>
            </a:r>
            <a:endParaRPr lang="cs-CZ" sz="2200" b="1" dirty="0"/>
          </a:p>
          <a:p>
            <a:pPr marL="0" indent="0" algn="just">
              <a:buNone/>
            </a:pPr>
            <a:r>
              <a:rPr lang="cs-CZ" sz="2200" dirty="0"/>
              <a:t>Dodavatelé tedy měli pouze velmi krátkou lhůtu k seznámení se se značným rozsahem změněných a doplněných informací v zadávací dokumentaci a současně v téže lhůtě k příp. promítnutí změn a doplnění do svých nabídek. V takto krátké lhůtě, která činila necelé 3 kalendářní dny a pouze několik pracovních hodin, neměli potenciální dodavatelé dostatek času se s obsahem vysvětlení č. 3 ze dne 22. 3. 2019 seznámit a reagovat na něj. V šetřeném případě nelze přehlížet ani fakt, že potenciální dodavatelé již s ohledem na omezení vyplývající z § 98 odst. 3 zákona neměli čas k podání případné doplňující žádosti o vysvětlení změněné a doplněné zadávací dokumentace, neboť v novém znění mohl některý dodavatel spatřovat rozpor či nejasnost. </a:t>
            </a:r>
          </a:p>
        </p:txBody>
      </p:sp>
      <p:sp>
        <p:nvSpPr>
          <p:cNvPr id="4" name="Zástupný symbol pro číslo snímku 3">
            <a:extLst>
              <a:ext uri="{FF2B5EF4-FFF2-40B4-BE49-F238E27FC236}">
                <a16:creationId xmlns:a16="http://schemas.microsoft.com/office/drawing/2014/main" id="{6DFAD991-56B6-D277-5958-91906D3A4896}"/>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23</a:t>
            </a:fld>
            <a:endParaRPr lang="cs-CZ"/>
          </a:p>
        </p:txBody>
      </p:sp>
    </p:spTree>
    <p:extLst>
      <p:ext uri="{BB962C8B-B14F-4D97-AF65-F5344CB8AC3E}">
        <p14:creationId xmlns:p14="http://schemas.microsoft.com/office/powerpoint/2010/main" val="37718939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CDBE0E-C353-CDB6-5423-22BB64E4C634}"/>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E6FDA4DF-BBBE-F763-A3AF-0A33118B8314}"/>
              </a:ext>
            </a:extLst>
          </p:cNvPr>
          <p:cNvSpPr>
            <a:spLocks noGrp="1"/>
          </p:cNvSpPr>
          <p:nvPr>
            <p:ph type="title"/>
          </p:nvPr>
        </p:nvSpPr>
        <p:spPr>
          <a:xfrm>
            <a:off x="684000" y="619932"/>
            <a:ext cx="9900000" cy="537536"/>
          </a:xfrm>
        </p:spPr>
        <p:txBody>
          <a:bodyPr/>
          <a:lstStyle/>
          <a:p>
            <a:r>
              <a:rPr lang="cs-CZ" dirty="0"/>
              <a:t>Žádost o vysvětlení ZD – rozhodovací praxe</a:t>
            </a:r>
          </a:p>
        </p:txBody>
      </p:sp>
      <p:sp>
        <p:nvSpPr>
          <p:cNvPr id="17" name="Zástupný obsah 16">
            <a:extLst>
              <a:ext uri="{FF2B5EF4-FFF2-40B4-BE49-F238E27FC236}">
                <a16:creationId xmlns:a16="http://schemas.microsoft.com/office/drawing/2014/main" id="{818F9C12-C48D-8ADC-0AC6-A02CC28816D6}"/>
              </a:ext>
            </a:extLst>
          </p:cNvPr>
          <p:cNvSpPr>
            <a:spLocks noGrp="1"/>
          </p:cNvSpPr>
          <p:nvPr>
            <p:ph idx="1"/>
          </p:nvPr>
        </p:nvSpPr>
        <p:spPr>
          <a:xfrm>
            <a:off x="684000" y="1377387"/>
            <a:ext cx="9900000" cy="4922613"/>
          </a:xfrm>
        </p:spPr>
        <p:txBody>
          <a:bodyPr/>
          <a:lstStyle/>
          <a:p>
            <a:pPr marL="0" indent="0" algn="just">
              <a:buNone/>
            </a:pPr>
            <a:r>
              <a:rPr lang="cs-CZ" sz="2200" b="1" dirty="0"/>
              <a:t>Rozhodnutí ÚOHS ze dne 4. 11. 2019, č. j. ÚOHS-S0354/2019/VZ-30045/2019/523/</a:t>
            </a:r>
            <a:r>
              <a:rPr lang="cs-CZ" sz="2200" b="1" dirty="0" err="1"/>
              <a:t>DFi</a:t>
            </a:r>
            <a:endParaRPr lang="cs-CZ" sz="2200" b="1" dirty="0"/>
          </a:p>
          <a:p>
            <a:pPr marL="0" indent="0" algn="just">
              <a:buNone/>
            </a:pPr>
            <a:r>
              <a:rPr lang="cs-CZ" sz="2200" dirty="0"/>
              <a:t>V posuzovaném případě je přitom možné, že by některý z potenciálních dodavatelů takovou žádost vznesl a nabídnul další alternativní technické řešení </a:t>
            </a:r>
            <a:r>
              <a:rPr lang="cs-CZ" sz="2200" dirty="0" err="1"/>
              <a:t>nízkoložného</a:t>
            </a:r>
            <a:r>
              <a:rPr lang="cs-CZ" sz="2200" dirty="0"/>
              <a:t> návěsového podvalníku, které by s ohledem na závěry uvedené ve vysvětlení zadávací dokumentace č. 3 ze dne 22. 3. 2019 zadavatel mohl také akceptovat. Úřad podotýká, že zadavatel nesmí omezit soutěž o veřejnou zakázku a znevýhodnit uchazeče o veřejnou zakázku např. tím, že jim neposkytne dostatek času na provedení a zapracování změn či doplnění uvedených ve vysvětlení zadávací dokumentace do jejich nabídek, resp. neprodlouží lhůtu pro podání nabídek dostatečně, nebo vůbec, jak tomu bylo v šetřeném případě.</a:t>
            </a:r>
          </a:p>
        </p:txBody>
      </p:sp>
      <p:sp>
        <p:nvSpPr>
          <p:cNvPr id="4" name="Zástupný symbol pro číslo snímku 3">
            <a:extLst>
              <a:ext uri="{FF2B5EF4-FFF2-40B4-BE49-F238E27FC236}">
                <a16:creationId xmlns:a16="http://schemas.microsoft.com/office/drawing/2014/main" id="{065A8CB3-CEA2-6B2C-45BB-AF8B1BC89116}"/>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24</a:t>
            </a:fld>
            <a:endParaRPr lang="cs-CZ"/>
          </a:p>
        </p:txBody>
      </p:sp>
    </p:spTree>
    <p:extLst>
      <p:ext uri="{BB962C8B-B14F-4D97-AF65-F5344CB8AC3E}">
        <p14:creationId xmlns:p14="http://schemas.microsoft.com/office/powerpoint/2010/main" val="17057981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08E6A4-75D5-4D92-C9A8-CE00A2B448DD}"/>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75003EB2-D86A-C4AB-7DDB-6BC79390B062}"/>
              </a:ext>
            </a:extLst>
          </p:cNvPr>
          <p:cNvSpPr>
            <a:spLocks noGrp="1"/>
          </p:cNvSpPr>
          <p:nvPr>
            <p:ph type="title"/>
          </p:nvPr>
        </p:nvSpPr>
        <p:spPr>
          <a:xfrm>
            <a:off x="684000" y="619932"/>
            <a:ext cx="9900000" cy="537536"/>
          </a:xfrm>
        </p:spPr>
        <p:txBody>
          <a:bodyPr/>
          <a:lstStyle/>
          <a:p>
            <a:r>
              <a:rPr lang="cs-CZ" dirty="0"/>
              <a:t>Žádost o vysvětlení ZD – rozhodovací praxe</a:t>
            </a:r>
          </a:p>
        </p:txBody>
      </p:sp>
      <p:sp>
        <p:nvSpPr>
          <p:cNvPr id="17" name="Zástupný obsah 16">
            <a:extLst>
              <a:ext uri="{FF2B5EF4-FFF2-40B4-BE49-F238E27FC236}">
                <a16:creationId xmlns:a16="http://schemas.microsoft.com/office/drawing/2014/main" id="{C613979C-3A5A-23D8-7203-47915846765D}"/>
              </a:ext>
            </a:extLst>
          </p:cNvPr>
          <p:cNvSpPr>
            <a:spLocks noGrp="1"/>
          </p:cNvSpPr>
          <p:nvPr>
            <p:ph idx="1"/>
          </p:nvPr>
        </p:nvSpPr>
        <p:spPr>
          <a:xfrm>
            <a:off x="684000" y="1377387"/>
            <a:ext cx="9900000" cy="4922613"/>
          </a:xfrm>
        </p:spPr>
        <p:txBody>
          <a:bodyPr/>
          <a:lstStyle/>
          <a:p>
            <a:pPr marL="0" indent="0">
              <a:buNone/>
            </a:pPr>
            <a:r>
              <a:rPr lang="cs-CZ" sz="2200" b="1" dirty="0"/>
              <a:t>Rozhodnutí ÚOHS ze dne 12. 3. 2019, č. j. ÚOHS-S0031/2019/VZ-07242/2019/531/</a:t>
            </a:r>
            <a:r>
              <a:rPr lang="cs-CZ" sz="2200" b="1" dirty="0" err="1"/>
              <a:t>MHo</a:t>
            </a:r>
            <a:r>
              <a:rPr lang="cs-CZ" sz="2200" b="1" dirty="0"/>
              <a:t> </a:t>
            </a:r>
          </a:p>
          <a:p>
            <a:pPr marL="0" indent="0" algn="just">
              <a:buNone/>
            </a:pPr>
            <a:r>
              <a:rPr lang="cs-CZ" sz="2200" dirty="0"/>
              <a:t>Úřad k tomu v obecné rovině uvádí, že při zadávání veřejné zakázky může dojít k nejasnostem ohledně interpretace zadávací dokumentace. Tato situace opravňuje dodavatele požadovat po zadavateli vysvětlení zadávací dokumentace a zadavateli s tím stanovuje související povinnost požadované vysvětlení řádně a včas poskytnout jak tomu konkrétnímu, tak i všem ostatním dodavatelům. K tomu však Úřad akcentuje, že institut žádosti o vysvětlení zadávací dokumentace neslouží k odstranění tvrzené nezákonnosti zadávacích podmínek. Pakliže je příslušný dodavatel přesvědčen, že zadávací podmínky trpí nezákonností, musí proti této nezákonnosti brojit prostřednictvím námitek, popř. následně návrhu; žádost o vysvětlení zadávací dokumentace tudíž „nesupluje“ námitky.</a:t>
            </a:r>
          </a:p>
        </p:txBody>
      </p:sp>
      <p:sp>
        <p:nvSpPr>
          <p:cNvPr id="4" name="Zástupný symbol pro číslo snímku 3">
            <a:extLst>
              <a:ext uri="{FF2B5EF4-FFF2-40B4-BE49-F238E27FC236}">
                <a16:creationId xmlns:a16="http://schemas.microsoft.com/office/drawing/2014/main" id="{FC020856-E3BB-574B-D7F2-FEBD34010168}"/>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25</a:t>
            </a:fld>
            <a:endParaRPr lang="cs-CZ"/>
          </a:p>
        </p:txBody>
      </p:sp>
    </p:spTree>
    <p:extLst>
      <p:ext uri="{BB962C8B-B14F-4D97-AF65-F5344CB8AC3E}">
        <p14:creationId xmlns:p14="http://schemas.microsoft.com/office/powerpoint/2010/main" val="5317997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8EC39D-666B-6611-444C-91D0BD584EE0}"/>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F54C0530-0DB6-6012-7069-06EC9CA85BCF}"/>
              </a:ext>
            </a:extLst>
          </p:cNvPr>
          <p:cNvSpPr>
            <a:spLocks noGrp="1"/>
          </p:cNvSpPr>
          <p:nvPr>
            <p:ph type="title"/>
          </p:nvPr>
        </p:nvSpPr>
        <p:spPr>
          <a:xfrm>
            <a:off x="684000" y="619932"/>
            <a:ext cx="9900000" cy="537536"/>
          </a:xfrm>
        </p:spPr>
        <p:txBody>
          <a:bodyPr/>
          <a:lstStyle/>
          <a:p>
            <a:r>
              <a:rPr lang="cs-CZ" dirty="0"/>
              <a:t>Žádost o vysvětlení ZD – rozhodovací praxe</a:t>
            </a:r>
          </a:p>
        </p:txBody>
      </p:sp>
      <p:sp>
        <p:nvSpPr>
          <p:cNvPr id="17" name="Zástupný obsah 16">
            <a:extLst>
              <a:ext uri="{FF2B5EF4-FFF2-40B4-BE49-F238E27FC236}">
                <a16:creationId xmlns:a16="http://schemas.microsoft.com/office/drawing/2014/main" id="{B83A487A-376B-D969-144D-FA15331D5B40}"/>
              </a:ext>
            </a:extLst>
          </p:cNvPr>
          <p:cNvSpPr>
            <a:spLocks noGrp="1"/>
          </p:cNvSpPr>
          <p:nvPr>
            <p:ph idx="1"/>
          </p:nvPr>
        </p:nvSpPr>
        <p:spPr>
          <a:xfrm>
            <a:off x="684000" y="1377387"/>
            <a:ext cx="9900000" cy="4922613"/>
          </a:xfrm>
        </p:spPr>
        <p:txBody>
          <a:bodyPr/>
          <a:lstStyle/>
          <a:p>
            <a:pPr marL="0" indent="0" algn="just">
              <a:buNone/>
            </a:pPr>
            <a:r>
              <a:rPr lang="cs-CZ" b="1" dirty="0"/>
              <a:t>Rozhodnutí ÚOHS ze dne 11. 9. 2018, č. j. ÚOHS-S0255/2018/VZ-26514/2018/522/</a:t>
            </a:r>
            <a:r>
              <a:rPr lang="cs-CZ" b="1" dirty="0" err="1"/>
              <a:t>NRi</a:t>
            </a:r>
            <a:endParaRPr lang="cs-CZ" b="1" dirty="0"/>
          </a:p>
          <a:p>
            <a:pPr marL="0" indent="0" algn="just">
              <a:buNone/>
            </a:pPr>
            <a:r>
              <a:rPr lang="cs-CZ" dirty="0"/>
              <a:t>Lze tedy potvrdit, že zadavatel uveřejnil dokument, kterým upravil zadávací podmínky ve lhůtě podle § 98 odst. 1 písm. a) zákona, tj. 5 pracovních dnů před uplynutím lhůty pro podání nabídek. K uveřejnění dokumentu však došlo pouze 8 kalendářních dní před koncem lhůty pro podání nabídek. Nelze přehlížet, že navrhovatel ani žádný jiný dodavatel již s ohledem na omezení vyplývající z § 98 odst. 3 zákona neměli čas k podání případné doplňující žádosti o vysvětlení nově doplněné zadávací dokumentace, kdy však nelze vyloučit, že by další vysvětlení zadávací dokumentace bylo potřebné právě s ohledem na nově zveřejněný dokument, jeho rozsah a informace v něm obsažené. V situaci, jež nastala, by navrhovatel, či další dodavatelé však nebyli schopni dodržet zákonné lhůty pro podání žádosti o vysvětlení zadávací dokumentace, a to nikoliv z okolností na jejich straně, ale s ohledem na stav, který vytvořil zadavatel. </a:t>
            </a:r>
          </a:p>
        </p:txBody>
      </p:sp>
      <p:sp>
        <p:nvSpPr>
          <p:cNvPr id="4" name="Zástupný symbol pro číslo snímku 3">
            <a:extLst>
              <a:ext uri="{FF2B5EF4-FFF2-40B4-BE49-F238E27FC236}">
                <a16:creationId xmlns:a16="http://schemas.microsoft.com/office/drawing/2014/main" id="{861F0B11-5E2F-A144-EFB9-A8EAA62660A2}"/>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26</a:t>
            </a:fld>
            <a:endParaRPr lang="cs-CZ"/>
          </a:p>
        </p:txBody>
      </p:sp>
    </p:spTree>
    <p:extLst>
      <p:ext uri="{BB962C8B-B14F-4D97-AF65-F5344CB8AC3E}">
        <p14:creationId xmlns:p14="http://schemas.microsoft.com/office/powerpoint/2010/main" val="16380915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3D9EE7-6395-1C76-4B74-24E0F815E6D0}"/>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B4E049FB-0DAC-31A8-DC8D-2120AE4A4BDD}"/>
              </a:ext>
            </a:extLst>
          </p:cNvPr>
          <p:cNvSpPr>
            <a:spLocks noGrp="1"/>
          </p:cNvSpPr>
          <p:nvPr>
            <p:ph type="title"/>
          </p:nvPr>
        </p:nvSpPr>
        <p:spPr>
          <a:xfrm>
            <a:off x="684000" y="619932"/>
            <a:ext cx="9900000" cy="537536"/>
          </a:xfrm>
        </p:spPr>
        <p:txBody>
          <a:bodyPr/>
          <a:lstStyle/>
          <a:p>
            <a:r>
              <a:rPr lang="cs-CZ" dirty="0"/>
              <a:t>Žádost o vysvětlení ZD – rozhodovací praxe</a:t>
            </a:r>
          </a:p>
        </p:txBody>
      </p:sp>
      <p:sp>
        <p:nvSpPr>
          <p:cNvPr id="17" name="Zástupný obsah 16">
            <a:extLst>
              <a:ext uri="{FF2B5EF4-FFF2-40B4-BE49-F238E27FC236}">
                <a16:creationId xmlns:a16="http://schemas.microsoft.com/office/drawing/2014/main" id="{8D67E40D-540E-E08A-60AF-FBE0311A119D}"/>
              </a:ext>
            </a:extLst>
          </p:cNvPr>
          <p:cNvSpPr>
            <a:spLocks noGrp="1"/>
          </p:cNvSpPr>
          <p:nvPr>
            <p:ph idx="1"/>
          </p:nvPr>
        </p:nvSpPr>
        <p:spPr>
          <a:xfrm>
            <a:off x="684000" y="1377387"/>
            <a:ext cx="9900000" cy="4922613"/>
          </a:xfrm>
        </p:spPr>
        <p:txBody>
          <a:bodyPr/>
          <a:lstStyle/>
          <a:p>
            <a:pPr marL="0" indent="0" algn="just">
              <a:buNone/>
            </a:pPr>
            <a:r>
              <a:rPr lang="cs-CZ" b="1" dirty="0"/>
              <a:t>Rozhodnutí ÚOHS ze dne 11. 9. 2018, č. j. ÚOHS-S0255/2018/VZ-26514/2018/522/</a:t>
            </a:r>
            <a:r>
              <a:rPr lang="cs-CZ" b="1" dirty="0" err="1"/>
              <a:t>NRi</a:t>
            </a:r>
            <a:endParaRPr lang="cs-CZ" b="1" dirty="0"/>
          </a:p>
          <a:p>
            <a:pPr marL="0" indent="0" algn="just">
              <a:buNone/>
            </a:pPr>
            <a:r>
              <a:rPr lang="cs-CZ" dirty="0"/>
              <a:t>Zadavatel svým jednáním, kdy uveřejnil kompletně nový rozsáhlý dokument těsně před koncem lhůty pro podání nabídek, znemožnil právo navrhovatele a dalších dodavatelů požádat o vysvětlení nově doplněné části zadávací dokumentace. Ve smyslu § 98 odst. 3 zákona totiž má zadavatel povinnost vysvětlit dokumentaci pouze na základě dotazu, který je mu doručen, alespoň 8 pracovních dní před koncem lhůty pro podání nabídek. Úřad předesílá, že není a priori povinností zadavatelů prodlužovat lhůtu pro podání nabídek v případě zveřejnění vysvětlení zadávací dokumentace, avšak v tomto konkrétním případě Úřad takovou povinnost dovodil, a to především s ohledem na složitost, náročnost a komplexnost nově zveřejněného dokumentu a způsob, jakým zadavatel poskytl odpověď na žádost o vysvětlení, když tuto odpověď neposkytl jednoznačně, ale odkazem na obsáhlý dokument. </a:t>
            </a:r>
          </a:p>
        </p:txBody>
      </p:sp>
      <p:sp>
        <p:nvSpPr>
          <p:cNvPr id="4" name="Zástupný symbol pro číslo snímku 3">
            <a:extLst>
              <a:ext uri="{FF2B5EF4-FFF2-40B4-BE49-F238E27FC236}">
                <a16:creationId xmlns:a16="http://schemas.microsoft.com/office/drawing/2014/main" id="{0C5968CC-5992-79C7-97B0-2BA09338579D}"/>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27</a:t>
            </a:fld>
            <a:endParaRPr lang="cs-CZ"/>
          </a:p>
        </p:txBody>
      </p:sp>
    </p:spTree>
    <p:extLst>
      <p:ext uri="{BB962C8B-B14F-4D97-AF65-F5344CB8AC3E}">
        <p14:creationId xmlns:p14="http://schemas.microsoft.com/office/powerpoint/2010/main" val="19703554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9DF575-EC6D-F16C-E93F-E1204044AB78}"/>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F26D8F9A-EB3B-BBB1-A20C-365EF22E7AEC}"/>
              </a:ext>
            </a:extLst>
          </p:cNvPr>
          <p:cNvSpPr>
            <a:spLocks noGrp="1"/>
          </p:cNvSpPr>
          <p:nvPr>
            <p:ph type="title"/>
          </p:nvPr>
        </p:nvSpPr>
        <p:spPr>
          <a:xfrm>
            <a:off x="684000" y="619932"/>
            <a:ext cx="9900000" cy="537536"/>
          </a:xfrm>
        </p:spPr>
        <p:txBody>
          <a:bodyPr/>
          <a:lstStyle/>
          <a:p>
            <a:r>
              <a:rPr lang="cs-CZ" dirty="0"/>
              <a:t>Žádost o vysvětlení ZD – rozhodovací praxe</a:t>
            </a:r>
          </a:p>
        </p:txBody>
      </p:sp>
      <p:sp>
        <p:nvSpPr>
          <p:cNvPr id="17" name="Zástupný obsah 16">
            <a:extLst>
              <a:ext uri="{FF2B5EF4-FFF2-40B4-BE49-F238E27FC236}">
                <a16:creationId xmlns:a16="http://schemas.microsoft.com/office/drawing/2014/main" id="{8B5389F9-8D94-5D0F-868C-7F52E988EA9C}"/>
              </a:ext>
            </a:extLst>
          </p:cNvPr>
          <p:cNvSpPr>
            <a:spLocks noGrp="1"/>
          </p:cNvSpPr>
          <p:nvPr>
            <p:ph idx="1"/>
          </p:nvPr>
        </p:nvSpPr>
        <p:spPr>
          <a:xfrm>
            <a:off x="684000" y="1377387"/>
            <a:ext cx="9900000" cy="4922613"/>
          </a:xfrm>
        </p:spPr>
        <p:txBody>
          <a:bodyPr/>
          <a:lstStyle/>
          <a:p>
            <a:pPr marL="0" indent="0" algn="just">
              <a:buNone/>
            </a:pPr>
            <a:r>
              <a:rPr lang="cs-CZ" b="1" dirty="0"/>
              <a:t>Rozhodnutí ÚOHS ze dne 11. 9. 2018, č. j. ÚOHS-S0255/2018/VZ-26514/2018/522/</a:t>
            </a:r>
            <a:r>
              <a:rPr lang="cs-CZ" b="1" dirty="0" err="1"/>
              <a:t>NRi</a:t>
            </a:r>
            <a:endParaRPr lang="cs-CZ" b="1" dirty="0"/>
          </a:p>
          <a:p>
            <a:pPr marL="0" indent="0" algn="just">
              <a:buNone/>
            </a:pPr>
            <a:r>
              <a:rPr lang="cs-CZ" dirty="0"/>
              <a:t>Zadavatel tedy v daném případě měl počítat s tím, že při zveřejnění úplně nového dokumentu, který se stává součástí zadávací dokumentace, je třeba přizpůsobit i další podmínky zadávacího řízení, resp. prodloužit lhůtu pro podání nabídek. Úřad pro úplnost doplňuje následující. Závěry prezentované výše rozhodně nelze dezinterpretovat tím způsobem, že každé vysvětlení zadávací dokumentace ve lhůtě kratší než 8 pracovních dnů před podáním nabídek musí být spojeno s nezbytným prodloužením lhůty pro podání nabídek. Úřad zdůrazňuje specifické okolnosti nyní šetřeného případu. Potřebu umožnit další vysvětlení zadávací dokumentace ve smyslu § 98 odst. 3 zákona by měl zadavatel zvažovat v těch případech, kdy uveřejňuje zcela nový rozsáhlý dokument, který učiní součástí zadávací dokumentace. Jinými slovy, pokud je odpověď na konkrétní dotaz jednoznačná, jistě není nutné bez dalšího dovodit (v případě, že nejde o doplnění či změnu, u které to povaha vyžaduje) povinnost zadavatele ve vztahu k prodloužení lhůty. </a:t>
            </a:r>
          </a:p>
        </p:txBody>
      </p:sp>
      <p:sp>
        <p:nvSpPr>
          <p:cNvPr id="4" name="Zástupný symbol pro číslo snímku 3">
            <a:extLst>
              <a:ext uri="{FF2B5EF4-FFF2-40B4-BE49-F238E27FC236}">
                <a16:creationId xmlns:a16="http://schemas.microsoft.com/office/drawing/2014/main" id="{AF376045-B4D6-259C-D742-65EED001141B}"/>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28</a:t>
            </a:fld>
            <a:endParaRPr lang="cs-CZ"/>
          </a:p>
        </p:txBody>
      </p:sp>
    </p:spTree>
    <p:extLst>
      <p:ext uri="{BB962C8B-B14F-4D97-AF65-F5344CB8AC3E}">
        <p14:creationId xmlns:p14="http://schemas.microsoft.com/office/powerpoint/2010/main" val="368696592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73B0E3-9B60-40B6-A6FA-DC2FE6C8C094}"/>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B9C25D2D-D08E-393E-A241-5619A48EE827}"/>
              </a:ext>
            </a:extLst>
          </p:cNvPr>
          <p:cNvSpPr>
            <a:spLocks noGrp="1"/>
          </p:cNvSpPr>
          <p:nvPr>
            <p:ph type="title"/>
          </p:nvPr>
        </p:nvSpPr>
        <p:spPr>
          <a:xfrm>
            <a:off x="684000" y="619932"/>
            <a:ext cx="9900000" cy="719011"/>
          </a:xfrm>
        </p:spPr>
        <p:txBody>
          <a:bodyPr/>
          <a:lstStyle/>
          <a:p>
            <a:r>
              <a:rPr lang="cs-CZ" dirty="0"/>
              <a:t>Námitky</a:t>
            </a:r>
          </a:p>
        </p:txBody>
      </p:sp>
      <p:sp>
        <p:nvSpPr>
          <p:cNvPr id="17" name="Zástupný obsah 16">
            <a:extLst>
              <a:ext uri="{FF2B5EF4-FFF2-40B4-BE49-F238E27FC236}">
                <a16:creationId xmlns:a16="http://schemas.microsoft.com/office/drawing/2014/main" id="{F17F426F-7F7B-B03E-9495-1B2FA14AC6D1}"/>
              </a:ext>
            </a:extLst>
          </p:cNvPr>
          <p:cNvSpPr>
            <a:spLocks noGrp="1"/>
          </p:cNvSpPr>
          <p:nvPr>
            <p:ph idx="1"/>
          </p:nvPr>
        </p:nvSpPr>
        <p:spPr>
          <a:xfrm>
            <a:off x="684000" y="1338944"/>
            <a:ext cx="9900000" cy="4961056"/>
          </a:xfrm>
        </p:spPr>
        <p:txBody>
          <a:bodyPr/>
          <a:lstStyle/>
          <a:p>
            <a:pPr marL="0" indent="0" algn="just">
              <a:buNone/>
            </a:pPr>
            <a:r>
              <a:rPr lang="cs-CZ" sz="2400" b="1" dirty="0"/>
              <a:t>námitky proti postupu nebo úkonu zadavatele</a:t>
            </a:r>
          </a:p>
          <a:p>
            <a:pPr algn="just">
              <a:buFontTx/>
              <a:buChar char="-"/>
            </a:pPr>
            <a:r>
              <a:rPr lang="cs-CZ" sz="2400" dirty="0"/>
              <a:t>bezplatné, </a:t>
            </a:r>
          </a:p>
          <a:p>
            <a:pPr algn="just">
              <a:buFontTx/>
              <a:buChar char="-"/>
            </a:pPr>
            <a:r>
              <a:rPr lang="cs-CZ" sz="2400" dirty="0"/>
              <a:t>přímo zadavateli </a:t>
            </a:r>
          </a:p>
          <a:p>
            <a:pPr marL="0" indent="0" algn="just">
              <a:buNone/>
            </a:pPr>
            <a:r>
              <a:rPr lang="cs-CZ" sz="2400" b="1" dirty="0"/>
              <a:t>návrh na přezkoumání k ÚOHS</a:t>
            </a:r>
          </a:p>
          <a:p>
            <a:pPr algn="just">
              <a:buFontTx/>
              <a:buChar char="-"/>
            </a:pPr>
            <a:r>
              <a:rPr lang="cs-CZ" sz="2400" dirty="0"/>
              <a:t>zpoplatněno, </a:t>
            </a:r>
          </a:p>
          <a:p>
            <a:pPr algn="just">
              <a:buFontTx/>
              <a:buChar char="-"/>
            </a:pPr>
            <a:r>
              <a:rPr lang="cs-CZ" sz="2400" dirty="0"/>
              <a:t>rozhodnutí ve správním řízení,</a:t>
            </a:r>
          </a:p>
          <a:p>
            <a:pPr algn="just">
              <a:buFontTx/>
              <a:buChar char="-"/>
            </a:pPr>
            <a:r>
              <a:rPr lang="cs-CZ" sz="2400" dirty="0"/>
              <a:t>proti rozhodnutí možné podat rozklad</a:t>
            </a:r>
          </a:p>
          <a:p>
            <a:pPr algn="just">
              <a:buFontTx/>
              <a:buChar char="-"/>
            </a:pPr>
            <a:r>
              <a:rPr lang="cs-CZ" sz="2400" dirty="0"/>
              <a:t>rozklad možný napadnout správní žalobou</a:t>
            </a:r>
          </a:p>
        </p:txBody>
      </p:sp>
      <p:sp>
        <p:nvSpPr>
          <p:cNvPr id="4" name="Zástupný symbol pro číslo snímku 3">
            <a:extLst>
              <a:ext uri="{FF2B5EF4-FFF2-40B4-BE49-F238E27FC236}">
                <a16:creationId xmlns:a16="http://schemas.microsoft.com/office/drawing/2014/main" id="{47A21972-EC02-0735-9579-A7704049501F}"/>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29</a:t>
            </a:fld>
            <a:endParaRPr lang="cs-CZ"/>
          </a:p>
        </p:txBody>
      </p:sp>
    </p:spTree>
    <p:extLst>
      <p:ext uri="{BB962C8B-B14F-4D97-AF65-F5344CB8AC3E}">
        <p14:creationId xmlns:p14="http://schemas.microsoft.com/office/powerpoint/2010/main" val="32076002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a:xfrm>
            <a:off x="684000" y="619932"/>
            <a:ext cx="9900000" cy="719011"/>
          </a:xfrm>
        </p:spPr>
        <p:txBody>
          <a:bodyPr/>
          <a:lstStyle/>
          <a:p>
            <a:r>
              <a:rPr lang="cs-CZ" dirty="0"/>
              <a:t>Obrana dodavatele</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a:xfrm>
            <a:off x="684000" y="1338944"/>
            <a:ext cx="9900000" cy="4736578"/>
          </a:xfrm>
        </p:spPr>
        <p:txBody>
          <a:bodyPr/>
          <a:lstStyle/>
          <a:p>
            <a:pPr marL="0" indent="0">
              <a:buNone/>
            </a:pPr>
            <a:r>
              <a:rPr lang="cs-CZ" sz="2400" dirty="0"/>
              <a:t>Před uplynutím lhůty k podání nabídky:</a:t>
            </a:r>
          </a:p>
          <a:p>
            <a:pPr>
              <a:buFontTx/>
              <a:buChar char="-"/>
            </a:pPr>
            <a:r>
              <a:rPr lang="cs-CZ" sz="2400" dirty="0"/>
              <a:t>Žádost o vysvětlení ZD</a:t>
            </a:r>
          </a:p>
          <a:p>
            <a:pPr>
              <a:buFontTx/>
              <a:buChar char="-"/>
            </a:pPr>
            <a:r>
              <a:rPr lang="cs-CZ" sz="2400" dirty="0"/>
              <a:t>Námitky proti zadávací dokumentaci</a:t>
            </a:r>
          </a:p>
          <a:p>
            <a:pPr marL="0" indent="0">
              <a:buNone/>
            </a:pPr>
            <a:r>
              <a:rPr lang="cs-CZ" sz="2400" dirty="0"/>
              <a:t>Po uplynutí lhůty k podání nabídky:</a:t>
            </a:r>
          </a:p>
          <a:p>
            <a:pPr>
              <a:buFontTx/>
              <a:buChar char="-"/>
            </a:pPr>
            <a:r>
              <a:rPr lang="cs-CZ" sz="2400" dirty="0"/>
              <a:t>Námitky proti úkonům zadavatele</a:t>
            </a:r>
          </a:p>
          <a:p>
            <a:pPr>
              <a:buFontTx/>
              <a:buChar char="-"/>
            </a:pPr>
            <a:r>
              <a:rPr lang="cs-CZ" sz="2400" dirty="0"/>
              <a:t>Návrh na uložení zákazu plnění smlouvy</a:t>
            </a:r>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3</a:t>
            </a:fld>
            <a:endParaRPr lang="cs-CZ"/>
          </a:p>
        </p:txBody>
      </p:sp>
    </p:spTree>
    <p:extLst>
      <p:ext uri="{BB962C8B-B14F-4D97-AF65-F5344CB8AC3E}">
        <p14:creationId xmlns:p14="http://schemas.microsoft.com/office/powerpoint/2010/main" val="388829491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EE3A95-EDC5-9304-C771-93AB051A86E3}"/>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3AF9DA10-85F0-2418-2827-226C31505D29}"/>
              </a:ext>
            </a:extLst>
          </p:cNvPr>
          <p:cNvSpPr>
            <a:spLocks noGrp="1"/>
          </p:cNvSpPr>
          <p:nvPr>
            <p:ph type="title"/>
          </p:nvPr>
        </p:nvSpPr>
        <p:spPr>
          <a:xfrm>
            <a:off x="684000" y="619932"/>
            <a:ext cx="9900000" cy="719011"/>
          </a:xfrm>
        </p:spPr>
        <p:txBody>
          <a:bodyPr/>
          <a:lstStyle/>
          <a:p>
            <a:r>
              <a:rPr lang="cs-CZ" dirty="0"/>
              <a:t>Námitky</a:t>
            </a:r>
          </a:p>
        </p:txBody>
      </p:sp>
      <p:sp>
        <p:nvSpPr>
          <p:cNvPr id="17" name="Zástupný obsah 16">
            <a:extLst>
              <a:ext uri="{FF2B5EF4-FFF2-40B4-BE49-F238E27FC236}">
                <a16:creationId xmlns:a16="http://schemas.microsoft.com/office/drawing/2014/main" id="{55E327B7-DAA6-F905-48FE-4650D97EEC0D}"/>
              </a:ext>
            </a:extLst>
          </p:cNvPr>
          <p:cNvSpPr>
            <a:spLocks noGrp="1"/>
          </p:cNvSpPr>
          <p:nvPr>
            <p:ph idx="1"/>
          </p:nvPr>
        </p:nvSpPr>
        <p:spPr>
          <a:xfrm>
            <a:off x="684000" y="1338944"/>
            <a:ext cx="9900000" cy="4961056"/>
          </a:xfrm>
        </p:spPr>
        <p:txBody>
          <a:bodyPr/>
          <a:lstStyle/>
          <a:p>
            <a:pPr marL="0" indent="0" algn="just">
              <a:buNone/>
            </a:pPr>
            <a:r>
              <a:rPr lang="cs-CZ" sz="2400" dirty="0"/>
              <a:t>Podání námitek - § 241 ZZVZ </a:t>
            </a:r>
          </a:p>
          <a:p>
            <a:pPr marL="0" indent="0" algn="just">
              <a:buNone/>
            </a:pPr>
            <a:r>
              <a:rPr lang="cs-CZ" sz="2400" dirty="0"/>
              <a:t>Námitky může podat dodavatel, kterému postupem zadavatele souvisejícím se zadáváním VZ hrozí nebo vznikla újma.</a:t>
            </a:r>
          </a:p>
          <a:p>
            <a:pPr marL="0" indent="0" algn="just">
              <a:buNone/>
            </a:pPr>
            <a:r>
              <a:rPr lang="cs-CZ" sz="2400" dirty="0"/>
              <a:t>Námitky lze podat proti: </a:t>
            </a:r>
          </a:p>
          <a:p>
            <a:pPr marL="457200" indent="-457200" algn="just">
              <a:buAutoNum type="alphaLcParenR"/>
            </a:pPr>
            <a:r>
              <a:rPr lang="cs-CZ" sz="2400" dirty="0"/>
              <a:t>všem úkonům nebo opomenutím zadavatele, včetně stanovení zadávacích podmínek </a:t>
            </a:r>
          </a:p>
          <a:p>
            <a:pPr marL="457200" indent="-457200" algn="just">
              <a:buAutoNum type="alphaLcParenR"/>
            </a:pPr>
            <a:r>
              <a:rPr lang="cs-CZ" sz="2400" dirty="0"/>
              <a:t>volbě druhu ZŘ nebo režimu VZ, nebo </a:t>
            </a:r>
          </a:p>
          <a:p>
            <a:pPr marL="457200" indent="-457200" algn="just">
              <a:buAutoNum type="alphaLcParenR"/>
            </a:pPr>
            <a:r>
              <a:rPr lang="cs-CZ" sz="2400" dirty="0"/>
              <a:t>postupu zadavatele, který směřuje k zadání VZ mimo ZŘ v rozporu se ZZVZ</a:t>
            </a:r>
          </a:p>
        </p:txBody>
      </p:sp>
      <p:sp>
        <p:nvSpPr>
          <p:cNvPr id="4" name="Zástupný symbol pro číslo snímku 3">
            <a:extLst>
              <a:ext uri="{FF2B5EF4-FFF2-40B4-BE49-F238E27FC236}">
                <a16:creationId xmlns:a16="http://schemas.microsoft.com/office/drawing/2014/main" id="{1542453A-AFA2-C046-41FF-90DC51B5038F}"/>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30</a:t>
            </a:fld>
            <a:endParaRPr lang="cs-CZ"/>
          </a:p>
        </p:txBody>
      </p:sp>
    </p:spTree>
    <p:extLst>
      <p:ext uri="{BB962C8B-B14F-4D97-AF65-F5344CB8AC3E}">
        <p14:creationId xmlns:p14="http://schemas.microsoft.com/office/powerpoint/2010/main" val="16929994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19DE20-836C-F2CE-3740-3127BFD3C9DC}"/>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FFDE54E9-DB95-B892-34BA-1ECF6A44E5BE}"/>
              </a:ext>
            </a:extLst>
          </p:cNvPr>
          <p:cNvSpPr>
            <a:spLocks noGrp="1"/>
          </p:cNvSpPr>
          <p:nvPr>
            <p:ph type="title"/>
          </p:nvPr>
        </p:nvSpPr>
        <p:spPr>
          <a:xfrm>
            <a:off x="684000" y="619932"/>
            <a:ext cx="9900000" cy="719011"/>
          </a:xfrm>
        </p:spPr>
        <p:txBody>
          <a:bodyPr/>
          <a:lstStyle/>
          <a:p>
            <a:r>
              <a:rPr lang="cs-CZ" dirty="0"/>
              <a:t>Námitky</a:t>
            </a:r>
          </a:p>
        </p:txBody>
      </p:sp>
      <p:sp>
        <p:nvSpPr>
          <p:cNvPr id="17" name="Zástupný obsah 16">
            <a:extLst>
              <a:ext uri="{FF2B5EF4-FFF2-40B4-BE49-F238E27FC236}">
                <a16:creationId xmlns:a16="http://schemas.microsoft.com/office/drawing/2014/main" id="{1814FBB9-289D-2AA9-A71C-8FF9A6B808E4}"/>
              </a:ext>
            </a:extLst>
          </p:cNvPr>
          <p:cNvSpPr>
            <a:spLocks noGrp="1"/>
          </p:cNvSpPr>
          <p:nvPr>
            <p:ph idx="1"/>
          </p:nvPr>
        </p:nvSpPr>
        <p:spPr>
          <a:xfrm>
            <a:off x="684000" y="1338944"/>
            <a:ext cx="9900000" cy="4961056"/>
          </a:xfrm>
        </p:spPr>
        <p:txBody>
          <a:bodyPr/>
          <a:lstStyle/>
          <a:p>
            <a:pPr marL="0" indent="0" algn="just">
              <a:buNone/>
            </a:pPr>
            <a:r>
              <a:rPr lang="cs-CZ" sz="2400" dirty="0"/>
              <a:t>Podání námitek - § 241 ZZVZ </a:t>
            </a:r>
          </a:p>
          <a:p>
            <a:pPr algn="just">
              <a:buFontTx/>
              <a:buChar char="-"/>
            </a:pPr>
            <a:r>
              <a:rPr lang="cs-CZ" sz="2400" dirty="0"/>
              <a:t>Námitky se podávají písemně!! </a:t>
            </a:r>
          </a:p>
          <a:p>
            <a:pPr algn="just">
              <a:buFontTx/>
              <a:buChar char="-"/>
            </a:pPr>
            <a:r>
              <a:rPr lang="cs-CZ" sz="2400" dirty="0"/>
              <a:t>Elektronicky </a:t>
            </a:r>
          </a:p>
          <a:p>
            <a:pPr algn="just"/>
            <a:r>
              <a:rPr lang="cs-CZ" sz="2400" dirty="0"/>
              <a:t>datová schránka § 211 odst. 9 ZZVZ – dokument doručen dodáním do DS adresáta</a:t>
            </a:r>
          </a:p>
          <a:p>
            <a:pPr algn="just"/>
            <a:r>
              <a:rPr lang="cs-CZ" sz="2400" dirty="0"/>
              <a:t>elektronický nástroj § 4 vyhlášky č. 260/2016 Sb. – doručením je okamžik přijetí DZ na elektronickou adresu adresáta </a:t>
            </a:r>
          </a:p>
        </p:txBody>
      </p:sp>
      <p:sp>
        <p:nvSpPr>
          <p:cNvPr id="4" name="Zástupný symbol pro číslo snímku 3">
            <a:extLst>
              <a:ext uri="{FF2B5EF4-FFF2-40B4-BE49-F238E27FC236}">
                <a16:creationId xmlns:a16="http://schemas.microsoft.com/office/drawing/2014/main" id="{C63DAB1F-0FF9-3713-4DCC-90907B8DF5CE}"/>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31</a:t>
            </a:fld>
            <a:endParaRPr lang="cs-CZ"/>
          </a:p>
        </p:txBody>
      </p:sp>
    </p:spTree>
    <p:extLst>
      <p:ext uri="{BB962C8B-B14F-4D97-AF65-F5344CB8AC3E}">
        <p14:creationId xmlns:p14="http://schemas.microsoft.com/office/powerpoint/2010/main" val="295111680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B07AC4-809C-CE81-DB16-072DEBABE928}"/>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212BF7DD-83C6-4274-0533-64E4A8165578}"/>
              </a:ext>
            </a:extLst>
          </p:cNvPr>
          <p:cNvSpPr>
            <a:spLocks noGrp="1"/>
          </p:cNvSpPr>
          <p:nvPr>
            <p:ph type="title"/>
          </p:nvPr>
        </p:nvSpPr>
        <p:spPr>
          <a:xfrm>
            <a:off x="684000" y="619932"/>
            <a:ext cx="9900000" cy="719011"/>
          </a:xfrm>
        </p:spPr>
        <p:txBody>
          <a:bodyPr/>
          <a:lstStyle/>
          <a:p>
            <a:r>
              <a:rPr lang="cs-CZ" dirty="0"/>
              <a:t>Námitky</a:t>
            </a:r>
          </a:p>
        </p:txBody>
      </p:sp>
      <p:sp>
        <p:nvSpPr>
          <p:cNvPr id="17" name="Zástupný obsah 16">
            <a:extLst>
              <a:ext uri="{FF2B5EF4-FFF2-40B4-BE49-F238E27FC236}">
                <a16:creationId xmlns:a16="http://schemas.microsoft.com/office/drawing/2014/main" id="{794BE7A5-702D-17DD-A068-FF40EA2B2FF7}"/>
              </a:ext>
            </a:extLst>
          </p:cNvPr>
          <p:cNvSpPr>
            <a:spLocks noGrp="1"/>
          </p:cNvSpPr>
          <p:nvPr>
            <p:ph idx="1"/>
          </p:nvPr>
        </p:nvSpPr>
        <p:spPr>
          <a:xfrm>
            <a:off x="684000" y="1338944"/>
            <a:ext cx="9900000" cy="4961056"/>
          </a:xfrm>
        </p:spPr>
        <p:txBody>
          <a:bodyPr/>
          <a:lstStyle/>
          <a:p>
            <a:pPr marL="0" indent="0" algn="just">
              <a:buNone/>
            </a:pPr>
            <a:r>
              <a:rPr lang="cs-CZ" sz="2400" dirty="0"/>
              <a:t>Lhůty pro podání námitek - § 242 ZZVZ</a:t>
            </a:r>
          </a:p>
          <a:p>
            <a:pPr algn="just">
              <a:buFontTx/>
              <a:buChar char="-"/>
            </a:pPr>
            <a:r>
              <a:rPr lang="cs-CZ" sz="2400" dirty="0"/>
              <a:t>Není-li stanoveno jinak, musí být námitky doručeny zadavateli do 15 dnů:</a:t>
            </a:r>
          </a:p>
          <a:p>
            <a:pPr algn="just"/>
            <a:r>
              <a:rPr lang="cs-CZ" sz="2400" dirty="0"/>
              <a:t>ode dne, kdy se stěžovatel dozvěděl o domnělém porušení ZZVZ</a:t>
            </a:r>
          </a:p>
          <a:p>
            <a:pPr algn="just"/>
            <a:r>
              <a:rPr lang="cs-CZ" sz="2400" dirty="0"/>
              <a:t>od uveřejnění dokumentů nebo doručení stěžovateli </a:t>
            </a:r>
          </a:p>
          <a:p>
            <a:pPr marL="0" indent="0" algn="just">
              <a:buNone/>
            </a:pPr>
            <a:r>
              <a:rPr lang="cs-CZ" sz="2400" b="1" dirty="0">
                <a:solidFill>
                  <a:srgbClr val="FF0000"/>
                </a:solidFill>
              </a:rPr>
              <a:t>Pokud je v ZŘ stanovena lhůta pro podání nabídek, musí být námitky proti zadávací dokumentaci doručeny nejpozději do konce této lhůty.</a:t>
            </a:r>
          </a:p>
        </p:txBody>
      </p:sp>
      <p:sp>
        <p:nvSpPr>
          <p:cNvPr id="4" name="Zástupný symbol pro číslo snímku 3">
            <a:extLst>
              <a:ext uri="{FF2B5EF4-FFF2-40B4-BE49-F238E27FC236}">
                <a16:creationId xmlns:a16="http://schemas.microsoft.com/office/drawing/2014/main" id="{52311AE6-4551-D2EE-EED1-0EF36AD5FD24}"/>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32</a:t>
            </a:fld>
            <a:endParaRPr lang="cs-CZ"/>
          </a:p>
        </p:txBody>
      </p:sp>
    </p:spTree>
    <p:extLst>
      <p:ext uri="{BB962C8B-B14F-4D97-AF65-F5344CB8AC3E}">
        <p14:creationId xmlns:p14="http://schemas.microsoft.com/office/powerpoint/2010/main" val="85271029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92DE27-093A-4786-47EE-B1973998816C}"/>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DD257517-3B5B-E76E-6262-A4E734291AF2}"/>
              </a:ext>
            </a:extLst>
          </p:cNvPr>
          <p:cNvSpPr>
            <a:spLocks noGrp="1"/>
          </p:cNvSpPr>
          <p:nvPr>
            <p:ph type="title"/>
          </p:nvPr>
        </p:nvSpPr>
        <p:spPr>
          <a:xfrm>
            <a:off x="684000" y="619932"/>
            <a:ext cx="9900000" cy="719011"/>
          </a:xfrm>
        </p:spPr>
        <p:txBody>
          <a:bodyPr/>
          <a:lstStyle/>
          <a:p>
            <a:r>
              <a:rPr lang="cs-CZ" dirty="0"/>
              <a:t>Námitky</a:t>
            </a:r>
          </a:p>
        </p:txBody>
      </p:sp>
      <p:sp>
        <p:nvSpPr>
          <p:cNvPr id="17" name="Zástupný obsah 16">
            <a:extLst>
              <a:ext uri="{FF2B5EF4-FFF2-40B4-BE49-F238E27FC236}">
                <a16:creationId xmlns:a16="http://schemas.microsoft.com/office/drawing/2014/main" id="{8400E7F3-9257-0D6B-572D-5E3F9F7F4513}"/>
              </a:ext>
            </a:extLst>
          </p:cNvPr>
          <p:cNvSpPr>
            <a:spLocks noGrp="1"/>
          </p:cNvSpPr>
          <p:nvPr>
            <p:ph idx="1"/>
          </p:nvPr>
        </p:nvSpPr>
        <p:spPr>
          <a:xfrm>
            <a:off x="684000" y="1338944"/>
            <a:ext cx="9900000" cy="4961056"/>
          </a:xfrm>
        </p:spPr>
        <p:txBody>
          <a:bodyPr/>
          <a:lstStyle/>
          <a:p>
            <a:pPr marL="0" indent="0" algn="just">
              <a:buNone/>
            </a:pPr>
            <a:r>
              <a:rPr lang="cs-CZ" sz="2400" dirty="0"/>
              <a:t>Náležitosti námitek - § 244 ZZVZ </a:t>
            </a:r>
          </a:p>
          <a:p>
            <a:pPr algn="just">
              <a:buFontTx/>
              <a:buChar char="-"/>
            </a:pPr>
            <a:r>
              <a:rPr lang="cs-CZ" sz="2400" dirty="0"/>
              <a:t>kdo je podává</a:t>
            </a:r>
          </a:p>
          <a:p>
            <a:pPr algn="just">
              <a:buFontTx/>
              <a:buChar char="-"/>
            </a:pPr>
            <a:r>
              <a:rPr lang="cs-CZ" sz="2400" dirty="0"/>
              <a:t>v čem je spatřováno porušení ZZVZ zadavatelem </a:t>
            </a:r>
          </a:p>
          <a:p>
            <a:pPr algn="just">
              <a:buFontTx/>
              <a:buChar char="-"/>
            </a:pPr>
            <a:r>
              <a:rPr lang="cs-CZ" sz="2400" dirty="0"/>
              <a:t>čeho se stěžovatel domáhá </a:t>
            </a:r>
          </a:p>
          <a:p>
            <a:pPr marL="0" indent="0" algn="just">
              <a:buNone/>
            </a:pPr>
            <a:r>
              <a:rPr lang="cs-CZ" sz="2400" dirty="0"/>
              <a:t>Povinnost uvést všechny skutečnosti již v námitkách → v řízení před ÚOHS se ke skutečnostem nad rámec námitek přihlíží pouze tehdy, pokud nemohly být tvrzeny v námitkách (§ 251/4 ZZVZ).</a:t>
            </a:r>
          </a:p>
          <a:p>
            <a:pPr marL="0" indent="0" algn="just">
              <a:buNone/>
            </a:pPr>
            <a:r>
              <a:rPr lang="cs-CZ" sz="2400" dirty="0"/>
              <a:t>Pokud podává námitky osoba, která není účastníkem ZŘ, musí uvést, jaká újma jí vznikla nebo hrozí.</a:t>
            </a:r>
          </a:p>
        </p:txBody>
      </p:sp>
      <p:sp>
        <p:nvSpPr>
          <p:cNvPr id="4" name="Zástupný symbol pro číslo snímku 3">
            <a:extLst>
              <a:ext uri="{FF2B5EF4-FFF2-40B4-BE49-F238E27FC236}">
                <a16:creationId xmlns:a16="http://schemas.microsoft.com/office/drawing/2014/main" id="{E26056D6-F7DB-6D3E-2A61-E043B492E618}"/>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33</a:t>
            </a:fld>
            <a:endParaRPr lang="cs-CZ"/>
          </a:p>
        </p:txBody>
      </p:sp>
    </p:spTree>
    <p:extLst>
      <p:ext uri="{BB962C8B-B14F-4D97-AF65-F5344CB8AC3E}">
        <p14:creationId xmlns:p14="http://schemas.microsoft.com/office/powerpoint/2010/main" val="336998084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2EBA92-486F-D31D-4879-372372A27B00}"/>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54BBC74E-8874-BF48-0729-7F8DE0FD36E6}"/>
              </a:ext>
            </a:extLst>
          </p:cNvPr>
          <p:cNvSpPr>
            <a:spLocks noGrp="1"/>
          </p:cNvSpPr>
          <p:nvPr>
            <p:ph type="title"/>
          </p:nvPr>
        </p:nvSpPr>
        <p:spPr>
          <a:xfrm>
            <a:off x="684000" y="619932"/>
            <a:ext cx="9900000" cy="719011"/>
          </a:xfrm>
        </p:spPr>
        <p:txBody>
          <a:bodyPr/>
          <a:lstStyle/>
          <a:p>
            <a:r>
              <a:rPr lang="cs-CZ" dirty="0"/>
              <a:t>Námitky</a:t>
            </a:r>
          </a:p>
        </p:txBody>
      </p:sp>
      <p:sp>
        <p:nvSpPr>
          <p:cNvPr id="17" name="Zástupný obsah 16">
            <a:extLst>
              <a:ext uri="{FF2B5EF4-FFF2-40B4-BE49-F238E27FC236}">
                <a16:creationId xmlns:a16="http://schemas.microsoft.com/office/drawing/2014/main" id="{87F012EF-4455-B7C6-CFFC-0E31E1699164}"/>
              </a:ext>
            </a:extLst>
          </p:cNvPr>
          <p:cNvSpPr>
            <a:spLocks noGrp="1"/>
          </p:cNvSpPr>
          <p:nvPr>
            <p:ph idx="1"/>
          </p:nvPr>
        </p:nvSpPr>
        <p:spPr>
          <a:xfrm>
            <a:off x="684000" y="1338944"/>
            <a:ext cx="9900000" cy="4961056"/>
          </a:xfrm>
        </p:spPr>
        <p:txBody>
          <a:bodyPr/>
          <a:lstStyle/>
          <a:p>
            <a:pPr marL="0" indent="0">
              <a:buNone/>
            </a:pPr>
            <a:r>
              <a:rPr lang="cs-CZ" sz="2400" dirty="0"/>
              <a:t>Vyřízení námitek - § 245 ZZVZ </a:t>
            </a:r>
          </a:p>
          <a:p>
            <a:pPr>
              <a:buFontTx/>
              <a:buChar char="-"/>
            </a:pPr>
            <a:r>
              <a:rPr lang="cs-CZ" sz="2400" dirty="0"/>
              <a:t>do 15 dnů od doručení námitek odeslat rozhodnutí o námitkách stěžovateli</a:t>
            </a:r>
          </a:p>
          <a:p>
            <a:pPr marL="0" indent="0">
              <a:buNone/>
            </a:pPr>
            <a:r>
              <a:rPr lang="cs-CZ" sz="2400" dirty="0"/>
              <a:t>Zadavatel musí:</a:t>
            </a:r>
          </a:p>
          <a:p>
            <a:r>
              <a:rPr lang="cs-CZ" sz="2400" dirty="0"/>
              <a:t>uvést zda námitkám vyhovuje nebo je odmítá,</a:t>
            </a:r>
          </a:p>
          <a:p>
            <a:r>
              <a:rPr lang="cs-CZ" sz="2400" dirty="0"/>
              <a:t>uvést odůvodnění; v případě vyhovění námitkám sdělit opatření k nápravě </a:t>
            </a:r>
          </a:p>
          <a:p>
            <a:pPr marL="0" indent="0">
              <a:buNone/>
            </a:pPr>
            <a:r>
              <a:rPr lang="cs-CZ" sz="2400" dirty="0"/>
              <a:t>Pokud o námitkách zadavatel ve lhůtě nerozhodne, platí, že je odmítl.</a:t>
            </a:r>
          </a:p>
        </p:txBody>
      </p:sp>
      <p:sp>
        <p:nvSpPr>
          <p:cNvPr id="4" name="Zástupný symbol pro číslo snímku 3">
            <a:extLst>
              <a:ext uri="{FF2B5EF4-FFF2-40B4-BE49-F238E27FC236}">
                <a16:creationId xmlns:a16="http://schemas.microsoft.com/office/drawing/2014/main" id="{44A48416-4D7C-A66B-26D0-9460741961F4}"/>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34</a:t>
            </a:fld>
            <a:endParaRPr lang="cs-CZ"/>
          </a:p>
        </p:txBody>
      </p:sp>
    </p:spTree>
    <p:extLst>
      <p:ext uri="{BB962C8B-B14F-4D97-AF65-F5344CB8AC3E}">
        <p14:creationId xmlns:p14="http://schemas.microsoft.com/office/powerpoint/2010/main" val="310954741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B8B590-E599-0C05-875A-358FA1221C76}"/>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2A0206F6-B36A-6432-EE7E-EB2442D16FF1}"/>
              </a:ext>
            </a:extLst>
          </p:cNvPr>
          <p:cNvSpPr>
            <a:spLocks noGrp="1"/>
          </p:cNvSpPr>
          <p:nvPr>
            <p:ph type="title"/>
          </p:nvPr>
        </p:nvSpPr>
        <p:spPr>
          <a:xfrm>
            <a:off x="684000" y="619932"/>
            <a:ext cx="9900000" cy="719011"/>
          </a:xfrm>
        </p:spPr>
        <p:txBody>
          <a:bodyPr/>
          <a:lstStyle/>
          <a:p>
            <a:r>
              <a:rPr lang="cs-CZ" dirty="0"/>
              <a:t>Námitky</a:t>
            </a:r>
          </a:p>
        </p:txBody>
      </p:sp>
      <p:sp>
        <p:nvSpPr>
          <p:cNvPr id="17" name="Zástupný obsah 16">
            <a:extLst>
              <a:ext uri="{FF2B5EF4-FFF2-40B4-BE49-F238E27FC236}">
                <a16:creationId xmlns:a16="http://schemas.microsoft.com/office/drawing/2014/main" id="{5248A5DF-AD3E-130C-6D97-B3CCABFFB631}"/>
              </a:ext>
            </a:extLst>
          </p:cNvPr>
          <p:cNvSpPr>
            <a:spLocks noGrp="1"/>
          </p:cNvSpPr>
          <p:nvPr>
            <p:ph idx="1"/>
          </p:nvPr>
        </p:nvSpPr>
        <p:spPr>
          <a:xfrm>
            <a:off x="684000" y="1338944"/>
            <a:ext cx="9900000" cy="4961056"/>
          </a:xfrm>
        </p:spPr>
        <p:txBody>
          <a:bodyPr/>
          <a:lstStyle/>
          <a:p>
            <a:pPr marL="0" indent="0" algn="just">
              <a:buNone/>
            </a:pPr>
            <a:r>
              <a:rPr lang="cs-CZ" sz="2400" dirty="0"/>
              <a:t>Odmítnutí námitek - § 245 odst. 3 ZZVZ </a:t>
            </a:r>
          </a:p>
          <a:p>
            <a:pPr marL="0" indent="0" algn="just">
              <a:buNone/>
            </a:pPr>
            <a:r>
              <a:rPr lang="cs-CZ" sz="2400" dirty="0"/>
              <a:t>Zadavatel je povinen posoudit, zda jsou námitky podány v souladu se ZZVZ a odmítne námitky, které: </a:t>
            </a:r>
          </a:p>
          <a:p>
            <a:pPr marL="457200" indent="-457200" algn="just">
              <a:buAutoNum type="alphaLcParenR"/>
            </a:pPr>
            <a:r>
              <a:rPr lang="cs-CZ" sz="2400" dirty="0"/>
              <a:t>nejsou podané oprávněnou osobou - osoba, která neměla zájem na získání VZ, </a:t>
            </a:r>
          </a:p>
          <a:p>
            <a:pPr marL="457200" indent="-457200" algn="just">
              <a:buAutoNum type="alphaLcParenR"/>
            </a:pPr>
            <a:r>
              <a:rPr lang="cs-CZ" sz="2400" dirty="0"/>
              <a:t>jsou podány opožděně, nebo nebyly dodrženy lhůty dle § 242 ZZVZ,</a:t>
            </a:r>
          </a:p>
          <a:p>
            <a:pPr marL="457200" indent="-457200" algn="just">
              <a:buAutoNum type="alphaLcParenR"/>
            </a:pPr>
            <a:r>
              <a:rPr lang="cs-CZ" sz="2400" dirty="0"/>
              <a:t>nesplňují náležitosti pro námitky dle ZZVZ - nesplňují zákonné náležitost.</a:t>
            </a:r>
          </a:p>
        </p:txBody>
      </p:sp>
      <p:sp>
        <p:nvSpPr>
          <p:cNvPr id="4" name="Zástupný symbol pro číslo snímku 3">
            <a:extLst>
              <a:ext uri="{FF2B5EF4-FFF2-40B4-BE49-F238E27FC236}">
                <a16:creationId xmlns:a16="http://schemas.microsoft.com/office/drawing/2014/main" id="{CE841331-9FB0-F7A3-B579-F1D210BCA114}"/>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35</a:t>
            </a:fld>
            <a:endParaRPr lang="cs-CZ"/>
          </a:p>
        </p:txBody>
      </p:sp>
    </p:spTree>
    <p:extLst>
      <p:ext uri="{BB962C8B-B14F-4D97-AF65-F5344CB8AC3E}">
        <p14:creationId xmlns:p14="http://schemas.microsoft.com/office/powerpoint/2010/main" val="164727016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C328BC-E77B-6728-E700-E0CEB264B429}"/>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BCFFA61C-698C-E87F-7A18-A4E3C8673561}"/>
              </a:ext>
            </a:extLst>
          </p:cNvPr>
          <p:cNvSpPr>
            <a:spLocks noGrp="1"/>
          </p:cNvSpPr>
          <p:nvPr>
            <p:ph type="title"/>
          </p:nvPr>
        </p:nvSpPr>
        <p:spPr>
          <a:xfrm>
            <a:off x="684000" y="619932"/>
            <a:ext cx="9900000" cy="719011"/>
          </a:xfrm>
        </p:spPr>
        <p:txBody>
          <a:bodyPr/>
          <a:lstStyle/>
          <a:p>
            <a:r>
              <a:rPr lang="cs-CZ" dirty="0"/>
              <a:t>Řízení o přezkoumání úkonů zadavatele</a:t>
            </a:r>
          </a:p>
        </p:txBody>
      </p:sp>
      <p:sp>
        <p:nvSpPr>
          <p:cNvPr id="17" name="Zástupný obsah 16">
            <a:extLst>
              <a:ext uri="{FF2B5EF4-FFF2-40B4-BE49-F238E27FC236}">
                <a16:creationId xmlns:a16="http://schemas.microsoft.com/office/drawing/2014/main" id="{32951572-CE42-7231-6AD7-AB9719EB0089}"/>
              </a:ext>
            </a:extLst>
          </p:cNvPr>
          <p:cNvSpPr>
            <a:spLocks noGrp="1"/>
          </p:cNvSpPr>
          <p:nvPr>
            <p:ph idx="1"/>
          </p:nvPr>
        </p:nvSpPr>
        <p:spPr>
          <a:xfrm>
            <a:off x="684000" y="1338944"/>
            <a:ext cx="9900000" cy="4961056"/>
          </a:xfrm>
        </p:spPr>
        <p:txBody>
          <a:bodyPr/>
          <a:lstStyle/>
          <a:p>
            <a:pPr algn="just">
              <a:buFontTx/>
              <a:buChar char="-"/>
            </a:pPr>
            <a:r>
              <a:rPr lang="cs-CZ" sz="2400" dirty="0"/>
              <a:t>§ 249 a násl. ZZVZ </a:t>
            </a:r>
          </a:p>
          <a:p>
            <a:pPr marL="0" indent="0" algn="just">
              <a:buNone/>
            </a:pPr>
            <a:r>
              <a:rPr lang="cs-CZ" sz="2400" dirty="0"/>
              <a:t>Návrh lze podat proti všem úkonům i opomenutím zadavatele, zejména proti: </a:t>
            </a:r>
          </a:p>
          <a:p>
            <a:pPr algn="just"/>
            <a:r>
              <a:rPr lang="cs-CZ" sz="2400" dirty="0"/>
              <a:t>zadávacím podmínkám,</a:t>
            </a:r>
          </a:p>
          <a:p>
            <a:pPr algn="just"/>
            <a:r>
              <a:rPr lang="cs-CZ" sz="2400" dirty="0"/>
              <a:t>dobrovolnému oznámení,</a:t>
            </a:r>
          </a:p>
          <a:p>
            <a:pPr algn="just"/>
            <a:r>
              <a:rPr lang="cs-CZ" sz="2400" dirty="0"/>
              <a:t>vyloučení účastníka ZŘ,</a:t>
            </a:r>
          </a:p>
          <a:p>
            <a:pPr algn="just"/>
            <a:r>
              <a:rPr lang="cs-CZ" sz="2400" dirty="0"/>
              <a:t>rozhodnutí o výběru dodavatele,</a:t>
            </a:r>
          </a:p>
          <a:p>
            <a:pPr algn="just"/>
            <a:r>
              <a:rPr lang="cs-CZ" sz="2400" dirty="0"/>
              <a:t>volbě druhu ZŘ,</a:t>
            </a:r>
          </a:p>
          <a:p>
            <a:pPr algn="just"/>
            <a:r>
              <a:rPr lang="cs-CZ" sz="2400" dirty="0"/>
              <a:t>postupu zadavatele, který směřuje k zadání VZ mimo zadavatele.</a:t>
            </a:r>
          </a:p>
        </p:txBody>
      </p:sp>
      <p:sp>
        <p:nvSpPr>
          <p:cNvPr id="4" name="Zástupný symbol pro číslo snímku 3">
            <a:extLst>
              <a:ext uri="{FF2B5EF4-FFF2-40B4-BE49-F238E27FC236}">
                <a16:creationId xmlns:a16="http://schemas.microsoft.com/office/drawing/2014/main" id="{FC91C589-C9F1-0919-F411-5AC4EA5D80D9}"/>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36</a:t>
            </a:fld>
            <a:endParaRPr lang="cs-CZ"/>
          </a:p>
        </p:txBody>
      </p:sp>
    </p:spTree>
    <p:extLst>
      <p:ext uri="{BB962C8B-B14F-4D97-AF65-F5344CB8AC3E}">
        <p14:creationId xmlns:p14="http://schemas.microsoft.com/office/powerpoint/2010/main" val="68666551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AC7BB5-7E88-2FFF-1D99-1E049E2A5E1E}"/>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393C0B2D-3A1C-8662-1DA0-EB98AEC13A50}"/>
              </a:ext>
            </a:extLst>
          </p:cNvPr>
          <p:cNvSpPr>
            <a:spLocks noGrp="1"/>
          </p:cNvSpPr>
          <p:nvPr>
            <p:ph type="title"/>
          </p:nvPr>
        </p:nvSpPr>
        <p:spPr>
          <a:xfrm>
            <a:off x="684000" y="619932"/>
            <a:ext cx="9900000" cy="1200242"/>
          </a:xfrm>
        </p:spPr>
        <p:txBody>
          <a:bodyPr/>
          <a:lstStyle/>
          <a:p>
            <a:r>
              <a:rPr lang="cs-CZ" dirty="0"/>
              <a:t>Námitky proti zadávací dokumentaci - rozhodovací praxe</a:t>
            </a:r>
          </a:p>
        </p:txBody>
      </p:sp>
      <p:sp>
        <p:nvSpPr>
          <p:cNvPr id="17" name="Zástupný obsah 16">
            <a:extLst>
              <a:ext uri="{FF2B5EF4-FFF2-40B4-BE49-F238E27FC236}">
                <a16:creationId xmlns:a16="http://schemas.microsoft.com/office/drawing/2014/main" id="{EBE91A11-F324-98D0-F183-F9FB771EEA6F}"/>
              </a:ext>
            </a:extLst>
          </p:cNvPr>
          <p:cNvSpPr>
            <a:spLocks noGrp="1"/>
          </p:cNvSpPr>
          <p:nvPr>
            <p:ph idx="1"/>
          </p:nvPr>
        </p:nvSpPr>
        <p:spPr>
          <a:xfrm>
            <a:off x="684000" y="1820174"/>
            <a:ext cx="9900000" cy="4479826"/>
          </a:xfrm>
        </p:spPr>
        <p:txBody>
          <a:bodyPr/>
          <a:lstStyle/>
          <a:p>
            <a:pPr marL="0" indent="0" algn="just">
              <a:buNone/>
            </a:pPr>
            <a:r>
              <a:rPr lang="cs-CZ" sz="2200" b="1" dirty="0"/>
              <a:t>Rozhodnutí ÚOHS ze dne 13.5.2014, č. j. ÚOHS-S701/2013/VZ-2075/2014/524/</a:t>
            </a:r>
            <a:r>
              <a:rPr lang="cs-CZ" sz="2200" b="1" dirty="0" err="1"/>
              <a:t>MŠa</a:t>
            </a:r>
            <a:r>
              <a:rPr lang="cs-CZ" sz="2200" b="1" dirty="0"/>
              <a:t> </a:t>
            </a:r>
          </a:p>
          <a:p>
            <a:pPr marL="0" indent="0" algn="just">
              <a:buNone/>
            </a:pPr>
            <a:r>
              <a:rPr lang="cs-CZ" sz="2200" dirty="0"/>
              <a:t>Úřad tedy musí posoudit, zda návrh navrhovatele brojící i proti zadávacím podmínkám nebyl podán neoprávněnou osobou z důvodu nesplnění podmínky uvedené v ustanovení § 110 odst. 7 věty šesté zákona.</a:t>
            </a:r>
          </a:p>
          <a:p>
            <a:pPr marL="0" indent="0" algn="just">
              <a:buNone/>
            </a:pPr>
            <a:r>
              <a:rPr lang="cs-CZ" sz="2200" dirty="0"/>
              <a:t>Touto otázkou se již zabývala i rozhodovací praxe soudů, např. Nejvyšší správní soud v rozsudku ze dne 6.11.2009, </a:t>
            </a:r>
            <a:r>
              <a:rPr lang="cs-CZ" sz="2200" dirty="0" err="1"/>
              <a:t>sp</a:t>
            </a:r>
            <a:r>
              <a:rPr lang="cs-CZ" sz="2200" dirty="0"/>
              <a:t>. zn. 5 </a:t>
            </a:r>
            <a:r>
              <a:rPr lang="cs-CZ" sz="2200" dirty="0" err="1"/>
              <a:t>Afs</a:t>
            </a:r>
            <a:r>
              <a:rPr lang="cs-CZ" sz="2200" dirty="0"/>
              <a:t> 75/2009, či rozsudku ze dne 25.1.2011, </a:t>
            </a:r>
            <a:r>
              <a:rPr lang="cs-CZ" sz="2200" dirty="0" err="1"/>
              <a:t>sp</a:t>
            </a:r>
            <a:r>
              <a:rPr lang="cs-CZ" sz="2200" dirty="0"/>
              <a:t>. zn. 2 </a:t>
            </a:r>
            <a:r>
              <a:rPr lang="cs-CZ" sz="2200" dirty="0" err="1"/>
              <a:t>Afs</a:t>
            </a:r>
            <a:r>
              <a:rPr lang="cs-CZ" sz="2200" dirty="0"/>
              <a:t> 67/2010. Z judikatury tak plyne, že v praxi zadávání veřejných zakázek a následného dohledu ze strany Úřadu může nastat situace, kdy navrhovatel oprávněně brojí proti rozhodnutí o výběru nejvhodnější nabídky na základě argumentace směřující proti zadávacím podmínkám. </a:t>
            </a:r>
          </a:p>
        </p:txBody>
      </p:sp>
      <p:sp>
        <p:nvSpPr>
          <p:cNvPr id="4" name="Zástupný symbol pro číslo snímku 3">
            <a:extLst>
              <a:ext uri="{FF2B5EF4-FFF2-40B4-BE49-F238E27FC236}">
                <a16:creationId xmlns:a16="http://schemas.microsoft.com/office/drawing/2014/main" id="{798AAEB2-17F9-9075-4B05-21E96D33DF8C}"/>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37</a:t>
            </a:fld>
            <a:endParaRPr lang="cs-CZ"/>
          </a:p>
        </p:txBody>
      </p:sp>
    </p:spTree>
    <p:extLst>
      <p:ext uri="{BB962C8B-B14F-4D97-AF65-F5344CB8AC3E}">
        <p14:creationId xmlns:p14="http://schemas.microsoft.com/office/powerpoint/2010/main" val="195317955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2A9107-D915-1D6D-F66F-EAF18829CFBA}"/>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D91E191B-FA4D-029B-CF64-9070CB5F79CD}"/>
              </a:ext>
            </a:extLst>
          </p:cNvPr>
          <p:cNvSpPr>
            <a:spLocks noGrp="1"/>
          </p:cNvSpPr>
          <p:nvPr>
            <p:ph type="title"/>
          </p:nvPr>
        </p:nvSpPr>
        <p:spPr>
          <a:xfrm>
            <a:off x="684000" y="619932"/>
            <a:ext cx="9900000" cy="1200242"/>
          </a:xfrm>
        </p:spPr>
        <p:txBody>
          <a:bodyPr/>
          <a:lstStyle/>
          <a:p>
            <a:r>
              <a:rPr lang="cs-CZ" dirty="0"/>
              <a:t>Námitky proti zadávací dokumentaci - rozhodovací praxe</a:t>
            </a:r>
          </a:p>
        </p:txBody>
      </p:sp>
      <p:sp>
        <p:nvSpPr>
          <p:cNvPr id="17" name="Zástupný obsah 16">
            <a:extLst>
              <a:ext uri="{FF2B5EF4-FFF2-40B4-BE49-F238E27FC236}">
                <a16:creationId xmlns:a16="http://schemas.microsoft.com/office/drawing/2014/main" id="{D81CA43F-04D2-9740-A368-BCCB44F623CB}"/>
              </a:ext>
            </a:extLst>
          </p:cNvPr>
          <p:cNvSpPr>
            <a:spLocks noGrp="1"/>
          </p:cNvSpPr>
          <p:nvPr>
            <p:ph idx="1"/>
          </p:nvPr>
        </p:nvSpPr>
        <p:spPr>
          <a:xfrm>
            <a:off x="684000" y="1820174"/>
            <a:ext cx="9900000" cy="4479826"/>
          </a:xfrm>
        </p:spPr>
        <p:txBody>
          <a:bodyPr/>
          <a:lstStyle/>
          <a:p>
            <a:pPr marL="0" indent="0" algn="just">
              <a:buNone/>
            </a:pPr>
            <a:r>
              <a:rPr lang="cs-CZ" sz="2200" b="1" dirty="0"/>
              <a:t>Rozhodnutí ÚOHS ze dne 13.5.2014, č. j. ÚOHS-S701/2013/VZ-2075/2014/524/</a:t>
            </a:r>
            <a:r>
              <a:rPr lang="cs-CZ" sz="2200" b="1" dirty="0" err="1"/>
              <a:t>MŠa</a:t>
            </a:r>
            <a:r>
              <a:rPr lang="cs-CZ" sz="2200" b="1" dirty="0"/>
              <a:t> </a:t>
            </a:r>
          </a:p>
          <a:p>
            <a:pPr marL="0" indent="0" algn="just">
              <a:buNone/>
            </a:pPr>
            <a:r>
              <a:rPr lang="cs-CZ" sz="2200" dirty="0"/>
              <a:t>Nejvyšší správní soud v prvně jmenovaném rozsudku potvrdil názor vyjádřený Krajským soudem v Brně, že se "nejasnost zadávací dokumentace projevila až při hodnocení nejvhodnější nabídky. Žalobce tedy námitky uplatnil v zákonem stanovené lhůtě, a to v návaznosti na rozhodnutí zadavatele o výběru nejvhodnější nabídky."</a:t>
            </a:r>
          </a:p>
        </p:txBody>
      </p:sp>
      <p:sp>
        <p:nvSpPr>
          <p:cNvPr id="4" name="Zástupný symbol pro číslo snímku 3">
            <a:extLst>
              <a:ext uri="{FF2B5EF4-FFF2-40B4-BE49-F238E27FC236}">
                <a16:creationId xmlns:a16="http://schemas.microsoft.com/office/drawing/2014/main" id="{409D76C7-2190-3101-5AC2-F91C2448C1AD}"/>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38</a:t>
            </a:fld>
            <a:endParaRPr lang="cs-CZ"/>
          </a:p>
        </p:txBody>
      </p:sp>
    </p:spTree>
    <p:extLst>
      <p:ext uri="{BB962C8B-B14F-4D97-AF65-F5344CB8AC3E}">
        <p14:creationId xmlns:p14="http://schemas.microsoft.com/office/powerpoint/2010/main" val="335739740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04B7DF-EAE7-917C-6F41-D958AAAA5B3D}"/>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50D9BAA1-7E89-A17B-0D57-FF6CEB6F8CD0}"/>
              </a:ext>
            </a:extLst>
          </p:cNvPr>
          <p:cNvSpPr>
            <a:spLocks noGrp="1"/>
          </p:cNvSpPr>
          <p:nvPr>
            <p:ph type="title"/>
          </p:nvPr>
        </p:nvSpPr>
        <p:spPr>
          <a:xfrm>
            <a:off x="684000" y="619932"/>
            <a:ext cx="9900000" cy="1200242"/>
          </a:xfrm>
        </p:spPr>
        <p:txBody>
          <a:bodyPr/>
          <a:lstStyle/>
          <a:p>
            <a:r>
              <a:rPr lang="cs-CZ" dirty="0"/>
              <a:t>Námitky proti zadávací dokumentaci - rozhodovací praxe</a:t>
            </a:r>
          </a:p>
        </p:txBody>
      </p:sp>
      <p:sp>
        <p:nvSpPr>
          <p:cNvPr id="17" name="Zástupný obsah 16">
            <a:extLst>
              <a:ext uri="{FF2B5EF4-FFF2-40B4-BE49-F238E27FC236}">
                <a16:creationId xmlns:a16="http://schemas.microsoft.com/office/drawing/2014/main" id="{08378A3C-0019-0C7B-DF6D-CE4A58238F2A}"/>
              </a:ext>
            </a:extLst>
          </p:cNvPr>
          <p:cNvSpPr>
            <a:spLocks noGrp="1"/>
          </p:cNvSpPr>
          <p:nvPr>
            <p:ph idx="1"/>
          </p:nvPr>
        </p:nvSpPr>
        <p:spPr>
          <a:xfrm>
            <a:off x="684000" y="1820174"/>
            <a:ext cx="9900000" cy="4479826"/>
          </a:xfrm>
        </p:spPr>
        <p:txBody>
          <a:bodyPr/>
          <a:lstStyle/>
          <a:p>
            <a:pPr marL="0" indent="0" algn="just">
              <a:buNone/>
            </a:pPr>
            <a:r>
              <a:rPr lang="cs-CZ" sz="2200" b="1" dirty="0"/>
              <a:t>Rozhodnutí ÚOHS ze dne 13.5.2014, č. j. ÚOHS-S701/2013/VZ-2075/2014/524/</a:t>
            </a:r>
            <a:r>
              <a:rPr lang="cs-CZ" sz="2200" b="1" dirty="0" err="1"/>
              <a:t>MŠa</a:t>
            </a:r>
            <a:r>
              <a:rPr lang="cs-CZ" sz="2200" b="1" dirty="0"/>
              <a:t> </a:t>
            </a:r>
          </a:p>
          <a:p>
            <a:pPr marL="0" indent="0" algn="just">
              <a:buNone/>
            </a:pPr>
            <a:r>
              <a:rPr lang="cs-CZ" sz="2200" dirty="0"/>
              <a:t>V druhém výše jmenovaném rozsudku pak Nejvyšší správní soud obecněji shrnul okolnosti napadení zadávacích podmínek až v rámci námitek proti rozhodnutí o výběru nejvhodnější nabídky. Soud konstatoval, že "je nutno od sebe odlišovat situace, kdy podle okolností konkrétního případu lze po uchazeči spravedlivě požadovat, aby napadl zákonnost zadávacích podmínek, neboť si této nezákonnosti mohl a měl být vědom, od případů, kdy se tato nezákonnost skutečně vyjeví až při hodnocení jednotlivých nabídek. Jde tak o odlišení případů protizákonných zadávacích podmínek per se od podmínek, které samy o sobě protizákonné být nemusí, nicméně tato protizákonnost se projeví až jejich aplikací."</a:t>
            </a:r>
          </a:p>
        </p:txBody>
      </p:sp>
      <p:sp>
        <p:nvSpPr>
          <p:cNvPr id="4" name="Zástupný symbol pro číslo snímku 3">
            <a:extLst>
              <a:ext uri="{FF2B5EF4-FFF2-40B4-BE49-F238E27FC236}">
                <a16:creationId xmlns:a16="http://schemas.microsoft.com/office/drawing/2014/main" id="{C1EEFBD2-0503-B4BA-3825-0E71ACE3F937}"/>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39</a:t>
            </a:fld>
            <a:endParaRPr lang="cs-CZ"/>
          </a:p>
        </p:txBody>
      </p:sp>
    </p:spTree>
    <p:extLst>
      <p:ext uri="{BB962C8B-B14F-4D97-AF65-F5344CB8AC3E}">
        <p14:creationId xmlns:p14="http://schemas.microsoft.com/office/powerpoint/2010/main" val="30297671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DEC225-BB50-0B4E-3460-0FA79034A703}"/>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14A03954-E257-D354-4976-A30397A820C1}"/>
              </a:ext>
            </a:extLst>
          </p:cNvPr>
          <p:cNvSpPr>
            <a:spLocks noGrp="1"/>
          </p:cNvSpPr>
          <p:nvPr>
            <p:ph type="title"/>
          </p:nvPr>
        </p:nvSpPr>
        <p:spPr>
          <a:xfrm>
            <a:off x="684000" y="619932"/>
            <a:ext cx="9900000" cy="719011"/>
          </a:xfrm>
        </p:spPr>
        <p:txBody>
          <a:bodyPr/>
          <a:lstStyle/>
          <a:p>
            <a:r>
              <a:rPr lang="cs-CZ" dirty="0"/>
              <a:t>Žádost o vysvětlení zadávací dokumentace</a:t>
            </a:r>
          </a:p>
        </p:txBody>
      </p:sp>
      <p:sp>
        <p:nvSpPr>
          <p:cNvPr id="17" name="Zástupný obsah 16">
            <a:extLst>
              <a:ext uri="{FF2B5EF4-FFF2-40B4-BE49-F238E27FC236}">
                <a16:creationId xmlns:a16="http://schemas.microsoft.com/office/drawing/2014/main" id="{6E6D3897-B62B-18D1-54CB-48D87538C100}"/>
              </a:ext>
            </a:extLst>
          </p:cNvPr>
          <p:cNvSpPr>
            <a:spLocks noGrp="1"/>
          </p:cNvSpPr>
          <p:nvPr>
            <p:ph idx="1"/>
          </p:nvPr>
        </p:nvSpPr>
        <p:spPr>
          <a:xfrm>
            <a:off x="684000" y="1338944"/>
            <a:ext cx="9900000" cy="4736578"/>
          </a:xfrm>
        </p:spPr>
        <p:txBody>
          <a:bodyPr/>
          <a:lstStyle/>
          <a:p>
            <a:pPr algn="just">
              <a:buFontTx/>
              <a:buChar char="-"/>
            </a:pPr>
            <a:r>
              <a:rPr lang="cs-CZ" sz="2200" dirty="0"/>
              <a:t>§ 98 a 99 ZZVZ</a:t>
            </a:r>
          </a:p>
          <a:p>
            <a:pPr algn="just">
              <a:buFontTx/>
              <a:buChar char="-"/>
            </a:pPr>
            <a:r>
              <a:rPr lang="cs-CZ" sz="2200" dirty="0"/>
              <a:t>Žádost o vysvětlení ZD – nejednoznačnost, nepřiměřenost, porušení zásady rovného zacházení /odkazy/, chyby v PD, atd.</a:t>
            </a:r>
          </a:p>
          <a:p>
            <a:pPr algn="just">
              <a:buFontTx/>
              <a:buChar char="-"/>
            </a:pPr>
            <a:r>
              <a:rPr lang="cs-CZ" sz="2200" dirty="0"/>
              <a:t>Zadávací dokumentace - veškeré písemné dokumenty obsahující zadávací podmínky + formuláře podle § 212, prostřednictvím kterých zadavatel uveřejňuje zákonem stanovené informace ve Věstníku veřejných zakázek. </a:t>
            </a:r>
          </a:p>
          <a:p>
            <a:pPr algn="just">
              <a:buFontTx/>
              <a:buChar char="-"/>
            </a:pPr>
            <a:r>
              <a:rPr lang="cs-CZ" sz="2200" dirty="0"/>
              <a:t>Za součást zadávací dokumentace se nicméně nepovažují výzvy uvedené v příloze č. 6 vyjma výzvy k podání nabídek ve zjednodušeném podlimitním řízení - § 98 odst. 6 - na vysvětlení zadávacích podmínek obsažených ve výzvách podle přílohy č. 6  se § 98 odst. 1 až 5 použijí obdobně.</a:t>
            </a:r>
          </a:p>
          <a:p>
            <a:pPr algn="just">
              <a:buFontTx/>
              <a:buChar char="-"/>
            </a:pPr>
            <a:endParaRPr lang="cs-CZ" dirty="0"/>
          </a:p>
          <a:p>
            <a:pPr marL="0" indent="0">
              <a:buNone/>
            </a:pPr>
            <a:endParaRPr lang="cs-CZ" sz="2400" dirty="0"/>
          </a:p>
          <a:p>
            <a:pPr>
              <a:buFontTx/>
              <a:buChar char="-"/>
            </a:pPr>
            <a:endParaRPr lang="cs-CZ" sz="2400" dirty="0"/>
          </a:p>
        </p:txBody>
      </p:sp>
      <p:sp>
        <p:nvSpPr>
          <p:cNvPr id="4" name="Zástupný symbol pro číslo snímku 3">
            <a:extLst>
              <a:ext uri="{FF2B5EF4-FFF2-40B4-BE49-F238E27FC236}">
                <a16:creationId xmlns:a16="http://schemas.microsoft.com/office/drawing/2014/main" id="{58061C01-FC38-1071-BB65-D335B7B8B743}"/>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4</a:t>
            </a:fld>
            <a:endParaRPr lang="cs-CZ"/>
          </a:p>
        </p:txBody>
      </p:sp>
    </p:spTree>
    <p:extLst>
      <p:ext uri="{BB962C8B-B14F-4D97-AF65-F5344CB8AC3E}">
        <p14:creationId xmlns:p14="http://schemas.microsoft.com/office/powerpoint/2010/main" val="119027762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B887A1-1713-29CC-8F1D-9DB7F3E7D76B}"/>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784815A0-C503-ADB8-541A-2E96FA67AC27}"/>
              </a:ext>
            </a:extLst>
          </p:cNvPr>
          <p:cNvSpPr>
            <a:spLocks noGrp="1"/>
          </p:cNvSpPr>
          <p:nvPr>
            <p:ph type="title"/>
          </p:nvPr>
        </p:nvSpPr>
        <p:spPr>
          <a:xfrm>
            <a:off x="684000" y="619932"/>
            <a:ext cx="9900000" cy="1200242"/>
          </a:xfrm>
        </p:spPr>
        <p:txBody>
          <a:bodyPr/>
          <a:lstStyle/>
          <a:p>
            <a:r>
              <a:rPr lang="cs-CZ" dirty="0"/>
              <a:t>Námitky proti zadávací dokumentaci - rozhodovací praxe</a:t>
            </a:r>
          </a:p>
        </p:txBody>
      </p:sp>
      <p:sp>
        <p:nvSpPr>
          <p:cNvPr id="17" name="Zástupný obsah 16">
            <a:extLst>
              <a:ext uri="{FF2B5EF4-FFF2-40B4-BE49-F238E27FC236}">
                <a16:creationId xmlns:a16="http://schemas.microsoft.com/office/drawing/2014/main" id="{01AB1E67-31A8-513E-B337-012C66B38BAE}"/>
              </a:ext>
            </a:extLst>
          </p:cNvPr>
          <p:cNvSpPr>
            <a:spLocks noGrp="1"/>
          </p:cNvSpPr>
          <p:nvPr>
            <p:ph idx="1"/>
          </p:nvPr>
        </p:nvSpPr>
        <p:spPr>
          <a:xfrm>
            <a:off x="684000" y="1820174"/>
            <a:ext cx="9900000" cy="4479826"/>
          </a:xfrm>
        </p:spPr>
        <p:txBody>
          <a:bodyPr/>
          <a:lstStyle/>
          <a:p>
            <a:pPr marL="0" indent="0" algn="just">
              <a:buNone/>
            </a:pPr>
            <a:r>
              <a:rPr lang="cs-CZ" sz="2200" b="1" dirty="0"/>
              <a:t>Rozhodnutí ÚOHS ze dne 13.5.2014, č. j. ÚOHS-S701/2013/VZ-2075/2014/524/</a:t>
            </a:r>
            <a:r>
              <a:rPr lang="cs-CZ" sz="2200" b="1" dirty="0" err="1"/>
              <a:t>MŠa</a:t>
            </a:r>
            <a:r>
              <a:rPr lang="cs-CZ" sz="2200" b="1" dirty="0"/>
              <a:t> </a:t>
            </a:r>
          </a:p>
          <a:p>
            <a:pPr marL="0" indent="0" algn="just">
              <a:buNone/>
            </a:pPr>
            <a:r>
              <a:rPr lang="cs-CZ" sz="2200" dirty="0"/>
              <a:t>Úřad tedy konstatuje, ve světle výše uvedených právních názorů Nejvyššího správního soudu, že v praxi může reálně nastat situace, kdy lze brojit proti zadávacím podmínkám, tedy i proti zadávací dokumentaci, až v rámci námitek (a následně návrhu) proti rozhodnutí o výběru nejvhodnější nabídky, avšak pouze za předpokladu, že nejasnost či nezákonnost zadávacích podmínek se projevila až v rámci procesu výběru nejvhodnější nabídky.</a:t>
            </a:r>
          </a:p>
        </p:txBody>
      </p:sp>
      <p:sp>
        <p:nvSpPr>
          <p:cNvPr id="4" name="Zástupný symbol pro číslo snímku 3">
            <a:extLst>
              <a:ext uri="{FF2B5EF4-FFF2-40B4-BE49-F238E27FC236}">
                <a16:creationId xmlns:a16="http://schemas.microsoft.com/office/drawing/2014/main" id="{ABAB0525-849B-28B2-19F6-FA6822A8DCCB}"/>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40</a:t>
            </a:fld>
            <a:endParaRPr lang="cs-CZ"/>
          </a:p>
        </p:txBody>
      </p:sp>
    </p:spTree>
    <p:extLst>
      <p:ext uri="{BB962C8B-B14F-4D97-AF65-F5344CB8AC3E}">
        <p14:creationId xmlns:p14="http://schemas.microsoft.com/office/powerpoint/2010/main" val="145716506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94E6D2-5F0C-2680-0440-80A520C4F0A9}"/>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384B3848-EC17-0CD9-F3C1-66791A32A092}"/>
              </a:ext>
            </a:extLst>
          </p:cNvPr>
          <p:cNvSpPr>
            <a:spLocks noGrp="1"/>
          </p:cNvSpPr>
          <p:nvPr>
            <p:ph type="title"/>
          </p:nvPr>
        </p:nvSpPr>
        <p:spPr>
          <a:xfrm>
            <a:off x="684000" y="192876"/>
            <a:ext cx="9900000" cy="698375"/>
          </a:xfrm>
        </p:spPr>
        <p:txBody>
          <a:bodyPr/>
          <a:lstStyle/>
          <a:p>
            <a:r>
              <a:rPr lang="cs-CZ" dirty="0"/>
              <a:t>Návrh na uložení zákazu plnění smlouvy</a:t>
            </a:r>
          </a:p>
        </p:txBody>
      </p:sp>
      <p:sp>
        <p:nvSpPr>
          <p:cNvPr id="17" name="Zástupný obsah 16">
            <a:extLst>
              <a:ext uri="{FF2B5EF4-FFF2-40B4-BE49-F238E27FC236}">
                <a16:creationId xmlns:a16="http://schemas.microsoft.com/office/drawing/2014/main" id="{703153C6-B5BC-1C04-AE7D-1964B617130A}"/>
              </a:ext>
            </a:extLst>
          </p:cNvPr>
          <p:cNvSpPr>
            <a:spLocks noGrp="1"/>
          </p:cNvSpPr>
          <p:nvPr>
            <p:ph idx="1"/>
          </p:nvPr>
        </p:nvSpPr>
        <p:spPr>
          <a:xfrm>
            <a:off x="684000" y="891251"/>
            <a:ext cx="9900000" cy="5602145"/>
          </a:xfrm>
        </p:spPr>
        <p:txBody>
          <a:bodyPr/>
          <a:lstStyle/>
          <a:p>
            <a:pPr algn="just">
              <a:buFontTx/>
              <a:buChar char="-"/>
            </a:pPr>
            <a:r>
              <a:rPr lang="cs-CZ" sz="2400" dirty="0"/>
              <a:t>§ 254 ZZVZ Zvláštní ustanovení o návrhu na uložení zákazu plnění smlouvy</a:t>
            </a:r>
          </a:p>
          <a:p>
            <a:pPr algn="just">
              <a:buFontTx/>
              <a:buChar char="-"/>
            </a:pPr>
            <a:r>
              <a:rPr lang="cs-CZ" sz="2400" dirty="0"/>
              <a:t>Návrh na uložení zákazu plnění smlouvy na veřejnou zakázku může podat navrhovatel, který tvrdí, že zadavatel uzavřel smlouvu</a:t>
            </a:r>
          </a:p>
          <a:p>
            <a:pPr algn="just">
              <a:buFontTx/>
              <a:buChar char="-"/>
            </a:pPr>
            <a:r>
              <a:rPr lang="cs-CZ" sz="2400" dirty="0"/>
              <a:t>a) bez předchozího uveřejnění oznámení o zahájení zadávacího řízení, předběžného oznámení nebo výzvy k podání nabídek ve zjednodušeném podlimitním řízení, ačkoli byl povinen toto oznámení, předběžné oznámení nebo výzvu k podání nabídek ve zjednodušeném podlimitním řízení uveřejnit, ledaže uveřejnil dobrovolné oznámení o záměru uzavřít smlouvu podle § 212 odst. 2,</a:t>
            </a:r>
          </a:p>
          <a:p>
            <a:pPr algn="just">
              <a:buFontTx/>
              <a:buChar char="-"/>
            </a:pPr>
            <a:r>
              <a:rPr lang="cs-CZ" sz="2400" dirty="0"/>
              <a:t>b) přes zákaz jejího uzavření stanovený tímto zákonem nebo předběžným opatřením,</a:t>
            </a:r>
          </a:p>
        </p:txBody>
      </p:sp>
      <p:sp>
        <p:nvSpPr>
          <p:cNvPr id="4" name="Zástupný symbol pro číslo snímku 3">
            <a:extLst>
              <a:ext uri="{FF2B5EF4-FFF2-40B4-BE49-F238E27FC236}">
                <a16:creationId xmlns:a16="http://schemas.microsoft.com/office/drawing/2014/main" id="{0B2968A0-2E6B-A1CC-7554-FEF94AF197C5}"/>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41</a:t>
            </a:fld>
            <a:endParaRPr lang="cs-CZ"/>
          </a:p>
        </p:txBody>
      </p:sp>
    </p:spTree>
    <p:extLst>
      <p:ext uri="{BB962C8B-B14F-4D97-AF65-F5344CB8AC3E}">
        <p14:creationId xmlns:p14="http://schemas.microsoft.com/office/powerpoint/2010/main" val="35416558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704B10-FC4F-A689-1BBC-2EC4A2FA8DD0}"/>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7BC2F61E-E937-E742-E8FE-4FB080F65C4A}"/>
              </a:ext>
            </a:extLst>
          </p:cNvPr>
          <p:cNvSpPr>
            <a:spLocks noGrp="1"/>
          </p:cNvSpPr>
          <p:nvPr>
            <p:ph type="title"/>
          </p:nvPr>
        </p:nvSpPr>
        <p:spPr>
          <a:xfrm>
            <a:off x="684000" y="192876"/>
            <a:ext cx="9900000" cy="698375"/>
          </a:xfrm>
        </p:spPr>
        <p:txBody>
          <a:bodyPr/>
          <a:lstStyle/>
          <a:p>
            <a:r>
              <a:rPr lang="cs-CZ" dirty="0"/>
              <a:t>Návrh na uložení zákazu plnění smlouvy</a:t>
            </a:r>
          </a:p>
        </p:txBody>
      </p:sp>
      <p:sp>
        <p:nvSpPr>
          <p:cNvPr id="17" name="Zástupný obsah 16">
            <a:extLst>
              <a:ext uri="{FF2B5EF4-FFF2-40B4-BE49-F238E27FC236}">
                <a16:creationId xmlns:a16="http://schemas.microsoft.com/office/drawing/2014/main" id="{2AC0BDA4-670D-D75C-884E-24BF24FF48AB}"/>
              </a:ext>
            </a:extLst>
          </p:cNvPr>
          <p:cNvSpPr>
            <a:spLocks noGrp="1"/>
          </p:cNvSpPr>
          <p:nvPr>
            <p:ph idx="1"/>
          </p:nvPr>
        </p:nvSpPr>
        <p:spPr>
          <a:xfrm>
            <a:off x="684000" y="891251"/>
            <a:ext cx="9900000" cy="5602145"/>
          </a:xfrm>
        </p:spPr>
        <p:txBody>
          <a:bodyPr/>
          <a:lstStyle/>
          <a:p>
            <a:pPr algn="just">
              <a:buFontTx/>
              <a:buChar char="-"/>
            </a:pPr>
            <a:r>
              <a:rPr lang="cs-CZ" sz="2400" dirty="0"/>
              <a:t>c) na základě postupu mimo zadávací řízení, ačkoli mu bylo pokračování v tomto postupu zakázáno rozhodnutím podle § 263 odst. 7, nebo</a:t>
            </a:r>
          </a:p>
          <a:p>
            <a:pPr algn="just">
              <a:buFontTx/>
              <a:buChar char="-"/>
            </a:pPr>
            <a:r>
              <a:rPr lang="cs-CZ" sz="2400" dirty="0"/>
              <a:t>d) postupem podle § 135 odst. 4 nebo § 141 odst. 5, přičemž porušil pravidla stanovená pro zadání veřejné zakázky na základě rámcové dohody nebo v dynamickém nákupním systému a tím ovlivnil nebo mohl ovlivnit výběr dodavatele.</a:t>
            </a:r>
          </a:p>
          <a:p>
            <a:pPr>
              <a:buFontTx/>
              <a:buChar char="-"/>
            </a:pPr>
            <a:endParaRPr lang="cs-CZ" sz="2400" dirty="0"/>
          </a:p>
        </p:txBody>
      </p:sp>
      <p:sp>
        <p:nvSpPr>
          <p:cNvPr id="4" name="Zástupný symbol pro číslo snímku 3">
            <a:extLst>
              <a:ext uri="{FF2B5EF4-FFF2-40B4-BE49-F238E27FC236}">
                <a16:creationId xmlns:a16="http://schemas.microsoft.com/office/drawing/2014/main" id="{4A455D6F-D14B-EB71-7937-F6E022FE8054}"/>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42</a:t>
            </a:fld>
            <a:endParaRPr lang="cs-CZ"/>
          </a:p>
        </p:txBody>
      </p:sp>
    </p:spTree>
    <p:extLst>
      <p:ext uri="{BB962C8B-B14F-4D97-AF65-F5344CB8AC3E}">
        <p14:creationId xmlns:p14="http://schemas.microsoft.com/office/powerpoint/2010/main" val="31840006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D472FC-44E9-A453-655C-9382710300B7}"/>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A32D2DEA-98F4-5B2A-F418-AD571C380E6B}"/>
              </a:ext>
            </a:extLst>
          </p:cNvPr>
          <p:cNvSpPr>
            <a:spLocks noGrp="1"/>
          </p:cNvSpPr>
          <p:nvPr>
            <p:ph type="title"/>
          </p:nvPr>
        </p:nvSpPr>
        <p:spPr>
          <a:xfrm>
            <a:off x="684000" y="192876"/>
            <a:ext cx="9900000" cy="698375"/>
          </a:xfrm>
        </p:spPr>
        <p:txBody>
          <a:bodyPr/>
          <a:lstStyle/>
          <a:p>
            <a:r>
              <a:rPr lang="cs-CZ" dirty="0"/>
              <a:t>Návrh na uložení zákazu plnění smlouvy</a:t>
            </a:r>
          </a:p>
        </p:txBody>
      </p:sp>
      <p:sp>
        <p:nvSpPr>
          <p:cNvPr id="17" name="Zástupný obsah 16">
            <a:extLst>
              <a:ext uri="{FF2B5EF4-FFF2-40B4-BE49-F238E27FC236}">
                <a16:creationId xmlns:a16="http://schemas.microsoft.com/office/drawing/2014/main" id="{602204E7-1245-07D1-1A7D-573AD42F034D}"/>
              </a:ext>
            </a:extLst>
          </p:cNvPr>
          <p:cNvSpPr>
            <a:spLocks noGrp="1"/>
          </p:cNvSpPr>
          <p:nvPr>
            <p:ph idx="1"/>
          </p:nvPr>
        </p:nvSpPr>
        <p:spPr>
          <a:xfrm>
            <a:off x="684000" y="891251"/>
            <a:ext cx="9900000" cy="5602145"/>
          </a:xfrm>
        </p:spPr>
        <p:txBody>
          <a:bodyPr/>
          <a:lstStyle/>
          <a:p>
            <a:pPr algn="just">
              <a:buFontTx/>
              <a:buChar char="-"/>
            </a:pPr>
            <a:r>
              <a:rPr lang="cs-CZ" sz="2400" dirty="0"/>
              <a:t>V návrhu musí být uvedeno, kdy se navrhovatel dozvěděl o tom, že zadavatel uzavřel smlouvu postupem podle odstavce 1.</a:t>
            </a:r>
          </a:p>
          <a:p>
            <a:pPr algn="just">
              <a:buFontTx/>
              <a:buChar char="-"/>
            </a:pPr>
            <a:r>
              <a:rPr lang="cs-CZ" sz="2400" dirty="0"/>
              <a:t>Návrh doručí navrhovatel Úřadu a ve stejnopisu zadavateli do 30 dnů ode dne, kdy zadavatel uveřejnil oznámení o uzavření smlouvy způsobem podle § 212 odst. 2 s uvedením důvodu pro zadání veřejné zakázky bez uveřejnění oznámení o zahájení zadávacího řízení, předběžného oznámení nebo výzvy k podání nabídek ve zjednodušeném podlimitním řízení, nejpozději však do 6 měsíců od uzavření této smlouvy.</a:t>
            </a:r>
          </a:p>
        </p:txBody>
      </p:sp>
      <p:sp>
        <p:nvSpPr>
          <p:cNvPr id="4" name="Zástupný symbol pro číslo snímku 3">
            <a:extLst>
              <a:ext uri="{FF2B5EF4-FFF2-40B4-BE49-F238E27FC236}">
                <a16:creationId xmlns:a16="http://schemas.microsoft.com/office/drawing/2014/main" id="{4F985271-81C9-F1AD-688B-518C7F4C660E}"/>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43</a:t>
            </a:fld>
            <a:endParaRPr lang="cs-CZ"/>
          </a:p>
        </p:txBody>
      </p:sp>
    </p:spTree>
    <p:extLst>
      <p:ext uri="{BB962C8B-B14F-4D97-AF65-F5344CB8AC3E}">
        <p14:creationId xmlns:p14="http://schemas.microsoft.com/office/powerpoint/2010/main" val="404923585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8679B6-FB22-D7DB-B921-6BE8B5049FB1}"/>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5DCE6F6F-1A9E-6E0C-DB8D-6E26C51C9979}"/>
              </a:ext>
            </a:extLst>
          </p:cNvPr>
          <p:cNvSpPr>
            <a:spLocks noGrp="1"/>
          </p:cNvSpPr>
          <p:nvPr>
            <p:ph type="title"/>
          </p:nvPr>
        </p:nvSpPr>
        <p:spPr>
          <a:xfrm>
            <a:off x="684000" y="192876"/>
            <a:ext cx="9900000" cy="698375"/>
          </a:xfrm>
        </p:spPr>
        <p:txBody>
          <a:bodyPr/>
          <a:lstStyle/>
          <a:p>
            <a:r>
              <a:rPr lang="cs-CZ" dirty="0"/>
              <a:t>Návrh na uložení zákazu plnění smlouvy</a:t>
            </a:r>
          </a:p>
        </p:txBody>
      </p:sp>
      <p:sp>
        <p:nvSpPr>
          <p:cNvPr id="17" name="Zástupný obsah 16">
            <a:extLst>
              <a:ext uri="{FF2B5EF4-FFF2-40B4-BE49-F238E27FC236}">
                <a16:creationId xmlns:a16="http://schemas.microsoft.com/office/drawing/2014/main" id="{BA0F704D-79AC-FF1C-889E-DC63F869D422}"/>
              </a:ext>
            </a:extLst>
          </p:cNvPr>
          <p:cNvSpPr>
            <a:spLocks noGrp="1"/>
          </p:cNvSpPr>
          <p:nvPr>
            <p:ph idx="1"/>
          </p:nvPr>
        </p:nvSpPr>
        <p:spPr>
          <a:xfrm>
            <a:off x="684000" y="891251"/>
            <a:ext cx="9900000" cy="5602145"/>
          </a:xfrm>
        </p:spPr>
        <p:txBody>
          <a:bodyPr/>
          <a:lstStyle/>
          <a:p>
            <a:pPr algn="just">
              <a:buFontTx/>
              <a:buChar char="-"/>
            </a:pPr>
            <a:r>
              <a:rPr lang="cs-CZ" sz="2400" dirty="0"/>
              <a:t>Návrh podle odstavce 1 písm. d) doručí navrhovatel Úřadu a ve stejnopisu zadavateli do 30 dnů ode dne, kdy zadavatel uveřejnil oznámení o uzavření smlouvy na základě rámcové dohody podle § 137 nebo oznámení o uzavření smlouvy v dynamickém nákupním systému podle § 142, nejpozději však do 6 měsíců od uzavření této smlouvy.</a:t>
            </a:r>
          </a:p>
          <a:p>
            <a:pPr algn="just">
              <a:buFontTx/>
              <a:buChar char="-"/>
            </a:pPr>
            <a:r>
              <a:rPr lang="cs-CZ" sz="2400" dirty="0"/>
              <a:t>Zadavatel do 10 dnů od doručení návrhu zašle Úřadu všechny dokumenty obsahující zadávací podmínky a dokumentaci o zadávacím řízení. Pokud nepostupuje v zadávacím řízení nebo postupuje v zadávacím řízení, které nevyžaduje pro zahájení uveřejnění oznámení nebo výzvy, sdělí Úřadu ve stejné lhůtě důvody pro takový postup.</a:t>
            </a:r>
          </a:p>
        </p:txBody>
      </p:sp>
      <p:sp>
        <p:nvSpPr>
          <p:cNvPr id="4" name="Zástupný symbol pro číslo snímku 3">
            <a:extLst>
              <a:ext uri="{FF2B5EF4-FFF2-40B4-BE49-F238E27FC236}">
                <a16:creationId xmlns:a16="http://schemas.microsoft.com/office/drawing/2014/main" id="{A5020949-C2DB-AC91-77FE-48E06CA3FC87}"/>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44</a:t>
            </a:fld>
            <a:endParaRPr lang="cs-CZ"/>
          </a:p>
        </p:txBody>
      </p:sp>
    </p:spTree>
    <p:extLst>
      <p:ext uri="{BB962C8B-B14F-4D97-AF65-F5344CB8AC3E}">
        <p14:creationId xmlns:p14="http://schemas.microsoft.com/office/powerpoint/2010/main" val="281320272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4E7CBF-5514-36DB-0D72-812753E15494}"/>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A549355B-D0F7-73DB-A431-EEDC98AE0BBB}"/>
              </a:ext>
            </a:extLst>
          </p:cNvPr>
          <p:cNvSpPr>
            <a:spLocks noGrp="1"/>
          </p:cNvSpPr>
          <p:nvPr>
            <p:ph type="title"/>
          </p:nvPr>
        </p:nvSpPr>
        <p:spPr>
          <a:xfrm>
            <a:off x="684000" y="192876"/>
            <a:ext cx="9900000" cy="698375"/>
          </a:xfrm>
        </p:spPr>
        <p:txBody>
          <a:bodyPr/>
          <a:lstStyle/>
          <a:p>
            <a:r>
              <a:rPr lang="cs-CZ" dirty="0"/>
              <a:t>Návrh na uložení zákazu plnění smlouvy</a:t>
            </a:r>
          </a:p>
        </p:txBody>
      </p:sp>
      <p:sp>
        <p:nvSpPr>
          <p:cNvPr id="17" name="Zástupný obsah 16">
            <a:extLst>
              <a:ext uri="{FF2B5EF4-FFF2-40B4-BE49-F238E27FC236}">
                <a16:creationId xmlns:a16="http://schemas.microsoft.com/office/drawing/2014/main" id="{C423F6A0-D30C-3555-8F75-F37DC777B72B}"/>
              </a:ext>
            </a:extLst>
          </p:cNvPr>
          <p:cNvSpPr>
            <a:spLocks noGrp="1"/>
          </p:cNvSpPr>
          <p:nvPr>
            <p:ph idx="1"/>
          </p:nvPr>
        </p:nvSpPr>
        <p:spPr>
          <a:xfrm>
            <a:off x="684000" y="891251"/>
            <a:ext cx="9900000" cy="5602145"/>
          </a:xfrm>
        </p:spPr>
        <p:txBody>
          <a:bodyPr/>
          <a:lstStyle/>
          <a:p>
            <a:pPr algn="just">
              <a:buFontTx/>
              <a:buChar char="-"/>
            </a:pPr>
            <a:r>
              <a:rPr lang="cs-CZ" sz="2400" dirty="0"/>
              <a:t>Zadavatel Úřadu ve lhůtě podle odstavce 5 rovněž doručí své vyjádření k návrhu. Pokud zadavatel hodlá prokazovat existenci důvodů hodných zvláštního zřetele podle § 264 odst. 3 nebo 4, musí být součástí tohoto vyjádření rovněž tvrzení a návrhy důkazních prostředků k jejich prokázání týkající se těchto důvodů; tato tvrzení a návrhy důkazních prostředků nelze po uplynutí lhůty podle odstavce 5 dále měnit nebo rozšiřovat.</a:t>
            </a:r>
          </a:p>
          <a:p>
            <a:pPr algn="just">
              <a:buFontTx/>
              <a:buChar char="-"/>
            </a:pPr>
            <a:r>
              <a:rPr lang="cs-CZ" sz="2400" dirty="0"/>
              <a:t>V řízení o návrhu podle odstavce 1 nelze nařídit předběžné opatření.</a:t>
            </a:r>
          </a:p>
        </p:txBody>
      </p:sp>
      <p:sp>
        <p:nvSpPr>
          <p:cNvPr id="4" name="Zástupný symbol pro číslo snímku 3">
            <a:extLst>
              <a:ext uri="{FF2B5EF4-FFF2-40B4-BE49-F238E27FC236}">
                <a16:creationId xmlns:a16="http://schemas.microsoft.com/office/drawing/2014/main" id="{C9908669-5F02-195C-E8BC-29F74114243B}"/>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45</a:t>
            </a:fld>
            <a:endParaRPr lang="cs-CZ"/>
          </a:p>
        </p:txBody>
      </p:sp>
    </p:spTree>
    <p:extLst>
      <p:ext uri="{BB962C8B-B14F-4D97-AF65-F5344CB8AC3E}">
        <p14:creationId xmlns:p14="http://schemas.microsoft.com/office/powerpoint/2010/main" val="69372136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73EF03-4879-D2E0-67B5-2AAF07230FE7}"/>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CDE31980-F6F9-F06B-62B3-FFF9BB16D677}"/>
              </a:ext>
            </a:extLst>
          </p:cNvPr>
          <p:cNvSpPr>
            <a:spLocks noGrp="1"/>
          </p:cNvSpPr>
          <p:nvPr>
            <p:ph type="title"/>
          </p:nvPr>
        </p:nvSpPr>
        <p:spPr>
          <a:xfrm>
            <a:off x="684000" y="192876"/>
            <a:ext cx="9900000" cy="698375"/>
          </a:xfrm>
        </p:spPr>
        <p:txBody>
          <a:bodyPr/>
          <a:lstStyle/>
          <a:p>
            <a:r>
              <a:rPr lang="cs-CZ" dirty="0"/>
              <a:t>Návrh na uložení zákazu plnění smlouvy</a:t>
            </a:r>
          </a:p>
        </p:txBody>
      </p:sp>
      <p:sp>
        <p:nvSpPr>
          <p:cNvPr id="17" name="Zástupný obsah 16">
            <a:extLst>
              <a:ext uri="{FF2B5EF4-FFF2-40B4-BE49-F238E27FC236}">
                <a16:creationId xmlns:a16="http://schemas.microsoft.com/office/drawing/2014/main" id="{92E736A8-CBDB-EEDA-731E-99B787B6B9FD}"/>
              </a:ext>
            </a:extLst>
          </p:cNvPr>
          <p:cNvSpPr>
            <a:spLocks noGrp="1"/>
          </p:cNvSpPr>
          <p:nvPr>
            <p:ph idx="1"/>
          </p:nvPr>
        </p:nvSpPr>
        <p:spPr>
          <a:xfrm>
            <a:off x="684000" y="891251"/>
            <a:ext cx="9900000" cy="5602145"/>
          </a:xfrm>
        </p:spPr>
        <p:txBody>
          <a:bodyPr/>
          <a:lstStyle/>
          <a:p>
            <a:pPr marL="0" indent="0" algn="just">
              <a:buNone/>
            </a:pPr>
            <a:r>
              <a:rPr lang="cs-CZ" sz="2400" dirty="0"/>
              <a:t>Shrnutí:</a:t>
            </a:r>
          </a:p>
          <a:p>
            <a:pPr marL="0" indent="0" algn="just">
              <a:buNone/>
            </a:pPr>
            <a:r>
              <a:rPr lang="cs-CZ" sz="2400" dirty="0"/>
              <a:t>Zákaz plnění může být vysloven pouze u takové smlouvy, která byla uzavřena postupem uvedeným v § 254 odst. 1, tedy:</a:t>
            </a:r>
          </a:p>
          <a:p>
            <a:pPr marL="0" indent="0" algn="just">
              <a:buNone/>
            </a:pPr>
            <a:r>
              <a:rPr lang="cs-CZ" sz="2400" dirty="0"/>
              <a:t>a) zadavatel uzavřel smlouvu na veřejnou zakázku bez předchozího uveřejnění oznámení o zahájení zadávacího řízení, předběžného oznámení nebo výzvy k podání nabídek ve zjednodušeném podlimitním řízení, ačkoliv byl povinen tyto úkony uveřejnit, ledaže uveřejnil dobrovolné oznámení o záměru uzavřít smlouvu podle § 212 odst. 2; nebo</a:t>
            </a:r>
          </a:p>
          <a:p>
            <a:pPr marL="0" indent="0" algn="just">
              <a:buNone/>
            </a:pPr>
            <a:r>
              <a:rPr lang="cs-CZ" sz="2400" dirty="0"/>
              <a:t>b) zadavatel uzavřel smlouvu přes zákaz jejího uzavření stanovený tímto zákonem či předběžným opatřením; nebo</a:t>
            </a:r>
          </a:p>
        </p:txBody>
      </p:sp>
      <p:sp>
        <p:nvSpPr>
          <p:cNvPr id="4" name="Zástupný symbol pro číslo snímku 3">
            <a:extLst>
              <a:ext uri="{FF2B5EF4-FFF2-40B4-BE49-F238E27FC236}">
                <a16:creationId xmlns:a16="http://schemas.microsoft.com/office/drawing/2014/main" id="{F511AAB9-7149-1A61-73DD-BFC0E3A6634A}"/>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46</a:t>
            </a:fld>
            <a:endParaRPr lang="cs-CZ"/>
          </a:p>
        </p:txBody>
      </p:sp>
    </p:spTree>
    <p:extLst>
      <p:ext uri="{BB962C8B-B14F-4D97-AF65-F5344CB8AC3E}">
        <p14:creationId xmlns:p14="http://schemas.microsoft.com/office/powerpoint/2010/main" val="141841308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3F1E10-83C2-5FAB-C47A-6DF64E757FA9}"/>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41D96745-8911-70E0-AC4F-F48FEECC2115}"/>
              </a:ext>
            </a:extLst>
          </p:cNvPr>
          <p:cNvSpPr>
            <a:spLocks noGrp="1"/>
          </p:cNvSpPr>
          <p:nvPr>
            <p:ph type="title"/>
          </p:nvPr>
        </p:nvSpPr>
        <p:spPr>
          <a:xfrm>
            <a:off x="684000" y="192876"/>
            <a:ext cx="9900000" cy="698375"/>
          </a:xfrm>
        </p:spPr>
        <p:txBody>
          <a:bodyPr/>
          <a:lstStyle/>
          <a:p>
            <a:r>
              <a:rPr lang="cs-CZ" dirty="0"/>
              <a:t>Návrh na uložení zákazu plnění smlouvy</a:t>
            </a:r>
          </a:p>
        </p:txBody>
      </p:sp>
      <p:sp>
        <p:nvSpPr>
          <p:cNvPr id="17" name="Zástupný obsah 16">
            <a:extLst>
              <a:ext uri="{FF2B5EF4-FFF2-40B4-BE49-F238E27FC236}">
                <a16:creationId xmlns:a16="http://schemas.microsoft.com/office/drawing/2014/main" id="{CB619880-A9C4-33B3-4195-F63DA02D88FD}"/>
              </a:ext>
            </a:extLst>
          </p:cNvPr>
          <p:cNvSpPr>
            <a:spLocks noGrp="1"/>
          </p:cNvSpPr>
          <p:nvPr>
            <p:ph idx="1"/>
          </p:nvPr>
        </p:nvSpPr>
        <p:spPr>
          <a:xfrm>
            <a:off x="684000" y="891251"/>
            <a:ext cx="9900000" cy="5602145"/>
          </a:xfrm>
        </p:spPr>
        <p:txBody>
          <a:bodyPr/>
          <a:lstStyle/>
          <a:p>
            <a:pPr marL="0" indent="0" algn="just">
              <a:buNone/>
            </a:pPr>
            <a:r>
              <a:rPr lang="cs-CZ" sz="2400" dirty="0"/>
              <a:t>Shrnutí:</a:t>
            </a:r>
          </a:p>
          <a:p>
            <a:pPr marL="0" indent="0" algn="just">
              <a:buNone/>
            </a:pPr>
            <a:r>
              <a:rPr lang="cs-CZ" sz="2400" dirty="0"/>
              <a:t>c) zadavatel uzavřel smlouvu na základě postupu mimo zadávací řízení, ačkoliv mu bylo pokračování v tomto postupu zakázáno rozhodnutím podle § 263 odst. 7; nebo</a:t>
            </a:r>
          </a:p>
          <a:p>
            <a:pPr marL="0" indent="0" algn="just">
              <a:buNone/>
            </a:pPr>
            <a:r>
              <a:rPr lang="cs-CZ" sz="2400" dirty="0"/>
              <a:t>d) zadavatel uzavřel smlouvu na veřejnou zakázku postupem podle § 135 odst. 4 (tedy na základě rámcové dohody postupem s obnovením soutěže mezi účastníky rámcové dohody) nebo § 141 odst. 5 (v rámci DNS), přičemž porušil pravidla, která jsou pro něj při těchto postupech závazná, a současně tím ovlivnil nebo mohl ovlivnit výběr dodavatele.</a:t>
            </a:r>
          </a:p>
          <a:p>
            <a:pPr marL="0" indent="0" algn="just">
              <a:buNone/>
            </a:pPr>
            <a:r>
              <a:rPr lang="cs-CZ" sz="2400" b="1" dirty="0"/>
              <a:t>V ostatních případech není možné zákaz plnění vyslovit, a to ani v případě, že ÚOHS v postupu zadavatele před podpisem smlouvy zjistí jiný přestupek.</a:t>
            </a:r>
          </a:p>
        </p:txBody>
      </p:sp>
      <p:sp>
        <p:nvSpPr>
          <p:cNvPr id="4" name="Zástupný symbol pro číslo snímku 3">
            <a:extLst>
              <a:ext uri="{FF2B5EF4-FFF2-40B4-BE49-F238E27FC236}">
                <a16:creationId xmlns:a16="http://schemas.microsoft.com/office/drawing/2014/main" id="{0DFF16BA-5F19-DA06-C458-D809327B963B}"/>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47</a:t>
            </a:fld>
            <a:endParaRPr lang="cs-CZ"/>
          </a:p>
        </p:txBody>
      </p:sp>
    </p:spTree>
    <p:extLst>
      <p:ext uri="{BB962C8B-B14F-4D97-AF65-F5344CB8AC3E}">
        <p14:creationId xmlns:p14="http://schemas.microsoft.com/office/powerpoint/2010/main" val="250827268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57114B-27E8-8C3F-69AF-9DE514A108A7}"/>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F36C7CE0-58BB-C7CF-05AF-E00BF6554241}"/>
              </a:ext>
            </a:extLst>
          </p:cNvPr>
          <p:cNvSpPr>
            <a:spLocks noGrp="1"/>
          </p:cNvSpPr>
          <p:nvPr>
            <p:ph type="title"/>
          </p:nvPr>
        </p:nvSpPr>
        <p:spPr>
          <a:xfrm>
            <a:off x="684000" y="192876"/>
            <a:ext cx="9900000" cy="698375"/>
          </a:xfrm>
        </p:spPr>
        <p:txBody>
          <a:bodyPr/>
          <a:lstStyle/>
          <a:p>
            <a:r>
              <a:rPr lang="cs-CZ" dirty="0"/>
              <a:t>Návrh na uložení zákazu plnění smlouvy</a:t>
            </a:r>
          </a:p>
        </p:txBody>
      </p:sp>
      <p:sp>
        <p:nvSpPr>
          <p:cNvPr id="17" name="Zástupný obsah 16">
            <a:extLst>
              <a:ext uri="{FF2B5EF4-FFF2-40B4-BE49-F238E27FC236}">
                <a16:creationId xmlns:a16="http://schemas.microsoft.com/office/drawing/2014/main" id="{2A31BBF1-8C50-2901-38C2-7EFED4A57AF2}"/>
              </a:ext>
            </a:extLst>
          </p:cNvPr>
          <p:cNvSpPr>
            <a:spLocks noGrp="1"/>
          </p:cNvSpPr>
          <p:nvPr>
            <p:ph idx="1"/>
          </p:nvPr>
        </p:nvSpPr>
        <p:spPr>
          <a:xfrm>
            <a:off x="684000" y="891251"/>
            <a:ext cx="9900000" cy="5602145"/>
          </a:xfrm>
        </p:spPr>
        <p:txBody>
          <a:bodyPr/>
          <a:lstStyle/>
          <a:p>
            <a:pPr marL="0" indent="0" algn="just">
              <a:buNone/>
            </a:pPr>
            <a:r>
              <a:rPr lang="cs-CZ" sz="2400" dirty="0"/>
              <a:t>Shrnutí:</a:t>
            </a:r>
          </a:p>
          <a:p>
            <a:pPr marL="0" indent="0" algn="just">
              <a:buNone/>
            </a:pPr>
            <a:r>
              <a:rPr lang="cs-CZ" sz="2400" b="1" dirty="0"/>
              <a:t>Zákaz plnění ze smlouvy je možno vyslovit pouze v řízení zahájeném na návrh. </a:t>
            </a:r>
          </a:p>
          <a:p>
            <a:pPr marL="0" indent="0" algn="just">
              <a:buNone/>
            </a:pPr>
            <a:r>
              <a:rPr lang="cs-CZ" sz="2400" dirty="0"/>
              <a:t>Návrh musí být podán ve lhůtách dle § 254 odst. 3. Zákaz plnění smlouvy tak nemůže být uložen v řízení zahájeném z moci úřední ÚOHS.</a:t>
            </a:r>
          </a:p>
          <a:p>
            <a:pPr marL="0" indent="0" algn="just">
              <a:buNone/>
            </a:pPr>
            <a:r>
              <a:rPr lang="cs-CZ" sz="2400" dirty="0"/>
              <a:t>Smlouva, u které ÚOHS uložil zákaz plnění, je </a:t>
            </a:r>
            <a:r>
              <a:rPr lang="cs-CZ" sz="2400" b="1" dirty="0"/>
              <a:t>neplatná od počátku, tedy ex </a:t>
            </a:r>
            <a:r>
              <a:rPr lang="cs-CZ" sz="2400" b="1" dirty="0" err="1"/>
              <a:t>tunc</a:t>
            </a:r>
            <a:r>
              <a:rPr lang="cs-CZ" sz="2400" b="1" dirty="0"/>
              <a:t>.</a:t>
            </a:r>
            <a:r>
              <a:rPr lang="cs-CZ" sz="2400" dirty="0"/>
              <a:t> </a:t>
            </a:r>
          </a:p>
          <a:p>
            <a:pPr marL="0" indent="0" algn="just">
              <a:buNone/>
            </a:pPr>
            <a:r>
              <a:rPr lang="cs-CZ" sz="2400" dirty="0"/>
              <a:t>Neplatnost smlouvy pro porušení ZZVZ lze konstatovat pouze na základě rozhodnutí ÚOHS, jímž ÚOHS uložil zákaz plnění smlouvy. Zákonodárce tak neplatnost nespojuje automaticky s jakýmkoliv porušením zákona v rámci zadávacího řízení, ale pouze s takovým, které je výslovně vymezeno v ZZVZ.</a:t>
            </a:r>
          </a:p>
        </p:txBody>
      </p:sp>
      <p:sp>
        <p:nvSpPr>
          <p:cNvPr id="4" name="Zástupný symbol pro číslo snímku 3">
            <a:extLst>
              <a:ext uri="{FF2B5EF4-FFF2-40B4-BE49-F238E27FC236}">
                <a16:creationId xmlns:a16="http://schemas.microsoft.com/office/drawing/2014/main" id="{761B99B1-9E24-D268-27E5-DAC6F772EAD5}"/>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48</a:t>
            </a:fld>
            <a:endParaRPr lang="cs-CZ"/>
          </a:p>
        </p:txBody>
      </p:sp>
    </p:spTree>
    <p:extLst>
      <p:ext uri="{BB962C8B-B14F-4D97-AF65-F5344CB8AC3E}">
        <p14:creationId xmlns:p14="http://schemas.microsoft.com/office/powerpoint/2010/main" val="150729387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A294E5-866C-5AD6-BF77-6860E17B4C15}"/>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164EB198-9311-2ADB-5F51-9A236A501ED9}"/>
              </a:ext>
            </a:extLst>
          </p:cNvPr>
          <p:cNvSpPr>
            <a:spLocks noGrp="1"/>
          </p:cNvSpPr>
          <p:nvPr>
            <p:ph type="title"/>
          </p:nvPr>
        </p:nvSpPr>
        <p:spPr>
          <a:xfrm>
            <a:off x="684000" y="192876"/>
            <a:ext cx="9900000" cy="698375"/>
          </a:xfrm>
        </p:spPr>
        <p:txBody>
          <a:bodyPr/>
          <a:lstStyle/>
          <a:p>
            <a:r>
              <a:rPr lang="cs-CZ" dirty="0"/>
              <a:t>Návrh na uložení zákazu plnění smlouvy</a:t>
            </a:r>
          </a:p>
        </p:txBody>
      </p:sp>
      <p:sp>
        <p:nvSpPr>
          <p:cNvPr id="17" name="Zástupný obsah 16">
            <a:extLst>
              <a:ext uri="{FF2B5EF4-FFF2-40B4-BE49-F238E27FC236}">
                <a16:creationId xmlns:a16="http://schemas.microsoft.com/office/drawing/2014/main" id="{5A525491-66FA-4D97-2B59-3CB223764DDD}"/>
              </a:ext>
            </a:extLst>
          </p:cNvPr>
          <p:cNvSpPr>
            <a:spLocks noGrp="1"/>
          </p:cNvSpPr>
          <p:nvPr>
            <p:ph idx="1"/>
          </p:nvPr>
        </p:nvSpPr>
        <p:spPr>
          <a:xfrm>
            <a:off x="684000" y="891251"/>
            <a:ext cx="9900000" cy="5602145"/>
          </a:xfrm>
        </p:spPr>
        <p:txBody>
          <a:bodyPr/>
          <a:lstStyle/>
          <a:p>
            <a:pPr marL="0" indent="0" algn="just">
              <a:buNone/>
            </a:pPr>
            <a:r>
              <a:rPr lang="cs-CZ" sz="2400" dirty="0"/>
              <a:t>Shrnutí:</a:t>
            </a:r>
          </a:p>
          <a:p>
            <a:pPr marL="0" indent="0" algn="just">
              <a:buNone/>
            </a:pPr>
            <a:r>
              <a:rPr lang="cs-CZ" sz="2400" dirty="0"/>
              <a:t>Zákon jednoznačně preferuje vyslovení zákazu plnění smlouvy, jsou-li k tomu splněny podmínky v podobě porušení vytčených ustanovení zákona. </a:t>
            </a:r>
          </a:p>
          <a:p>
            <a:pPr marL="0" indent="0" algn="just">
              <a:buNone/>
            </a:pPr>
            <a:r>
              <a:rPr lang="cs-CZ" sz="2400" dirty="0"/>
              <a:t>Současně však zákon přihlíží ke skutečnosti, že ve výjimečných případech existuje veřejný zájem na pokračování plnění i takové smlouvy, u které při jejím uzavření došlo k vytčeným pochybením. </a:t>
            </a:r>
          </a:p>
        </p:txBody>
      </p:sp>
      <p:sp>
        <p:nvSpPr>
          <p:cNvPr id="4" name="Zástupný symbol pro číslo snímku 3">
            <a:extLst>
              <a:ext uri="{FF2B5EF4-FFF2-40B4-BE49-F238E27FC236}">
                <a16:creationId xmlns:a16="http://schemas.microsoft.com/office/drawing/2014/main" id="{2EE36215-0B9F-D127-D09D-2963BC0D06EA}"/>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49</a:t>
            </a:fld>
            <a:endParaRPr lang="cs-CZ"/>
          </a:p>
        </p:txBody>
      </p:sp>
    </p:spTree>
    <p:extLst>
      <p:ext uri="{BB962C8B-B14F-4D97-AF65-F5344CB8AC3E}">
        <p14:creationId xmlns:p14="http://schemas.microsoft.com/office/powerpoint/2010/main" val="39208582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D23246-7797-BD53-8230-4F4A91493DD7}"/>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15E25929-34CE-32F7-5180-4444E763D33C}"/>
              </a:ext>
            </a:extLst>
          </p:cNvPr>
          <p:cNvSpPr>
            <a:spLocks noGrp="1"/>
          </p:cNvSpPr>
          <p:nvPr>
            <p:ph type="title"/>
          </p:nvPr>
        </p:nvSpPr>
        <p:spPr>
          <a:xfrm>
            <a:off x="684000" y="619932"/>
            <a:ext cx="9900000" cy="719011"/>
          </a:xfrm>
        </p:spPr>
        <p:txBody>
          <a:bodyPr/>
          <a:lstStyle/>
          <a:p>
            <a:r>
              <a:rPr lang="cs-CZ" dirty="0"/>
              <a:t>Žádost o vysvětlení zadávací dokumentace</a:t>
            </a:r>
          </a:p>
        </p:txBody>
      </p:sp>
      <p:sp>
        <p:nvSpPr>
          <p:cNvPr id="17" name="Zástupný obsah 16">
            <a:extLst>
              <a:ext uri="{FF2B5EF4-FFF2-40B4-BE49-F238E27FC236}">
                <a16:creationId xmlns:a16="http://schemas.microsoft.com/office/drawing/2014/main" id="{A5C84B4E-1515-1A14-0238-C8A524D50B24}"/>
              </a:ext>
            </a:extLst>
          </p:cNvPr>
          <p:cNvSpPr>
            <a:spLocks noGrp="1"/>
          </p:cNvSpPr>
          <p:nvPr>
            <p:ph idx="1"/>
          </p:nvPr>
        </p:nvSpPr>
        <p:spPr>
          <a:xfrm>
            <a:off x="684000" y="1338944"/>
            <a:ext cx="9900000" cy="4961056"/>
          </a:xfrm>
        </p:spPr>
        <p:txBody>
          <a:bodyPr/>
          <a:lstStyle/>
          <a:p>
            <a:pPr>
              <a:buFontTx/>
              <a:buChar char="-"/>
            </a:pPr>
            <a:r>
              <a:rPr lang="cs-CZ" sz="2200" dirty="0"/>
              <a:t>Zadavatel může zadávací dokumentaci vysvětlit – pak takové vysvětlení, případně související dokumenty, uveřejní na profilu zadavatele:</a:t>
            </a:r>
          </a:p>
          <a:p>
            <a:pPr algn="just"/>
            <a:r>
              <a:rPr lang="cs-CZ" sz="2200" dirty="0"/>
              <a:t>nejméně 5 pracovních dnů před uplynutím lhůty pro podání žádostí o účast, předběžných nabídek nebo nabídek, nebo</a:t>
            </a:r>
          </a:p>
          <a:p>
            <a:pPr algn="just"/>
            <a:r>
              <a:rPr lang="cs-CZ" sz="2200" dirty="0"/>
              <a:t>v případech, kdy je lhůta pro podání nabídek zkrácena podle § 57 odst. 2 písm. b) ZZVZ nebo § 59 odst. 5 ZZVZ, nejméně 4 pracovní dny před uplynutím lhůty pro podání žádostí o účast, předběžných nabídek nebo nabídek.</a:t>
            </a:r>
          </a:p>
          <a:p>
            <a:pPr marL="0" indent="0" algn="just">
              <a:buNone/>
            </a:pPr>
            <a:r>
              <a:rPr lang="cs-CZ" sz="2200" dirty="0"/>
              <a:t>Pokud se část ZD neuveřejňuje (§ 96 odst. 2 ZZVZ) – zadavatel vysvětlení odešle nebo předá všem dodavatelům, kteří podali žádost o příslušné části zadávací dokumentace.</a:t>
            </a:r>
          </a:p>
          <a:p>
            <a:pPr>
              <a:buFontTx/>
              <a:buChar char="-"/>
            </a:pPr>
            <a:endParaRPr lang="cs-CZ" sz="2400" dirty="0"/>
          </a:p>
        </p:txBody>
      </p:sp>
      <p:sp>
        <p:nvSpPr>
          <p:cNvPr id="4" name="Zástupný symbol pro číslo snímku 3">
            <a:extLst>
              <a:ext uri="{FF2B5EF4-FFF2-40B4-BE49-F238E27FC236}">
                <a16:creationId xmlns:a16="http://schemas.microsoft.com/office/drawing/2014/main" id="{D890C77D-E194-A015-F076-8B67CB93DA5F}"/>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5</a:t>
            </a:fld>
            <a:endParaRPr lang="cs-CZ"/>
          </a:p>
        </p:txBody>
      </p:sp>
    </p:spTree>
    <p:extLst>
      <p:ext uri="{BB962C8B-B14F-4D97-AF65-F5344CB8AC3E}">
        <p14:creationId xmlns:p14="http://schemas.microsoft.com/office/powerpoint/2010/main" val="34110011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30436B-4CF1-FC9A-F26B-25BBBB743976}"/>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E12603F6-F31A-85FC-882F-C3FF5E0076D0}"/>
              </a:ext>
            </a:extLst>
          </p:cNvPr>
          <p:cNvSpPr>
            <a:spLocks noGrp="1"/>
          </p:cNvSpPr>
          <p:nvPr>
            <p:ph type="title"/>
          </p:nvPr>
        </p:nvSpPr>
        <p:spPr>
          <a:xfrm>
            <a:off x="684000" y="192876"/>
            <a:ext cx="9900000" cy="698375"/>
          </a:xfrm>
        </p:spPr>
        <p:txBody>
          <a:bodyPr/>
          <a:lstStyle/>
          <a:p>
            <a:r>
              <a:rPr lang="cs-CZ" dirty="0"/>
              <a:t>Návrh na uložení zákazu plnění smlouvy</a:t>
            </a:r>
          </a:p>
        </p:txBody>
      </p:sp>
      <p:sp>
        <p:nvSpPr>
          <p:cNvPr id="17" name="Zástupný obsah 16">
            <a:extLst>
              <a:ext uri="{FF2B5EF4-FFF2-40B4-BE49-F238E27FC236}">
                <a16:creationId xmlns:a16="http://schemas.microsoft.com/office/drawing/2014/main" id="{D26C2A82-3BD5-8F4B-EAF2-4CC82DECC993}"/>
              </a:ext>
            </a:extLst>
          </p:cNvPr>
          <p:cNvSpPr>
            <a:spLocks noGrp="1"/>
          </p:cNvSpPr>
          <p:nvPr>
            <p:ph idx="1"/>
          </p:nvPr>
        </p:nvSpPr>
        <p:spPr>
          <a:xfrm>
            <a:off x="684000" y="891251"/>
            <a:ext cx="9900000" cy="5602145"/>
          </a:xfrm>
        </p:spPr>
        <p:txBody>
          <a:bodyPr/>
          <a:lstStyle/>
          <a:p>
            <a:pPr marL="0" indent="0" algn="just">
              <a:buNone/>
            </a:pPr>
            <a:r>
              <a:rPr lang="cs-CZ" sz="2400" dirty="0"/>
              <a:t>Shrnutí:</a:t>
            </a:r>
          </a:p>
          <a:p>
            <a:pPr marL="0" indent="0" algn="just">
              <a:buNone/>
            </a:pPr>
            <a:r>
              <a:rPr lang="cs-CZ" sz="2400" dirty="0"/>
              <a:t>V takovém případě má ÚOHS možnost:</a:t>
            </a:r>
          </a:p>
          <a:p>
            <a:pPr marL="0" indent="0" algn="just">
              <a:buNone/>
            </a:pPr>
            <a:r>
              <a:rPr lang="cs-CZ" sz="2400" dirty="0"/>
              <a:t>a) buď uložit zákaz plnění s odkladem,</a:t>
            </a:r>
          </a:p>
          <a:p>
            <a:pPr marL="0" indent="0" algn="just">
              <a:buNone/>
            </a:pPr>
            <a:r>
              <a:rPr lang="cs-CZ" sz="2400" dirty="0"/>
              <a:t> b) nebo od uložení zákazu plnění zcela upustit.</a:t>
            </a:r>
          </a:p>
          <a:p>
            <a:pPr marL="0" indent="0" algn="just">
              <a:buNone/>
            </a:pPr>
            <a:r>
              <a:rPr lang="cs-CZ" sz="2400" dirty="0"/>
              <a:t>Oba případy však předpokládají, že ÚOHS na základě svého uvážení identifikuje důvody hodné zvláštního zřetele, spojené s veřejným zájmem, vyžadující pokračování plnění smlouvy.</a:t>
            </a:r>
          </a:p>
          <a:p>
            <a:pPr marL="0" indent="0" algn="just">
              <a:buNone/>
            </a:pPr>
            <a:endParaRPr lang="cs-CZ" sz="2400" dirty="0"/>
          </a:p>
          <a:p>
            <a:pPr marL="0" indent="0" algn="just">
              <a:buNone/>
            </a:pPr>
            <a:r>
              <a:rPr lang="cs-CZ" sz="2400" dirty="0"/>
              <a:t>	</a:t>
            </a:r>
          </a:p>
        </p:txBody>
      </p:sp>
      <p:sp>
        <p:nvSpPr>
          <p:cNvPr id="4" name="Zástupný symbol pro číslo snímku 3">
            <a:extLst>
              <a:ext uri="{FF2B5EF4-FFF2-40B4-BE49-F238E27FC236}">
                <a16:creationId xmlns:a16="http://schemas.microsoft.com/office/drawing/2014/main" id="{1128645C-C9FC-A407-652A-5245F24C4153}"/>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50</a:t>
            </a:fld>
            <a:endParaRPr lang="cs-CZ"/>
          </a:p>
        </p:txBody>
      </p:sp>
    </p:spTree>
    <p:extLst>
      <p:ext uri="{BB962C8B-B14F-4D97-AF65-F5344CB8AC3E}">
        <p14:creationId xmlns:p14="http://schemas.microsoft.com/office/powerpoint/2010/main" val="148162260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B54F8E-D004-10E6-B953-3BCB0AF78578}"/>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83647DAC-6D90-00AE-3F10-EB72B7C62A6F}"/>
              </a:ext>
            </a:extLst>
          </p:cNvPr>
          <p:cNvSpPr>
            <a:spLocks noGrp="1"/>
          </p:cNvSpPr>
          <p:nvPr>
            <p:ph type="title"/>
          </p:nvPr>
        </p:nvSpPr>
        <p:spPr>
          <a:xfrm>
            <a:off x="684000" y="192876"/>
            <a:ext cx="9900000" cy="698375"/>
          </a:xfrm>
        </p:spPr>
        <p:txBody>
          <a:bodyPr/>
          <a:lstStyle/>
          <a:p>
            <a:r>
              <a:rPr lang="cs-CZ" dirty="0"/>
              <a:t>Návrh na uložení zákazu plnění smlouvy</a:t>
            </a:r>
          </a:p>
        </p:txBody>
      </p:sp>
      <p:sp>
        <p:nvSpPr>
          <p:cNvPr id="17" name="Zástupný obsah 16">
            <a:extLst>
              <a:ext uri="{FF2B5EF4-FFF2-40B4-BE49-F238E27FC236}">
                <a16:creationId xmlns:a16="http://schemas.microsoft.com/office/drawing/2014/main" id="{B4AED6C5-5244-456E-99BA-3B89B008E4C3}"/>
              </a:ext>
            </a:extLst>
          </p:cNvPr>
          <p:cNvSpPr>
            <a:spLocks noGrp="1"/>
          </p:cNvSpPr>
          <p:nvPr>
            <p:ph idx="1"/>
          </p:nvPr>
        </p:nvSpPr>
        <p:spPr>
          <a:xfrm>
            <a:off x="684000" y="891251"/>
            <a:ext cx="9900000" cy="5602145"/>
          </a:xfrm>
        </p:spPr>
        <p:txBody>
          <a:bodyPr/>
          <a:lstStyle/>
          <a:p>
            <a:pPr marL="0" indent="0" algn="just">
              <a:buNone/>
            </a:pPr>
            <a:r>
              <a:rPr lang="cs-CZ" sz="2400" dirty="0"/>
              <a:t>Shrnutí:</a:t>
            </a:r>
          </a:p>
          <a:p>
            <a:pPr marL="0" indent="0" algn="just">
              <a:buNone/>
            </a:pPr>
            <a:r>
              <a:rPr lang="cs-CZ" sz="2400" dirty="0"/>
              <a:t>ÚOHS může v takovém případě uložit lhůtu maximálně 12 měsíců či kratší, po jejímž uplynutí je zakázáno plnění smlouvy. Tato lhůta počíná běžet od právní moci rozhodnutí ve věci.</a:t>
            </a:r>
          </a:p>
          <a:p>
            <a:pPr marL="0" indent="0" algn="just">
              <a:buNone/>
            </a:pPr>
            <a:r>
              <a:rPr lang="cs-CZ" sz="2400" dirty="0"/>
              <a:t>ZZVZ však stanoví, že ekonomický zájem na plnění smlouvy může být považován za takový důvod pouze za výjimečných okolností, kdy by přerušení plnění smlouvy vedlo k nepřiměřeným důsledkům. </a:t>
            </a:r>
          </a:p>
        </p:txBody>
      </p:sp>
      <p:sp>
        <p:nvSpPr>
          <p:cNvPr id="4" name="Zástupný symbol pro číslo snímku 3">
            <a:extLst>
              <a:ext uri="{FF2B5EF4-FFF2-40B4-BE49-F238E27FC236}">
                <a16:creationId xmlns:a16="http://schemas.microsoft.com/office/drawing/2014/main" id="{96A902EA-BE48-8916-0419-17FABA7C222C}"/>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51</a:t>
            </a:fld>
            <a:endParaRPr lang="cs-CZ"/>
          </a:p>
        </p:txBody>
      </p:sp>
    </p:spTree>
    <p:extLst>
      <p:ext uri="{BB962C8B-B14F-4D97-AF65-F5344CB8AC3E}">
        <p14:creationId xmlns:p14="http://schemas.microsoft.com/office/powerpoint/2010/main" val="338439063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10573F-6710-634A-FFBC-B7E359394647}"/>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3F77B1BD-52DE-F841-1E26-6A7213815E5C}"/>
              </a:ext>
            </a:extLst>
          </p:cNvPr>
          <p:cNvSpPr>
            <a:spLocks noGrp="1"/>
          </p:cNvSpPr>
          <p:nvPr>
            <p:ph type="title"/>
          </p:nvPr>
        </p:nvSpPr>
        <p:spPr>
          <a:xfrm>
            <a:off x="684000" y="192876"/>
            <a:ext cx="9900000" cy="698375"/>
          </a:xfrm>
        </p:spPr>
        <p:txBody>
          <a:bodyPr/>
          <a:lstStyle/>
          <a:p>
            <a:r>
              <a:rPr lang="cs-CZ" dirty="0"/>
              <a:t>Návrh na uložení zákazu plnění smlouvy</a:t>
            </a:r>
          </a:p>
        </p:txBody>
      </p:sp>
      <p:sp>
        <p:nvSpPr>
          <p:cNvPr id="17" name="Zástupný obsah 16">
            <a:extLst>
              <a:ext uri="{FF2B5EF4-FFF2-40B4-BE49-F238E27FC236}">
                <a16:creationId xmlns:a16="http://schemas.microsoft.com/office/drawing/2014/main" id="{180C3D2D-DDDD-859E-7CAB-A42DC6AC8EE3}"/>
              </a:ext>
            </a:extLst>
          </p:cNvPr>
          <p:cNvSpPr>
            <a:spLocks noGrp="1"/>
          </p:cNvSpPr>
          <p:nvPr>
            <p:ph idx="1"/>
          </p:nvPr>
        </p:nvSpPr>
        <p:spPr>
          <a:xfrm>
            <a:off x="684000" y="891251"/>
            <a:ext cx="9900000" cy="5602145"/>
          </a:xfrm>
        </p:spPr>
        <p:txBody>
          <a:bodyPr/>
          <a:lstStyle/>
          <a:p>
            <a:pPr marL="0" indent="0" algn="just">
              <a:buNone/>
            </a:pPr>
            <a:r>
              <a:rPr lang="cs-CZ" sz="2400" dirty="0"/>
              <a:t>Shrnutí:</a:t>
            </a:r>
          </a:p>
          <a:p>
            <a:pPr marL="0" indent="0" algn="just">
              <a:buNone/>
            </a:pPr>
            <a:r>
              <a:rPr lang="cs-CZ" sz="2400" dirty="0"/>
              <a:t>Z těchto relevantních ekonomických zájmů však zákon výslovně vylučuje:</a:t>
            </a:r>
          </a:p>
          <a:p>
            <a:pPr marL="0" indent="0" algn="just">
              <a:buNone/>
            </a:pPr>
            <a:r>
              <a:rPr lang="cs-CZ" sz="2400" dirty="0"/>
              <a:t>a) náklady vyplývající z prodlení při plnění veřejné zakázky;</a:t>
            </a:r>
          </a:p>
          <a:p>
            <a:pPr marL="0" indent="0" algn="just">
              <a:buNone/>
            </a:pPr>
            <a:r>
              <a:rPr lang="cs-CZ" sz="2400" dirty="0"/>
              <a:t> b) náklady spojené se zahájením nového zadávacího řízení;</a:t>
            </a:r>
          </a:p>
          <a:p>
            <a:pPr marL="0" indent="0" algn="just">
              <a:buNone/>
            </a:pPr>
            <a:r>
              <a:rPr lang="cs-CZ" sz="2400" dirty="0"/>
              <a:t> c) náklady spojené se změnou osoby plnící veřejnou zakázku;</a:t>
            </a:r>
          </a:p>
          <a:p>
            <a:pPr marL="0" indent="0" algn="just">
              <a:buNone/>
            </a:pPr>
            <a:r>
              <a:rPr lang="cs-CZ" sz="2400" dirty="0"/>
              <a:t> d) náklady spojené s právními povinnostmi vyplývajícími ze zákazu plnění smlouvy.</a:t>
            </a:r>
          </a:p>
          <a:p>
            <a:pPr marL="0" indent="0" algn="just">
              <a:buNone/>
            </a:pPr>
            <a:r>
              <a:rPr lang="cs-CZ" sz="2400" dirty="0"/>
              <a:t> </a:t>
            </a:r>
          </a:p>
        </p:txBody>
      </p:sp>
      <p:sp>
        <p:nvSpPr>
          <p:cNvPr id="4" name="Zástupný symbol pro číslo snímku 3">
            <a:extLst>
              <a:ext uri="{FF2B5EF4-FFF2-40B4-BE49-F238E27FC236}">
                <a16:creationId xmlns:a16="http://schemas.microsoft.com/office/drawing/2014/main" id="{161E2F83-1FE9-FE11-7FD6-D7850A045437}"/>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52</a:t>
            </a:fld>
            <a:endParaRPr lang="cs-CZ"/>
          </a:p>
        </p:txBody>
      </p:sp>
    </p:spTree>
    <p:extLst>
      <p:ext uri="{BB962C8B-B14F-4D97-AF65-F5344CB8AC3E}">
        <p14:creationId xmlns:p14="http://schemas.microsoft.com/office/powerpoint/2010/main" val="256786525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F0D29D-063C-BBF5-F3C6-3AE04A6FE7EF}"/>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D3B1A0BA-2519-25D3-43F1-A7CEC7CE4C61}"/>
              </a:ext>
            </a:extLst>
          </p:cNvPr>
          <p:cNvSpPr>
            <a:spLocks noGrp="1"/>
          </p:cNvSpPr>
          <p:nvPr>
            <p:ph type="title"/>
          </p:nvPr>
        </p:nvSpPr>
        <p:spPr>
          <a:xfrm>
            <a:off x="684000" y="192876"/>
            <a:ext cx="9900000" cy="698375"/>
          </a:xfrm>
        </p:spPr>
        <p:txBody>
          <a:bodyPr/>
          <a:lstStyle/>
          <a:p>
            <a:r>
              <a:rPr lang="cs-CZ" dirty="0"/>
              <a:t>Návrh na uložení zákazu plnění smlouvy</a:t>
            </a:r>
          </a:p>
        </p:txBody>
      </p:sp>
      <p:sp>
        <p:nvSpPr>
          <p:cNvPr id="17" name="Zástupný obsah 16">
            <a:extLst>
              <a:ext uri="{FF2B5EF4-FFF2-40B4-BE49-F238E27FC236}">
                <a16:creationId xmlns:a16="http://schemas.microsoft.com/office/drawing/2014/main" id="{BCEF4413-D0CA-63C0-4368-351B580F2DAE}"/>
              </a:ext>
            </a:extLst>
          </p:cNvPr>
          <p:cNvSpPr>
            <a:spLocks noGrp="1"/>
          </p:cNvSpPr>
          <p:nvPr>
            <p:ph idx="1"/>
          </p:nvPr>
        </p:nvSpPr>
        <p:spPr>
          <a:xfrm>
            <a:off x="684000" y="891251"/>
            <a:ext cx="9900000" cy="5602145"/>
          </a:xfrm>
        </p:spPr>
        <p:txBody>
          <a:bodyPr/>
          <a:lstStyle/>
          <a:p>
            <a:pPr marL="0" indent="0" algn="just">
              <a:buNone/>
            </a:pPr>
            <a:r>
              <a:rPr lang="cs-CZ" sz="2400" dirty="0"/>
              <a:t>Shrnutí:</a:t>
            </a:r>
          </a:p>
          <a:p>
            <a:pPr marL="0" indent="0" algn="just">
              <a:buNone/>
            </a:pPr>
            <a:r>
              <a:rPr lang="cs-CZ" sz="2400" dirty="0"/>
              <a:t>Důvodem hodným zvláštního zřetele tak rozhodovací praxe již uznala např. zajištění pokračování svozu komunálního odpadu, neboť okamžitý zákaz plnění této smlouvy by způsobil hromadění komunálního odpadu a s tím související znečištění životního prostřední s dopady na zdraví obyvatelstva. Pokračování plnění smlouvy na dočasnou dobu tak dle názoru ÚOHS bylo ve veřejném zájmu. </a:t>
            </a:r>
          </a:p>
          <a:p>
            <a:pPr marL="0" indent="0" algn="just">
              <a:buNone/>
            </a:pPr>
            <a:r>
              <a:rPr lang="cs-CZ" sz="2400" dirty="0"/>
              <a:t>Jako další důvod pro neuložení zákazu uznal ÚOHS u dodatku ke smlouvě na zajištění provozu systému elektronického mýta v ČR např. zájem státu na regulaci dopravy (prostřednictvím výběru mýta) z pohledu negativních dopadů nepřiměřené dopravy na životní prostředí. </a:t>
            </a:r>
          </a:p>
        </p:txBody>
      </p:sp>
      <p:sp>
        <p:nvSpPr>
          <p:cNvPr id="4" name="Zástupný symbol pro číslo snímku 3">
            <a:extLst>
              <a:ext uri="{FF2B5EF4-FFF2-40B4-BE49-F238E27FC236}">
                <a16:creationId xmlns:a16="http://schemas.microsoft.com/office/drawing/2014/main" id="{73DE66B0-BD3B-D0D2-5FDE-8C5207FBA08B}"/>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53</a:t>
            </a:fld>
            <a:endParaRPr lang="cs-CZ"/>
          </a:p>
        </p:txBody>
      </p:sp>
    </p:spTree>
    <p:extLst>
      <p:ext uri="{BB962C8B-B14F-4D97-AF65-F5344CB8AC3E}">
        <p14:creationId xmlns:p14="http://schemas.microsoft.com/office/powerpoint/2010/main" val="341380560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63F204-A86C-8D19-D319-D616F2AEE14C}"/>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0EF9F0E1-2E56-56D4-5BC4-CAE5E085548F}"/>
              </a:ext>
            </a:extLst>
          </p:cNvPr>
          <p:cNvSpPr>
            <a:spLocks noGrp="1"/>
          </p:cNvSpPr>
          <p:nvPr>
            <p:ph type="title"/>
          </p:nvPr>
        </p:nvSpPr>
        <p:spPr>
          <a:xfrm>
            <a:off x="684000" y="192876"/>
            <a:ext cx="9900000" cy="698375"/>
          </a:xfrm>
        </p:spPr>
        <p:txBody>
          <a:bodyPr/>
          <a:lstStyle/>
          <a:p>
            <a:r>
              <a:rPr lang="cs-CZ" dirty="0"/>
              <a:t>Návrh na uložení zákazu plnění smlouvy</a:t>
            </a:r>
          </a:p>
        </p:txBody>
      </p:sp>
      <p:sp>
        <p:nvSpPr>
          <p:cNvPr id="17" name="Zástupný obsah 16">
            <a:extLst>
              <a:ext uri="{FF2B5EF4-FFF2-40B4-BE49-F238E27FC236}">
                <a16:creationId xmlns:a16="http://schemas.microsoft.com/office/drawing/2014/main" id="{C875A4EB-5966-1C2A-C745-BEE9B6685456}"/>
              </a:ext>
            </a:extLst>
          </p:cNvPr>
          <p:cNvSpPr>
            <a:spLocks noGrp="1"/>
          </p:cNvSpPr>
          <p:nvPr>
            <p:ph idx="1"/>
          </p:nvPr>
        </p:nvSpPr>
        <p:spPr>
          <a:xfrm>
            <a:off x="684000" y="891251"/>
            <a:ext cx="9900000" cy="5602145"/>
          </a:xfrm>
        </p:spPr>
        <p:txBody>
          <a:bodyPr/>
          <a:lstStyle/>
          <a:p>
            <a:pPr marL="0" indent="0" algn="just">
              <a:buNone/>
            </a:pPr>
            <a:r>
              <a:rPr lang="cs-CZ" sz="2400" dirty="0"/>
              <a:t>Shrnutí:</a:t>
            </a:r>
          </a:p>
          <a:p>
            <a:pPr marL="0" indent="0" algn="just">
              <a:buNone/>
            </a:pPr>
            <a:r>
              <a:rPr lang="cs-CZ" sz="2400" dirty="0"/>
              <a:t>Naopak za důvod hodný zvláštního zřetele rozhodovací praxe neuznala zhoršení právního postavení zadavatele vůči zhotoviteli, když v důsledku uloženého zákazu plnění mělo dojít k přerušení velké infrastrukturní stavby, jejímu zakonzervování, a tedy mohla vyvstat řada sporných otázek souvisejících se zárukou apod.</a:t>
            </a:r>
          </a:p>
          <a:p>
            <a:pPr marL="0" indent="0" algn="just">
              <a:buNone/>
            </a:pPr>
            <a:r>
              <a:rPr lang="cs-CZ" sz="2400" dirty="0"/>
              <a:t>Na zadavatele jsou tedy kladeny zvýšené nároky, aby unesl jak břemeno tvrzení, tak i břemeno důkazní ohledně existence důvodů hodných zvláštního zřetele, spojených s veřejným zájmem, vyžadujících pokračování plnění smlouvy. </a:t>
            </a:r>
          </a:p>
        </p:txBody>
      </p:sp>
      <p:sp>
        <p:nvSpPr>
          <p:cNvPr id="4" name="Zástupný symbol pro číslo snímku 3">
            <a:extLst>
              <a:ext uri="{FF2B5EF4-FFF2-40B4-BE49-F238E27FC236}">
                <a16:creationId xmlns:a16="http://schemas.microsoft.com/office/drawing/2014/main" id="{3E413FDC-D87F-3638-2D34-854B1DBC108A}"/>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54</a:t>
            </a:fld>
            <a:endParaRPr lang="cs-CZ"/>
          </a:p>
        </p:txBody>
      </p:sp>
    </p:spTree>
    <p:extLst>
      <p:ext uri="{BB962C8B-B14F-4D97-AF65-F5344CB8AC3E}">
        <p14:creationId xmlns:p14="http://schemas.microsoft.com/office/powerpoint/2010/main" val="415948187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5B523C-2CFE-E4D2-65E5-462743E00A44}"/>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C50591DD-51D2-B2AF-996C-1627700E790A}"/>
              </a:ext>
            </a:extLst>
          </p:cNvPr>
          <p:cNvSpPr>
            <a:spLocks noGrp="1"/>
          </p:cNvSpPr>
          <p:nvPr>
            <p:ph type="title"/>
          </p:nvPr>
        </p:nvSpPr>
        <p:spPr>
          <a:xfrm>
            <a:off x="684000" y="192876"/>
            <a:ext cx="9900000" cy="698375"/>
          </a:xfrm>
        </p:spPr>
        <p:txBody>
          <a:bodyPr/>
          <a:lstStyle/>
          <a:p>
            <a:r>
              <a:rPr lang="cs-CZ" dirty="0"/>
              <a:t>Návrh na uložení zákazu plnění smlouvy</a:t>
            </a:r>
          </a:p>
        </p:txBody>
      </p:sp>
      <p:sp>
        <p:nvSpPr>
          <p:cNvPr id="17" name="Zástupný obsah 16">
            <a:extLst>
              <a:ext uri="{FF2B5EF4-FFF2-40B4-BE49-F238E27FC236}">
                <a16:creationId xmlns:a16="http://schemas.microsoft.com/office/drawing/2014/main" id="{D3C0B4BB-14BF-9BA9-B0CE-6F8A855E28F0}"/>
              </a:ext>
            </a:extLst>
          </p:cNvPr>
          <p:cNvSpPr>
            <a:spLocks noGrp="1"/>
          </p:cNvSpPr>
          <p:nvPr>
            <p:ph idx="1"/>
          </p:nvPr>
        </p:nvSpPr>
        <p:spPr>
          <a:xfrm>
            <a:off x="684000" y="891251"/>
            <a:ext cx="9900000" cy="5602145"/>
          </a:xfrm>
        </p:spPr>
        <p:txBody>
          <a:bodyPr/>
          <a:lstStyle/>
          <a:p>
            <a:pPr marL="0" indent="0" algn="just">
              <a:buNone/>
            </a:pPr>
            <a:r>
              <a:rPr lang="cs-CZ" sz="2400" dirty="0"/>
              <a:t>Shrnutí:</a:t>
            </a:r>
          </a:p>
          <a:p>
            <a:pPr marL="0" indent="0" algn="just">
              <a:buNone/>
            </a:pPr>
            <a:r>
              <a:rPr lang="cs-CZ" sz="2400" dirty="0"/>
              <a:t>Dle § 254 odst. 5 musí obě tato břemena unést zadavatel již ve svém vyjádření k návrhu, tedy ve lhůtě 10 dnů od doručení návrhu. </a:t>
            </a:r>
          </a:p>
          <a:p>
            <a:pPr marL="0" indent="0" algn="just">
              <a:buNone/>
            </a:pPr>
            <a:r>
              <a:rPr lang="cs-CZ" sz="2400" dirty="0"/>
              <a:t>Po uplynutí této lhůty již zadavatel není oprávněn tvrzení a návrhy důkazních prostředků měnit nebo rozšiřovat. Prodlení zadavatele tak zjevně nelze napravit ani v případě, že by tento veřejný zájem reálně existoval. Ochrana veřejného zájmu tím dostává určité mantinely, a to ve prospěch efektivnosti a rychlosti přezkumu jako takového, což může být sporné v případě, kdy veřejný zájem na plnění smlouvy opravdu existuje (komunální odpad z případu uvedeného výše se opravdu hromadí). </a:t>
            </a:r>
          </a:p>
        </p:txBody>
      </p:sp>
      <p:sp>
        <p:nvSpPr>
          <p:cNvPr id="4" name="Zástupný symbol pro číslo snímku 3">
            <a:extLst>
              <a:ext uri="{FF2B5EF4-FFF2-40B4-BE49-F238E27FC236}">
                <a16:creationId xmlns:a16="http://schemas.microsoft.com/office/drawing/2014/main" id="{0725EDFB-1F90-9D5D-0524-4B9D8C04CC7E}"/>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55</a:t>
            </a:fld>
            <a:endParaRPr lang="cs-CZ"/>
          </a:p>
        </p:txBody>
      </p:sp>
    </p:spTree>
    <p:extLst>
      <p:ext uri="{BB962C8B-B14F-4D97-AF65-F5344CB8AC3E}">
        <p14:creationId xmlns:p14="http://schemas.microsoft.com/office/powerpoint/2010/main" val="198242438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586279-00CB-CC84-8834-11380ADA11B3}"/>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FA188F77-58E3-B6CF-3863-DDD77FBF1A7E}"/>
              </a:ext>
            </a:extLst>
          </p:cNvPr>
          <p:cNvSpPr>
            <a:spLocks noGrp="1"/>
          </p:cNvSpPr>
          <p:nvPr>
            <p:ph type="title"/>
          </p:nvPr>
        </p:nvSpPr>
        <p:spPr>
          <a:xfrm>
            <a:off x="684000" y="192876"/>
            <a:ext cx="9900000" cy="1109713"/>
          </a:xfrm>
        </p:spPr>
        <p:txBody>
          <a:bodyPr/>
          <a:lstStyle/>
          <a:p>
            <a:r>
              <a:rPr lang="cs-CZ" dirty="0"/>
              <a:t>Návrh na uložení zákazu plnění smlouvy – rozhodovací praxe</a:t>
            </a:r>
          </a:p>
        </p:txBody>
      </p:sp>
      <p:sp>
        <p:nvSpPr>
          <p:cNvPr id="17" name="Zástupný obsah 16">
            <a:extLst>
              <a:ext uri="{FF2B5EF4-FFF2-40B4-BE49-F238E27FC236}">
                <a16:creationId xmlns:a16="http://schemas.microsoft.com/office/drawing/2014/main" id="{8A3886B8-4984-9820-EC02-C55C26B0AD7A}"/>
              </a:ext>
            </a:extLst>
          </p:cNvPr>
          <p:cNvSpPr>
            <a:spLocks noGrp="1"/>
          </p:cNvSpPr>
          <p:nvPr>
            <p:ph idx="1"/>
          </p:nvPr>
        </p:nvSpPr>
        <p:spPr>
          <a:xfrm>
            <a:off x="684000" y="1639019"/>
            <a:ext cx="9900000" cy="4854377"/>
          </a:xfrm>
        </p:spPr>
        <p:txBody>
          <a:bodyPr/>
          <a:lstStyle/>
          <a:p>
            <a:pPr marL="0" indent="0" algn="just">
              <a:buNone/>
            </a:pPr>
            <a:r>
              <a:rPr lang="cs-CZ" sz="2400" b="1" dirty="0"/>
              <a:t>Rozhodnutí předsedy ÚOHS ze dne 13.2.2015, č. j. ÚOHS-R48/2014/VZ-4321/2015/322/</a:t>
            </a:r>
            <a:r>
              <a:rPr lang="cs-CZ" sz="2400" b="1" dirty="0" err="1"/>
              <a:t>KHo</a:t>
            </a:r>
            <a:r>
              <a:rPr lang="cs-CZ" sz="2400" b="1" dirty="0"/>
              <a:t> </a:t>
            </a:r>
          </a:p>
          <a:p>
            <a:pPr marL="0" indent="0" algn="just">
              <a:buNone/>
            </a:pPr>
            <a:r>
              <a:rPr lang="cs-CZ" sz="2400" dirty="0"/>
              <a:t>Z citovaných ustanovení zákona vyplývá, že nápravné opatření v podobě zákazu plnění smlouvy uzavřené na veřejnou zakázku lze uložit pouze na základě návrhu podaného za podmínek § 114 odst. 2 zákona, tj. že návrh je podán až po uzavření smlouvy na veřejnou zakázku a směřuje proti některému z postupů zadavatele specifikovaných v § 114 odst. 2 písm. a) až c) zákona.</a:t>
            </a:r>
          </a:p>
        </p:txBody>
      </p:sp>
      <p:sp>
        <p:nvSpPr>
          <p:cNvPr id="4" name="Zástupný symbol pro číslo snímku 3">
            <a:extLst>
              <a:ext uri="{FF2B5EF4-FFF2-40B4-BE49-F238E27FC236}">
                <a16:creationId xmlns:a16="http://schemas.microsoft.com/office/drawing/2014/main" id="{3F48A62D-E3B8-44CE-6A5B-42099E7D4451}"/>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56</a:t>
            </a:fld>
            <a:endParaRPr lang="cs-CZ"/>
          </a:p>
        </p:txBody>
      </p:sp>
    </p:spTree>
    <p:extLst>
      <p:ext uri="{BB962C8B-B14F-4D97-AF65-F5344CB8AC3E}">
        <p14:creationId xmlns:p14="http://schemas.microsoft.com/office/powerpoint/2010/main" val="336125173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4325E1-5D44-8948-828C-936D1E0FA318}"/>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39DE9A39-FFCD-DB6C-64A1-DFA172C84A08}"/>
              </a:ext>
            </a:extLst>
          </p:cNvPr>
          <p:cNvSpPr>
            <a:spLocks noGrp="1"/>
          </p:cNvSpPr>
          <p:nvPr>
            <p:ph type="title"/>
          </p:nvPr>
        </p:nvSpPr>
        <p:spPr>
          <a:xfrm>
            <a:off x="684000" y="192876"/>
            <a:ext cx="9900000" cy="1109713"/>
          </a:xfrm>
        </p:spPr>
        <p:txBody>
          <a:bodyPr/>
          <a:lstStyle/>
          <a:p>
            <a:r>
              <a:rPr lang="cs-CZ" dirty="0"/>
              <a:t>Návrh na uložení zákazu plnění smlouvy – rozhodovací praxe</a:t>
            </a:r>
          </a:p>
        </p:txBody>
      </p:sp>
      <p:sp>
        <p:nvSpPr>
          <p:cNvPr id="17" name="Zástupný obsah 16">
            <a:extLst>
              <a:ext uri="{FF2B5EF4-FFF2-40B4-BE49-F238E27FC236}">
                <a16:creationId xmlns:a16="http://schemas.microsoft.com/office/drawing/2014/main" id="{E222E2B6-EB6F-0337-4F1B-0DF966089236}"/>
              </a:ext>
            </a:extLst>
          </p:cNvPr>
          <p:cNvSpPr>
            <a:spLocks noGrp="1"/>
          </p:cNvSpPr>
          <p:nvPr>
            <p:ph idx="1"/>
          </p:nvPr>
        </p:nvSpPr>
        <p:spPr>
          <a:xfrm>
            <a:off x="684000" y="1639019"/>
            <a:ext cx="9900000" cy="4854377"/>
          </a:xfrm>
        </p:spPr>
        <p:txBody>
          <a:bodyPr/>
          <a:lstStyle/>
          <a:p>
            <a:pPr marL="0" indent="0" algn="just">
              <a:buNone/>
            </a:pPr>
            <a:r>
              <a:rPr lang="cs-CZ" sz="2400" b="1" dirty="0"/>
              <a:t>Rozhodnutí předsedy ÚOHS ze dne 13.2.2015, č. j. ÚOHS-R48/2014/VZ-4321/2015/322/</a:t>
            </a:r>
            <a:r>
              <a:rPr lang="cs-CZ" sz="2400" b="1" dirty="0" err="1"/>
              <a:t>KHo</a:t>
            </a:r>
            <a:r>
              <a:rPr lang="cs-CZ" sz="2400" b="1" dirty="0"/>
              <a:t> </a:t>
            </a:r>
          </a:p>
          <a:p>
            <a:pPr marL="0" indent="0" algn="just">
              <a:buNone/>
            </a:pPr>
            <a:r>
              <a:rPr lang="cs-CZ" sz="2400" dirty="0"/>
              <a:t>Jelikož v posuzovaném případě podal navrhovatel návrh před tím, než byla smlouva na veřejnou zakázku uzavřena, a tento návrh navíc nesměřoval proti žádnému z postupů zadavatele uvedených v § 114 odst. 2 písm. a) až c) zákona, nelze vést správní řízení, jehož cílem by mělo být uložení nápravného opatření v podobě zákazu plnění smlouvy uzavřené na veřejnou zakázku, neboť nejsou splněny podmínky § 114 odst. 2 zákona, který je předpokladem pro možnou aplikaci § 118 odst. 2 zákona.</a:t>
            </a:r>
          </a:p>
        </p:txBody>
      </p:sp>
      <p:sp>
        <p:nvSpPr>
          <p:cNvPr id="4" name="Zástupný symbol pro číslo snímku 3">
            <a:extLst>
              <a:ext uri="{FF2B5EF4-FFF2-40B4-BE49-F238E27FC236}">
                <a16:creationId xmlns:a16="http://schemas.microsoft.com/office/drawing/2014/main" id="{65BD2028-16DB-79EF-3200-E9A8D9D5D4FD}"/>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57</a:t>
            </a:fld>
            <a:endParaRPr lang="cs-CZ"/>
          </a:p>
        </p:txBody>
      </p:sp>
    </p:spTree>
    <p:extLst>
      <p:ext uri="{BB962C8B-B14F-4D97-AF65-F5344CB8AC3E}">
        <p14:creationId xmlns:p14="http://schemas.microsoft.com/office/powerpoint/2010/main" val="390153445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9018C8-826C-BB42-D1C5-850380B68AB6}"/>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EC4AFEF8-7008-5F6E-D67E-2CC35CD9BC5F}"/>
              </a:ext>
            </a:extLst>
          </p:cNvPr>
          <p:cNvSpPr>
            <a:spLocks noGrp="1"/>
          </p:cNvSpPr>
          <p:nvPr>
            <p:ph type="title"/>
          </p:nvPr>
        </p:nvSpPr>
        <p:spPr>
          <a:xfrm>
            <a:off x="684000" y="192876"/>
            <a:ext cx="9900000" cy="1109713"/>
          </a:xfrm>
        </p:spPr>
        <p:txBody>
          <a:bodyPr/>
          <a:lstStyle/>
          <a:p>
            <a:r>
              <a:rPr lang="cs-CZ" dirty="0"/>
              <a:t>Návrh na uložení zákazu plnění smlouvy – rozhodovací praxe</a:t>
            </a:r>
          </a:p>
        </p:txBody>
      </p:sp>
      <p:sp>
        <p:nvSpPr>
          <p:cNvPr id="17" name="Zástupný obsah 16">
            <a:extLst>
              <a:ext uri="{FF2B5EF4-FFF2-40B4-BE49-F238E27FC236}">
                <a16:creationId xmlns:a16="http://schemas.microsoft.com/office/drawing/2014/main" id="{EBE82D9E-DEEB-3A12-50C5-1AE77401A31A}"/>
              </a:ext>
            </a:extLst>
          </p:cNvPr>
          <p:cNvSpPr>
            <a:spLocks noGrp="1"/>
          </p:cNvSpPr>
          <p:nvPr>
            <p:ph idx="1"/>
          </p:nvPr>
        </p:nvSpPr>
        <p:spPr>
          <a:xfrm>
            <a:off x="684000" y="1639019"/>
            <a:ext cx="9900000" cy="4854377"/>
          </a:xfrm>
        </p:spPr>
        <p:txBody>
          <a:bodyPr/>
          <a:lstStyle/>
          <a:p>
            <a:pPr marL="0" indent="0" algn="just">
              <a:buNone/>
            </a:pPr>
            <a:r>
              <a:rPr lang="cs-CZ" sz="2400" b="1" dirty="0"/>
              <a:t>Rozhodnutí ÚOHS ze dne 10. 5. 2021, </a:t>
            </a:r>
            <a:r>
              <a:rPr lang="cs-CZ" sz="2400" b="1" dirty="0" err="1"/>
              <a:t>sp</a:t>
            </a:r>
            <a:r>
              <a:rPr lang="cs-CZ" sz="2400" b="1" dirty="0"/>
              <a:t>. zn. ÚOHS-S0382/2020/VZ, č. j. ÚOHS-15511/2021/500/</a:t>
            </a:r>
            <a:r>
              <a:rPr lang="cs-CZ" sz="2400" b="1" dirty="0" err="1"/>
              <a:t>AIv</a:t>
            </a:r>
            <a:endParaRPr lang="cs-CZ" sz="2400" b="1" dirty="0"/>
          </a:p>
          <a:p>
            <a:pPr marL="0" indent="0" algn="just">
              <a:buNone/>
            </a:pPr>
            <a:r>
              <a:rPr lang="cs-CZ" sz="2400" dirty="0"/>
              <a:t>[-] veřejně prospěšný charakter stavby dráhy sám o sobě mechanicky nezakládá existenci důvodů hodných zvláštního zřetele spojených s veřejným zájmem, jež by odůvodňovaly od uložení zákazu plnění smlouvy o dílo ustoupit (popř. zákaz plnění na určitou dobu odložit) [-] Uvádí-li zadavatel ve vztahu ke stavbě dráhy, že v případě uložení zákazu plnění smlouvy o dílo by mu zůstala de facto rozestavěná stavba neschopná plnit svou funkci, Úřad konstatuje, že tento argument rovněž nelze bez dalšího považovat za naplnění důvodů hodných zvláštního zřetele spojených s veřejným zájmem. </a:t>
            </a:r>
          </a:p>
        </p:txBody>
      </p:sp>
      <p:sp>
        <p:nvSpPr>
          <p:cNvPr id="4" name="Zástupný symbol pro číslo snímku 3">
            <a:extLst>
              <a:ext uri="{FF2B5EF4-FFF2-40B4-BE49-F238E27FC236}">
                <a16:creationId xmlns:a16="http://schemas.microsoft.com/office/drawing/2014/main" id="{8EFD35A1-7A1B-CBA4-A562-F2B08E989E1D}"/>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58</a:t>
            </a:fld>
            <a:endParaRPr lang="cs-CZ"/>
          </a:p>
        </p:txBody>
      </p:sp>
    </p:spTree>
    <p:extLst>
      <p:ext uri="{BB962C8B-B14F-4D97-AF65-F5344CB8AC3E}">
        <p14:creationId xmlns:p14="http://schemas.microsoft.com/office/powerpoint/2010/main" val="9440478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B89C1B-AB36-179A-47F6-1D38643D7645}"/>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1142A4D3-725A-0493-0418-3E6BFE622FDE}"/>
              </a:ext>
            </a:extLst>
          </p:cNvPr>
          <p:cNvSpPr>
            <a:spLocks noGrp="1"/>
          </p:cNvSpPr>
          <p:nvPr>
            <p:ph type="title"/>
          </p:nvPr>
        </p:nvSpPr>
        <p:spPr>
          <a:xfrm>
            <a:off x="684000" y="192876"/>
            <a:ext cx="9900000" cy="1109713"/>
          </a:xfrm>
        </p:spPr>
        <p:txBody>
          <a:bodyPr/>
          <a:lstStyle/>
          <a:p>
            <a:r>
              <a:rPr lang="cs-CZ" dirty="0"/>
              <a:t>Návrh na uložení zákazu plnění smlouvy – rozhodovací praxe</a:t>
            </a:r>
          </a:p>
        </p:txBody>
      </p:sp>
      <p:sp>
        <p:nvSpPr>
          <p:cNvPr id="17" name="Zástupný obsah 16">
            <a:extLst>
              <a:ext uri="{FF2B5EF4-FFF2-40B4-BE49-F238E27FC236}">
                <a16:creationId xmlns:a16="http://schemas.microsoft.com/office/drawing/2014/main" id="{0B68244F-4893-72B6-4E75-84A28C987DD7}"/>
              </a:ext>
            </a:extLst>
          </p:cNvPr>
          <p:cNvSpPr>
            <a:spLocks noGrp="1"/>
          </p:cNvSpPr>
          <p:nvPr>
            <p:ph idx="1"/>
          </p:nvPr>
        </p:nvSpPr>
        <p:spPr>
          <a:xfrm>
            <a:off x="684000" y="1639019"/>
            <a:ext cx="9900000" cy="4854377"/>
          </a:xfrm>
        </p:spPr>
        <p:txBody>
          <a:bodyPr/>
          <a:lstStyle/>
          <a:p>
            <a:pPr marL="0" indent="0" algn="just">
              <a:buNone/>
            </a:pPr>
            <a:r>
              <a:rPr lang="cs-CZ" sz="2400" b="1" dirty="0"/>
              <a:t>Rozhodnutí ÚOHS ze dne 10. 5. 2021, </a:t>
            </a:r>
            <a:r>
              <a:rPr lang="cs-CZ" sz="2400" b="1" dirty="0" err="1"/>
              <a:t>sp</a:t>
            </a:r>
            <a:r>
              <a:rPr lang="cs-CZ" sz="2400" b="1" dirty="0"/>
              <a:t>. zn. ÚOHS-S0382/2020/VZ, č. j. ÚOHS-15511/2021/500/</a:t>
            </a:r>
            <a:r>
              <a:rPr lang="cs-CZ" sz="2400" b="1" dirty="0" err="1"/>
              <a:t>AIv</a:t>
            </a:r>
            <a:endParaRPr lang="cs-CZ" sz="2400" b="1" dirty="0"/>
          </a:p>
          <a:p>
            <a:pPr marL="0" indent="0" algn="just">
              <a:buNone/>
            </a:pPr>
            <a:r>
              <a:rPr lang="cs-CZ" sz="2400" dirty="0"/>
              <a:t>Vlastní nemožnost realizace předmětu plnění, tj. situace, kdy zadavateli není umožněno dokončit poptávané stavební práce a s nimi související činnosti, je situace, s níž by se musel potýkat i jakýkoli jiný zadavatel, jehož úmyslem je získat plnění v podobě určitého stavebního objektu. Obdobně též nelze přisvědčit zadavateli ohledně namítaných problémů s možností uplatnit smluvní záruku či vady díla, kdy opět ani v tomto případě by se postavení zadavatele nelišilo od jakéhokoli jiného zadavatele poptávajícího plnění na stavební práce. </a:t>
            </a:r>
          </a:p>
        </p:txBody>
      </p:sp>
      <p:sp>
        <p:nvSpPr>
          <p:cNvPr id="4" name="Zástupný symbol pro číslo snímku 3">
            <a:extLst>
              <a:ext uri="{FF2B5EF4-FFF2-40B4-BE49-F238E27FC236}">
                <a16:creationId xmlns:a16="http://schemas.microsoft.com/office/drawing/2014/main" id="{6B9B8948-CF8E-26A9-086A-2AABF4D1DB45}"/>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59</a:t>
            </a:fld>
            <a:endParaRPr lang="cs-CZ"/>
          </a:p>
        </p:txBody>
      </p:sp>
    </p:spTree>
    <p:extLst>
      <p:ext uri="{BB962C8B-B14F-4D97-AF65-F5344CB8AC3E}">
        <p14:creationId xmlns:p14="http://schemas.microsoft.com/office/powerpoint/2010/main" val="14121301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B7BF39-C83A-88BF-194C-89512C247128}"/>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314C45ED-3289-5B0D-DD52-8E785D34F3EF}"/>
              </a:ext>
            </a:extLst>
          </p:cNvPr>
          <p:cNvSpPr>
            <a:spLocks noGrp="1"/>
          </p:cNvSpPr>
          <p:nvPr>
            <p:ph type="title"/>
          </p:nvPr>
        </p:nvSpPr>
        <p:spPr>
          <a:xfrm>
            <a:off x="684000" y="619932"/>
            <a:ext cx="9900000" cy="719011"/>
          </a:xfrm>
        </p:spPr>
        <p:txBody>
          <a:bodyPr/>
          <a:lstStyle/>
          <a:p>
            <a:r>
              <a:rPr lang="cs-CZ" dirty="0"/>
              <a:t>Žádost o vysvětlení zadávací dokumentace</a:t>
            </a:r>
          </a:p>
        </p:txBody>
      </p:sp>
      <p:sp>
        <p:nvSpPr>
          <p:cNvPr id="17" name="Zástupný obsah 16">
            <a:extLst>
              <a:ext uri="{FF2B5EF4-FFF2-40B4-BE49-F238E27FC236}">
                <a16:creationId xmlns:a16="http://schemas.microsoft.com/office/drawing/2014/main" id="{8A12E7BD-8ABC-CE51-40B9-BB3EDC4C0268}"/>
              </a:ext>
            </a:extLst>
          </p:cNvPr>
          <p:cNvSpPr>
            <a:spLocks noGrp="1"/>
          </p:cNvSpPr>
          <p:nvPr>
            <p:ph idx="1"/>
          </p:nvPr>
        </p:nvSpPr>
        <p:spPr>
          <a:xfrm>
            <a:off x="684000" y="1338944"/>
            <a:ext cx="9900000" cy="4961056"/>
          </a:xfrm>
        </p:spPr>
        <p:txBody>
          <a:bodyPr/>
          <a:lstStyle/>
          <a:p>
            <a:pPr algn="just"/>
            <a:r>
              <a:rPr lang="cs-CZ" sz="2200" dirty="0"/>
              <a:t>Zkrácení lhůt:</a:t>
            </a:r>
          </a:p>
          <a:p>
            <a:pPr algn="just">
              <a:buFontTx/>
              <a:buChar char="-"/>
            </a:pPr>
            <a:r>
              <a:rPr lang="cs-CZ" sz="2200" dirty="0"/>
              <a:t>v případě, že jde o situaci, kdy je zadávána veřejná zakázka na dodávky či služby v otevřeném zadávacím řízení, a jsou dány naléhavé okolnosti, které zadavatel nemohl předvídat ani je nezpůsobil, pro které je možné zkrátit lhůtu pro podání nabídek na 15 dnů (neboť naléhavé okolnosti znemožňují použití standardní lhůty pro otevřené řízení),</a:t>
            </a:r>
          </a:p>
          <a:p>
            <a:pPr algn="just">
              <a:buFontTx/>
              <a:buChar char="-"/>
            </a:pPr>
            <a:r>
              <a:rPr lang="cs-CZ" sz="2200" dirty="0"/>
              <a:t> v případě, že jde o zadávání veřejné zakázky v užším řízení nebo jednacím řízení s uveřejněním a jsou dány naléhavé okolnosti znemožňující použití standardních lhůt, pro které je možné zkrátit lhůtu pro podání žádostí o účast na 15 dnů a lhůtu pro podání nabídek (předběžných nabídek v rámci jednacího řízení s uveřejněním) alespoň na 10 dnů dle § 59 odst. 5.</a:t>
            </a:r>
          </a:p>
          <a:p>
            <a:pPr>
              <a:buFontTx/>
              <a:buChar char="-"/>
            </a:pPr>
            <a:endParaRPr lang="cs-CZ" sz="2400" dirty="0"/>
          </a:p>
        </p:txBody>
      </p:sp>
      <p:sp>
        <p:nvSpPr>
          <p:cNvPr id="4" name="Zástupný symbol pro číslo snímku 3">
            <a:extLst>
              <a:ext uri="{FF2B5EF4-FFF2-40B4-BE49-F238E27FC236}">
                <a16:creationId xmlns:a16="http://schemas.microsoft.com/office/drawing/2014/main" id="{32C45FC4-D792-9F30-AB03-9AE3F4EFF731}"/>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6</a:t>
            </a:fld>
            <a:endParaRPr lang="cs-CZ"/>
          </a:p>
        </p:txBody>
      </p:sp>
    </p:spTree>
    <p:extLst>
      <p:ext uri="{BB962C8B-B14F-4D97-AF65-F5344CB8AC3E}">
        <p14:creationId xmlns:p14="http://schemas.microsoft.com/office/powerpoint/2010/main" val="163699999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77142E-82A3-A47D-8B6C-36EE968870BE}"/>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E415B97D-D71B-730A-49CA-6569F30F6892}"/>
              </a:ext>
            </a:extLst>
          </p:cNvPr>
          <p:cNvSpPr>
            <a:spLocks noGrp="1"/>
          </p:cNvSpPr>
          <p:nvPr>
            <p:ph type="title"/>
          </p:nvPr>
        </p:nvSpPr>
        <p:spPr>
          <a:xfrm>
            <a:off x="684000" y="192876"/>
            <a:ext cx="9900000" cy="1109713"/>
          </a:xfrm>
        </p:spPr>
        <p:txBody>
          <a:bodyPr/>
          <a:lstStyle/>
          <a:p>
            <a:r>
              <a:rPr lang="cs-CZ" dirty="0"/>
              <a:t>Návrh na uložení zákazu plnění smlouvy – rozhodovací praxe</a:t>
            </a:r>
          </a:p>
        </p:txBody>
      </p:sp>
      <p:sp>
        <p:nvSpPr>
          <p:cNvPr id="17" name="Zástupný obsah 16">
            <a:extLst>
              <a:ext uri="{FF2B5EF4-FFF2-40B4-BE49-F238E27FC236}">
                <a16:creationId xmlns:a16="http://schemas.microsoft.com/office/drawing/2014/main" id="{6955EA46-8787-AAF2-B9D7-8C106FB2E4BA}"/>
              </a:ext>
            </a:extLst>
          </p:cNvPr>
          <p:cNvSpPr>
            <a:spLocks noGrp="1"/>
          </p:cNvSpPr>
          <p:nvPr>
            <p:ph idx="1"/>
          </p:nvPr>
        </p:nvSpPr>
        <p:spPr>
          <a:xfrm>
            <a:off x="891034" y="1628185"/>
            <a:ext cx="9900000" cy="4854377"/>
          </a:xfrm>
        </p:spPr>
        <p:txBody>
          <a:bodyPr/>
          <a:lstStyle/>
          <a:p>
            <a:pPr marL="0" indent="0" algn="just">
              <a:buNone/>
            </a:pPr>
            <a:r>
              <a:rPr lang="cs-CZ" sz="2400" b="1" dirty="0"/>
              <a:t>Rozhodnutí ÚOHS ze dne 10. 5. 2021, </a:t>
            </a:r>
            <a:r>
              <a:rPr lang="cs-CZ" sz="2400" b="1" dirty="0" err="1"/>
              <a:t>sp</a:t>
            </a:r>
            <a:r>
              <a:rPr lang="cs-CZ" sz="2400" b="1" dirty="0"/>
              <a:t>. zn. ÚOHS-S0382/2020/VZ, č. j. ÚOHS-15511/2021/500/</a:t>
            </a:r>
            <a:r>
              <a:rPr lang="cs-CZ" sz="2400" b="1" dirty="0" err="1"/>
              <a:t>AIv</a:t>
            </a:r>
            <a:endParaRPr lang="cs-CZ" sz="2400" b="1" dirty="0"/>
          </a:p>
          <a:p>
            <a:pPr marL="0" indent="0" algn="just">
              <a:buNone/>
            </a:pPr>
            <a:r>
              <a:rPr lang="cs-CZ" sz="2400" dirty="0"/>
              <a:t>Ve vztahu k výše uvedenému, kdy zadavatel poukazuje (v případě uložení zákazu plnění smlouvy o dílo) na možné zhoršení svého postavení vůči zhotoviteli stavby, Úřad v souladu s ustanovením § 264 odst. 3 zákona připomíná, že ani ekonomické zájmy přímo spojené s veřejnou zakázkou, mezi něž se řadí mj. i náklady spojené s právními povinnostmi vyplývajícími ze zákazu plnění dotčené smlouvy, důvody hodné zvláštního zřetele vyžadující pokračování plnění smlouvy o dílo nepředstavují.</a:t>
            </a:r>
          </a:p>
        </p:txBody>
      </p:sp>
      <p:sp>
        <p:nvSpPr>
          <p:cNvPr id="4" name="Zástupný symbol pro číslo snímku 3">
            <a:extLst>
              <a:ext uri="{FF2B5EF4-FFF2-40B4-BE49-F238E27FC236}">
                <a16:creationId xmlns:a16="http://schemas.microsoft.com/office/drawing/2014/main" id="{EA1D8BFF-2E93-F6FF-EF96-E1DEBA4919F3}"/>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60</a:t>
            </a:fld>
            <a:endParaRPr lang="cs-CZ"/>
          </a:p>
        </p:txBody>
      </p:sp>
    </p:spTree>
    <p:extLst>
      <p:ext uri="{BB962C8B-B14F-4D97-AF65-F5344CB8AC3E}">
        <p14:creationId xmlns:p14="http://schemas.microsoft.com/office/powerpoint/2010/main" val="266817076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865465-6EB7-038F-FD90-43799CAA03B5}"/>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950D981E-A5DD-C60E-1CFF-91BF2F72C827}"/>
              </a:ext>
            </a:extLst>
          </p:cNvPr>
          <p:cNvSpPr>
            <a:spLocks noGrp="1"/>
          </p:cNvSpPr>
          <p:nvPr>
            <p:ph type="title"/>
          </p:nvPr>
        </p:nvSpPr>
        <p:spPr>
          <a:xfrm>
            <a:off x="684000" y="192876"/>
            <a:ext cx="9900000" cy="1109713"/>
          </a:xfrm>
        </p:spPr>
        <p:txBody>
          <a:bodyPr/>
          <a:lstStyle/>
          <a:p>
            <a:r>
              <a:rPr lang="cs-CZ" dirty="0"/>
              <a:t>Návrh na uložení zákazu plnění smlouvy – rozhodovací praxe</a:t>
            </a:r>
          </a:p>
        </p:txBody>
      </p:sp>
      <p:sp>
        <p:nvSpPr>
          <p:cNvPr id="17" name="Zástupný obsah 16">
            <a:extLst>
              <a:ext uri="{FF2B5EF4-FFF2-40B4-BE49-F238E27FC236}">
                <a16:creationId xmlns:a16="http://schemas.microsoft.com/office/drawing/2014/main" id="{9D5E3A32-3A1C-606F-85E9-85E64082ACD5}"/>
              </a:ext>
            </a:extLst>
          </p:cNvPr>
          <p:cNvSpPr>
            <a:spLocks noGrp="1"/>
          </p:cNvSpPr>
          <p:nvPr>
            <p:ph idx="1"/>
          </p:nvPr>
        </p:nvSpPr>
        <p:spPr>
          <a:xfrm>
            <a:off x="684000" y="1302589"/>
            <a:ext cx="9900000" cy="5362535"/>
          </a:xfrm>
        </p:spPr>
        <p:txBody>
          <a:bodyPr/>
          <a:lstStyle/>
          <a:p>
            <a:pPr marL="0" indent="0" algn="just">
              <a:buNone/>
            </a:pPr>
            <a:r>
              <a:rPr lang="cs-CZ" sz="2200" b="1" dirty="0"/>
              <a:t>Rozhodnutí ÚOHS ze dne 18. 11. 2016, č. j. ÚOHS-S0629/2016/VZ-46347/2016/522/</a:t>
            </a:r>
            <a:r>
              <a:rPr lang="cs-CZ" sz="2200" b="1" dirty="0" err="1"/>
              <a:t>PKř</a:t>
            </a:r>
            <a:endParaRPr lang="cs-CZ" sz="2200" b="1" dirty="0"/>
          </a:p>
          <a:p>
            <a:pPr marL="0" indent="0" algn="just">
              <a:buNone/>
            </a:pPr>
            <a:r>
              <a:rPr lang="cs-CZ" sz="2200" dirty="0"/>
              <a:t>[-] existují důvody hodné zvláštního zřetele, spojené s veřejným zájmem, vyžadující pokračování plnění cit. smluv, a to konkrétně důvody hodné zvláštního zřetele spojené s veřejným zájmem na udržitelném rozsahu provozu tranzitní dopravy na páteřních pozemních komunikacích v České republice bezprostředně související s veřejným zájmem na ochraně životního prostředí, potažmo veřejného zdraví, dále pak důvody hodné zvláštního zřetele spojené s veřejným zájmem na zachování nepřetržitého výběru mýtného ve výši 8 - 10 mld. Kč ročně, jehož výpadek by měl nepřiměřené důsledky ve vztahu k příjmové stránce rozpočtu Státního fondu dopravní infrastruktury a k naplňování jeho poslání, a rovněž důvody hodné zvláštního zřetele spojené s veřejným zájmem na splnění závazku povinné implementace Evropské služby elektronického mýta vyplývající pro Českou republiku ze závazných právních předpisů Evropské unie.</a:t>
            </a:r>
          </a:p>
        </p:txBody>
      </p:sp>
      <p:sp>
        <p:nvSpPr>
          <p:cNvPr id="4" name="Zástupný symbol pro číslo snímku 3">
            <a:extLst>
              <a:ext uri="{FF2B5EF4-FFF2-40B4-BE49-F238E27FC236}">
                <a16:creationId xmlns:a16="http://schemas.microsoft.com/office/drawing/2014/main" id="{6A44E8AB-AB42-D469-4190-FE76603201B8}"/>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61</a:t>
            </a:fld>
            <a:endParaRPr lang="cs-CZ"/>
          </a:p>
        </p:txBody>
      </p:sp>
    </p:spTree>
    <p:extLst>
      <p:ext uri="{BB962C8B-B14F-4D97-AF65-F5344CB8AC3E}">
        <p14:creationId xmlns:p14="http://schemas.microsoft.com/office/powerpoint/2010/main" val="196625263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F73DCD-3143-8900-0E85-35AD2C95ED20}"/>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94A34002-E6F5-A7B1-D562-478F44C0281E}"/>
              </a:ext>
            </a:extLst>
          </p:cNvPr>
          <p:cNvSpPr>
            <a:spLocks noGrp="1"/>
          </p:cNvSpPr>
          <p:nvPr>
            <p:ph type="title"/>
          </p:nvPr>
        </p:nvSpPr>
        <p:spPr>
          <a:xfrm>
            <a:off x="684000" y="192876"/>
            <a:ext cx="9900000" cy="1109713"/>
          </a:xfrm>
        </p:spPr>
        <p:txBody>
          <a:bodyPr/>
          <a:lstStyle/>
          <a:p>
            <a:r>
              <a:rPr lang="cs-CZ" dirty="0"/>
              <a:t>Návrh na uložení zákazu plnění smlouvy – rozhodovací praxe</a:t>
            </a:r>
          </a:p>
        </p:txBody>
      </p:sp>
      <p:sp>
        <p:nvSpPr>
          <p:cNvPr id="17" name="Zástupný obsah 16">
            <a:extLst>
              <a:ext uri="{FF2B5EF4-FFF2-40B4-BE49-F238E27FC236}">
                <a16:creationId xmlns:a16="http://schemas.microsoft.com/office/drawing/2014/main" id="{60A59B74-434C-FAE5-2826-4616A84E7D4F}"/>
              </a:ext>
            </a:extLst>
          </p:cNvPr>
          <p:cNvSpPr>
            <a:spLocks noGrp="1"/>
          </p:cNvSpPr>
          <p:nvPr>
            <p:ph idx="1"/>
          </p:nvPr>
        </p:nvSpPr>
        <p:spPr>
          <a:xfrm>
            <a:off x="684000" y="1302589"/>
            <a:ext cx="9900000" cy="5190807"/>
          </a:xfrm>
        </p:spPr>
        <p:txBody>
          <a:bodyPr/>
          <a:lstStyle/>
          <a:p>
            <a:pPr marL="0" indent="0" algn="just">
              <a:buNone/>
            </a:pPr>
            <a:r>
              <a:rPr lang="cs-CZ" sz="2400" b="1" dirty="0"/>
              <a:t>Rozhodnutí předsedy ÚOHS ze dne 8.11.2013, č. j. ÚOHS-R111/2013/VZ-21813/2013/310/</a:t>
            </a:r>
            <a:r>
              <a:rPr lang="cs-CZ" sz="2400" b="1" dirty="0" err="1"/>
              <a:t>LPa</a:t>
            </a:r>
            <a:endParaRPr lang="cs-CZ" sz="2400" b="1" dirty="0"/>
          </a:p>
          <a:p>
            <a:pPr marL="0" indent="0" algn="just">
              <a:buNone/>
            </a:pPr>
            <a:r>
              <a:rPr lang="cs-CZ" sz="2400" dirty="0"/>
              <a:t>Uvedené tvrzení navrhovatele, že se v případě uložení zákazu plnění smlouvy jedná o sankci za porušení zákona při zadávání veřejné zakázky a bylo by proti smyslu právní úpravy, pokud by splnění smlouvy vylučovalo jeho použití jako jediného opatření k nápravě, taktéž nemohu přijmout. Předně je nutno podotknout, že uložení zákazu plnění smlouvy uzavřené na veřejnou zakázku nepředstavuje sankční opatření, které by mělo zadavatele primárně potrestat za porušení zákona, nýbrž se jedná o opatření svou povahou nápravné, jehož hlavní funkce spočívá v odstranění porušení zákona a nápravě vadného postupu tam, kde je tato náprava ještě možná. </a:t>
            </a:r>
          </a:p>
        </p:txBody>
      </p:sp>
      <p:sp>
        <p:nvSpPr>
          <p:cNvPr id="4" name="Zástupný symbol pro číslo snímku 3">
            <a:extLst>
              <a:ext uri="{FF2B5EF4-FFF2-40B4-BE49-F238E27FC236}">
                <a16:creationId xmlns:a16="http://schemas.microsoft.com/office/drawing/2014/main" id="{8E2F30FE-494F-B52D-CC35-ECFC28B2192A}"/>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62</a:t>
            </a:fld>
            <a:endParaRPr lang="cs-CZ"/>
          </a:p>
        </p:txBody>
      </p:sp>
    </p:spTree>
    <p:extLst>
      <p:ext uri="{BB962C8B-B14F-4D97-AF65-F5344CB8AC3E}">
        <p14:creationId xmlns:p14="http://schemas.microsoft.com/office/powerpoint/2010/main" val="4120210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D5341B-1DE5-D595-E56A-4E4FCA63FB12}"/>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884B031E-5E59-D38C-7DB8-FD8BE58B6A04}"/>
              </a:ext>
            </a:extLst>
          </p:cNvPr>
          <p:cNvSpPr>
            <a:spLocks noGrp="1"/>
          </p:cNvSpPr>
          <p:nvPr>
            <p:ph type="title"/>
          </p:nvPr>
        </p:nvSpPr>
        <p:spPr>
          <a:xfrm>
            <a:off x="684000" y="192876"/>
            <a:ext cx="9900000" cy="1109713"/>
          </a:xfrm>
        </p:spPr>
        <p:txBody>
          <a:bodyPr/>
          <a:lstStyle/>
          <a:p>
            <a:r>
              <a:rPr lang="cs-CZ" dirty="0"/>
              <a:t>Návrh na uložení zákazu plnění smlouvy – rozhodovací praxe</a:t>
            </a:r>
          </a:p>
        </p:txBody>
      </p:sp>
      <p:sp>
        <p:nvSpPr>
          <p:cNvPr id="17" name="Zástupný obsah 16">
            <a:extLst>
              <a:ext uri="{FF2B5EF4-FFF2-40B4-BE49-F238E27FC236}">
                <a16:creationId xmlns:a16="http://schemas.microsoft.com/office/drawing/2014/main" id="{FCC17FBF-2C73-83A3-6347-2E5A87C0181A}"/>
              </a:ext>
            </a:extLst>
          </p:cNvPr>
          <p:cNvSpPr>
            <a:spLocks noGrp="1"/>
          </p:cNvSpPr>
          <p:nvPr>
            <p:ph idx="1"/>
          </p:nvPr>
        </p:nvSpPr>
        <p:spPr>
          <a:xfrm>
            <a:off x="684000" y="1302589"/>
            <a:ext cx="9900000" cy="5190807"/>
          </a:xfrm>
        </p:spPr>
        <p:txBody>
          <a:bodyPr/>
          <a:lstStyle/>
          <a:p>
            <a:pPr marL="0" indent="0" algn="just">
              <a:buNone/>
            </a:pPr>
            <a:r>
              <a:rPr lang="cs-CZ" sz="2400" b="1" dirty="0"/>
              <a:t>Rozhodnutí předsedy ÚOHS ze dne 8.11.2013, č. j. ÚOHS-R111/2013/VZ-21813/2013/310/</a:t>
            </a:r>
            <a:r>
              <a:rPr lang="cs-CZ" sz="2400" b="1" dirty="0" err="1"/>
              <a:t>LPa</a:t>
            </a:r>
            <a:endParaRPr lang="cs-CZ" sz="2400" b="1" dirty="0"/>
          </a:p>
          <a:p>
            <a:pPr marL="0" indent="0" algn="just">
              <a:buNone/>
            </a:pPr>
            <a:r>
              <a:rPr lang="cs-CZ" sz="2400" dirty="0"/>
              <a:t>Důvodem, proč po splnění smlouvy tento nápravný institut nelze použít, je fakt, že zákazem plnit na předmět uzavřené smlouvy nelze odčinit či zvrátit skutečnost, že k plnění již došlo, a tento prostředek je tedy neúčinný a bez způsobilosti vyvolat předpokládaný následek. Jde v podstatě o obdobný důvod, pro který nelze použít ostatní nápravná opatření ve smyslu § 118 odst. 1 zákona poté, co již došlo k uzavření smlouvy. Po uzavření smlouvy, resp. po jejím splnění, přichází za stejných podmínek v úvahu postup podle § 120 zákona, kdy Úřad konstatuje správní delikt spáchaný zadavatelem, případně přistoupí k uložení pokuty. Navrhovatelovy úvahy jsou tedy v tomto smyslu bezpředmětné.</a:t>
            </a:r>
          </a:p>
        </p:txBody>
      </p:sp>
      <p:sp>
        <p:nvSpPr>
          <p:cNvPr id="4" name="Zástupný symbol pro číslo snímku 3">
            <a:extLst>
              <a:ext uri="{FF2B5EF4-FFF2-40B4-BE49-F238E27FC236}">
                <a16:creationId xmlns:a16="http://schemas.microsoft.com/office/drawing/2014/main" id="{8840DCCF-06AF-0460-9E16-983284064643}"/>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63</a:t>
            </a:fld>
            <a:endParaRPr lang="cs-CZ"/>
          </a:p>
        </p:txBody>
      </p:sp>
    </p:spTree>
    <p:extLst>
      <p:ext uri="{BB962C8B-B14F-4D97-AF65-F5344CB8AC3E}">
        <p14:creationId xmlns:p14="http://schemas.microsoft.com/office/powerpoint/2010/main" val="277224931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D127878-7249-41F4-8CBC-B5C81373ADD9}"/>
              </a:ext>
            </a:extLst>
          </p:cNvPr>
          <p:cNvSpPr>
            <a:spLocks noGrp="1"/>
          </p:cNvSpPr>
          <p:nvPr>
            <p:ph type="ctrTitle"/>
          </p:nvPr>
        </p:nvSpPr>
        <p:spPr>
          <a:xfrm>
            <a:off x="6300000" y="2116183"/>
            <a:ext cx="5400000" cy="1916866"/>
          </a:xfrm>
        </p:spPr>
        <p:txBody>
          <a:bodyPr/>
          <a:lstStyle/>
          <a:p>
            <a:r>
              <a:rPr lang="cs-CZ" dirty="0"/>
              <a:t>Děkuji</a:t>
            </a:r>
            <a:br>
              <a:rPr lang="cs-CZ" dirty="0"/>
            </a:br>
            <a:r>
              <a:rPr lang="cs-CZ" dirty="0"/>
              <a:t>za pozornost</a:t>
            </a:r>
          </a:p>
        </p:txBody>
      </p:sp>
      <p:sp>
        <p:nvSpPr>
          <p:cNvPr id="5" name="Zástupný symbol pro obsah 2">
            <a:extLst>
              <a:ext uri="{FF2B5EF4-FFF2-40B4-BE49-F238E27FC236}">
                <a16:creationId xmlns:a16="http://schemas.microsoft.com/office/drawing/2014/main" id="{78819B76-FCCF-20DD-93BA-079BCCC6451D}"/>
              </a:ext>
            </a:extLst>
          </p:cNvPr>
          <p:cNvSpPr>
            <a:spLocks noGrp="1"/>
          </p:cNvSpPr>
          <p:nvPr>
            <p:ph type="subTitle" idx="1"/>
          </p:nvPr>
        </p:nvSpPr>
        <p:spPr>
          <a:xfrm>
            <a:off x="6300000" y="4245429"/>
            <a:ext cx="5400000" cy="1968940"/>
          </a:xfrm>
        </p:spPr>
        <p:txBody>
          <a:bodyPr>
            <a:normAutofit/>
          </a:bodyPr>
          <a:lstStyle/>
          <a:p>
            <a:r>
              <a:rPr lang="cs-CZ" dirty="0"/>
              <a:t>Lenka Dudová</a:t>
            </a:r>
          </a:p>
          <a:p>
            <a:r>
              <a:rPr lang="cs-CZ" dirty="0">
                <a:solidFill>
                  <a:schemeClr val="accent5"/>
                </a:solidFill>
              </a:rPr>
              <a:t>lenka.dudova@mmr.gov.cz</a:t>
            </a:r>
          </a:p>
        </p:txBody>
      </p:sp>
    </p:spTree>
    <p:extLst>
      <p:ext uri="{BB962C8B-B14F-4D97-AF65-F5344CB8AC3E}">
        <p14:creationId xmlns:p14="http://schemas.microsoft.com/office/powerpoint/2010/main" val="27263870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2DB3AE-C91E-8C90-D91E-0655B58FD94C}"/>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772576B7-DE4A-906F-F094-71A80F3A2A30}"/>
              </a:ext>
            </a:extLst>
          </p:cNvPr>
          <p:cNvSpPr>
            <a:spLocks noGrp="1"/>
          </p:cNvSpPr>
          <p:nvPr>
            <p:ph type="title"/>
          </p:nvPr>
        </p:nvSpPr>
        <p:spPr>
          <a:xfrm>
            <a:off x="684000" y="619932"/>
            <a:ext cx="9900000" cy="719011"/>
          </a:xfrm>
        </p:spPr>
        <p:txBody>
          <a:bodyPr/>
          <a:lstStyle/>
          <a:p>
            <a:r>
              <a:rPr lang="cs-CZ" dirty="0"/>
              <a:t>Žádost o vysvětlení zadávací dokumentace</a:t>
            </a:r>
          </a:p>
        </p:txBody>
      </p:sp>
      <p:sp>
        <p:nvSpPr>
          <p:cNvPr id="17" name="Zástupný obsah 16">
            <a:extLst>
              <a:ext uri="{FF2B5EF4-FFF2-40B4-BE49-F238E27FC236}">
                <a16:creationId xmlns:a16="http://schemas.microsoft.com/office/drawing/2014/main" id="{EB7C341B-C5B3-8AF7-39B7-60B124BD8B5F}"/>
              </a:ext>
            </a:extLst>
          </p:cNvPr>
          <p:cNvSpPr>
            <a:spLocks noGrp="1"/>
          </p:cNvSpPr>
          <p:nvPr>
            <p:ph idx="1"/>
          </p:nvPr>
        </p:nvSpPr>
        <p:spPr>
          <a:xfrm>
            <a:off x="684000" y="1338944"/>
            <a:ext cx="9900000" cy="4961056"/>
          </a:xfrm>
        </p:spPr>
        <p:txBody>
          <a:bodyPr/>
          <a:lstStyle/>
          <a:p>
            <a:pPr algn="just">
              <a:buFontTx/>
              <a:buChar char="-"/>
            </a:pPr>
            <a:r>
              <a:rPr lang="cs-CZ" sz="2800" dirty="0"/>
              <a:t>Př. zadavatel stanoví jako poslední den lhůty pro podání nabídky, předběžné nabídky či žádosti o účast (pátek) 19.5.2023, byl by zadavatel oprávněn uveřejnit vysvětlení dokumentace nejpozději do (pátku) 12.5.2023 - jedná se o zpětné počítání lhůt, které upravuje rozhodnutí Nejvyššího soudu České republiky ze dne 21. 4. 2004, </a:t>
            </a:r>
            <a:r>
              <a:rPr lang="cs-CZ" sz="2800" dirty="0" err="1"/>
              <a:t>sp</a:t>
            </a:r>
            <a:r>
              <a:rPr lang="cs-CZ" sz="2800" dirty="0"/>
              <a:t>. zn. 21 Odo 783/2003.</a:t>
            </a:r>
          </a:p>
          <a:p>
            <a:pPr>
              <a:buFontTx/>
              <a:buChar char="-"/>
            </a:pPr>
            <a:endParaRPr lang="cs-CZ" sz="2400" dirty="0"/>
          </a:p>
        </p:txBody>
      </p:sp>
      <p:sp>
        <p:nvSpPr>
          <p:cNvPr id="4" name="Zástupný symbol pro číslo snímku 3">
            <a:extLst>
              <a:ext uri="{FF2B5EF4-FFF2-40B4-BE49-F238E27FC236}">
                <a16:creationId xmlns:a16="http://schemas.microsoft.com/office/drawing/2014/main" id="{214152C0-20A4-39E1-4485-00B304CB9F2D}"/>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7</a:t>
            </a:fld>
            <a:endParaRPr lang="cs-CZ"/>
          </a:p>
        </p:txBody>
      </p:sp>
    </p:spTree>
    <p:extLst>
      <p:ext uri="{BB962C8B-B14F-4D97-AF65-F5344CB8AC3E}">
        <p14:creationId xmlns:p14="http://schemas.microsoft.com/office/powerpoint/2010/main" val="35123701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F6162D-DD94-6C5F-4614-EE08C411C1A1}"/>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C5D66100-95A9-0EAE-B7FC-EE7A3EDBD409}"/>
              </a:ext>
            </a:extLst>
          </p:cNvPr>
          <p:cNvSpPr>
            <a:spLocks noGrp="1"/>
          </p:cNvSpPr>
          <p:nvPr>
            <p:ph type="title"/>
          </p:nvPr>
        </p:nvSpPr>
        <p:spPr>
          <a:xfrm>
            <a:off x="684000" y="619932"/>
            <a:ext cx="9900000" cy="719011"/>
          </a:xfrm>
        </p:spPr>
        <p:txBody>
          <a:bodyPr/>
          <a:lstStyle/>
          <a:p>
            <a:r>
              <a:rPr lang="cs-CZ" dirty="0"/>
              <a:t>Žádost o vysvětlení zadávací dokumentace</a:t>
            </a:r>
          </a:p>
        </p:txBody>
      </p:sp>
      <p:sp>
        <p:nvSpPr>
          <p:cNvPr id="17" name="Zástupný obsah 16">
            <a:extLst>
              <a:ext uri="{FF2B5EF4-FFF2-40B4-BE49-F238E27FC236}">
                <a16:creationId xmlns:a16="http://schemas.microsoft.com/office/drawing/2014/main" id="{66D2141E-23D7-277C-A803-C50E90262729}"/>
              </a:ext>
            </a:extLst>
          </p:cNvPr>
          <p:cNvSpPr>
            <a:spLocks noGrp="1"/>
          </p:cNvSpPr>
          <p:nvPr>
            <p:ph idx="1"/>
          </p:nvPr>
        </p:nvSpPr>
        <p:spPr>
          <a:xfrm>
            <a:off x="684000" y="1338944"/>
            <a:ext cx="9900000" cy="4961056"/>
          </a:xfrm>
        </p:spPr>
        <p:txBody>
          <a:bodyPr/>
          <a:lstStyle/>
          <a:p>
            <a:pPr algn="just"/>
            <a:r>
              <a:rPr lang="cs-CZ" sz="2200" dirty="0"/>
              <a:t>Novela z roku 2023 nově v § 242 odst. 5 umožňuje, aby zadavatel v zadávací dokumentaci nebo soutěžních podmínkách stanovil, že námitky proti ZD lze podat nejpozději 72 hodin před skončením lhůt k podání nabídky.</a:t>
            </a:r>
          </a:p>
          <a:p>
            <a:pPr algn="just"/>
            <a:r>
              <a:rPr lang="cs-CZ" sz="2200" dirty="0"/>
              <a:t>Zadavatelem musí být zohledněna vzájemná vazba mezi finální lhůtou pro podání nabídek a lhůtou pro podání námitek, která tímto postupem nesmí být z hlediska její celkové délky zkrácena tak, aby ve výsledku nebyly splněny požadavky vyplývající z § 242 odst. 5 ZZVZ - konkrétně to tedy znamená, že v souladu s § 98 odst. 1 ZZVZ musí být v těchto případech vysvětlení zadávací dokumentace zveřejněno v tam stanovené lhůtě prodloužené o 72 hodin, tedy 5 pracovních dnů plus 72 hodin, resp.  4 pracovní dny plus 72 hodin.</a:t>
            </a:r>
          </a:p>
          <a:p>
            <a:pPr>
              <a:buFontTx/>
              <a:buChar char="-"/>
            </a:pPr>
            <a:endParaRPr lang="cs-CZ" sz="2400" dirty="0"/>
          </a:p>
        </p:txBody>
      </p:sp>
      <p:sp>
        <p:nvSpPr>
          <p:cNvPr id="4" name="Zástupný symbol pro číslo snímku 3">
            <a:extLst>
              <a:ext uri="{FF2B5EF4-FFF2-40B4-BE49-F238E27FC236}">
                <a16:creationId xmlns:a16="http://schemas.microsoft.com/office/drawing/2014/main" id="{3F8F2682-E71E-8809-2BA4-0C9BA949D963}"/>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8</a:t>
            </a:fld>
            <a:endParaRPr lang="cs-CZ"/>
          </a:p>
        </p:txBody>
      </p:sp>
    </p:spTree>
    <p:extLst>
      <p:ext uri="{BB962C8B-B14F-4D97-AF65-F5344CB8AC3E}">
        <p14:creationId xmlns:p14="http://schemas.microsoft.com/office/powerpoint/2010/main" val="26657724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47EDD4-AE1D-37B6-CBAA-B495B6D5675E}"/>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9D506CFF-493D-BDAD-A4DA-AA79815024AB}"/>
              </a:ext>
            </a:extLst>
          </p:cNvPr>
          <p:cNvSpPr>
            <a:spLocks noGrp="1"/>
          </p:cNvSpPr>
          <p:nvPr>
            <p:ph type="title"/>
          </p:nvPr>
        </p:nvSpPr>
        <p:spPr>
          <a:xfrm>
            <a:off x="684000" y="619932"/>
            <a:ext cx="9900000" cy="719011"/>
          </a:xfrm>
        </p:spPr>
        <p:txBody>
          <a:bodyPr/>
          <a:lstStyle/>
          <a:p>
            <a:r>
              <a:rPr lang="cs-CZ" dirty="0"/>
              <a:t>Žádost o vysvětlení zadávací dokumentace</a:t>
            </a:r>
          </a:p>
        </p:txBody>
      </p:sp>
      <p:sp>
        <p:nvSpPr>
          <p:cNvPr id="17" name="Zástupný obsah 16">
            <a:extLst>
              <a:ext uri="{FF2B5EF4-FFF2-40B4-BE49-F238E27FC236}">
                <a16:creationId xmlns:a16="http://schemas.microsoft.com/office/drawing/2014/main" id="{77C4F68B-1AB6-6349-38D8-C4424C0B329F}"/>
              </a:ext>
            </a:extLst>
          </p:cNvPr>
          <p:cNvSpPr>
            <a:spLocks noGrp="1"/>
          </p:cNvSpPr>
          <p:nvPr>
            <p:ph idx="1"/>
          </p:nvPr>
        </p:nvSpPr>
        <p:spPr>
          <a:xfrm>
            <a:off x="684000" y="1338944"/>
            <a:ext cx="9900000" cy="4961056"/>
          </a:xfrm>
        </p:spPr>
        <p:txBody>
          <a:bodyPr/>
          <a:lstStyle/>
          <a:p>
            <a:pPr marL="0" indent="0" algn="just">
              <a:buNone/>
            </a:pPr>
            <a:r>
              <a:rPr lang="cs-CZ" sz="2200" dirty="0"/>
              <a:t>Pokud se část ZD neuveřejňuje (§ 96 odst. 2 ZZVZ) – zadavatel vysvětlení odešle nebo předá všem dodavatelům, kteří podali žádost o příslušné části zadávací dokumentace.</a:t>
            </a:r>
          </a:p>
          <a:p>
            <a:pPr>
              <a:buFontTx/>
              <a:buChar char="-"/>
            </a:pPr>
            <a:endParaRPr lang="cs-CZ" sz="2400" dirty="0"/>
          </a:p>
        </p:txBody>
      </p:sp>
      <p:sp>
        <p:nvSpPr>
          <p:cNvPr id="4" name="Zástupný symbol pro číslo snímku 3">
            <a:extLst>
              <a:ext uri="{FF2B5EF4-FFF2-40B4-BE49-F238E27FC236}">
                <a16:creationId xmlns:a16="http://schemas.microsoft.com/office/drawing/2014/main" id="{03D22830-1E0B-9E83-6FDC-B7B327329EF6}"/>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9</a:t>
            </a:fld>
            <a:endParaRPr lang="cs-CZ"/>
          </a:p>
        </p:txBody>
      </p:sp>
    </p:spTree>
    <p:extLst>
      <p:ext uri="{BB962C8B-B14F-4D97-AF65-F5344CB8AC3E}">
        <p14:creationId xmlns:p14="http://schemas.microsoft.com/office/powerpoint/2010/main" val="3640932959"/>
      </p:ext>
    </p:extLst>
  </p:cSld>
  <p:clrMapOvr>
    <a:masterClrMapping/>
  </p:clrMapOvr>
</p:sld>
</file>

<file path=ppt/theme/theme1.xml><?xml version="1.0" encoding="utf-8"?>
<a:theme xmlns:a="http://schemas.openxmlformats.org/drawingml/2006/main" name="JVS PPT Dark">
  <a:themeElements>
    <a:clrScheme name="JVS barvy">
      <a:dk1>
        <a:srgbClr val="545860"/>
      </a:dk1>
      <a:lt1>
        <a:srgbClr val="FFFFFF"/>
      </a:lt1>
      <a:dk2>
        <a:srgbClr val="0C1838"/>
      </a:dk2>
      <a:lt2>
        <a:srgbClr val="A7A9B3"/>
      </a:lt2>
      <a:accent1>
        <a:srgbClr val="00459B"/>
      </a:accent1>
      <a:accent2>
        <a:srgbClr val="D70C0F"/>
      </a:accent2>
      <a:accent3>
        <a:srgbClr val="F7C1B9"/>
      </a:accent3>
      <a:accent4>
        <a:srgbClr val="690527"/>
      </a:accent4>
      <a:accent5>
        <a:srgbClr val="9DC8E9"/>
      </a:accent5>
      <a:accent6>
        <a:srgbClr val="878A95"/>
      </a:accent6>
      <a:hlink>
        <a:srgbClr val="008C99"/>
      </a:hlink>
      <a:folHlink>
        <a:srgbClr val="452E73"/>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marL="288000" indent="-288000" algn="l">
          <a:spcAft>
            <a:spcPts val="1000"/>
          </a:spcAft>
          <a:buClr>
            <a:schemeClr val="accent5"/>
          </a:buClr>
          <a:buSzPct val="90000"/>
          <a:buFont typeface="Wingdings" pitchFamily="2" charset="2"/>
          <a:buChar char="§"/>
          <a:defRPr sz="2000" dirty="0">
            <a:solidFill>
              <a:schemeClr val="bg1"/>
            </a:solidFill>
            <a:latin typeface="Arial" panose="020B0604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JVS PPS Light">
  <a:themeElements>
    <a:clrScheme name="JVS UOSS 1">
      <a:dk1>
        <a:srgbClr val="545860"/>
      </a:dk1>
      <a:lt1>
        <a:srgbClr val="FFFFFF"/>
      </a:lt1>
      <a:dk2>
        <a:srgbClr val="0C1838"/>
      </a:dk2>
      <a:lt2>
        <a:srgbClr val="A7A9B3"/>
      </a:lt2>
      <a:accent1>
        <a:srgbClr val="00459B"/>
      </a:accent1>
      <a:accent2>
        <a:srgbClr val="D70C0F"/>
      </a:accent2>
      <a:accent3>
        <a:srgbClr val="F7C1B9"/>
      </a:accent3>
      <a:accent4>
        <a:srgbClr val="690527"/>
      </a:accent4>
      <a:accent5>
        <a:srgbClr val="9DC8E9"/>
      </a:accent5>
      <a:accent6>
        <a:srgbClr val="878A95"/>
      </a:accent6>
      <a:hlink>
        <a:srgbClr val="008C99"/>
      </a:hlink>
      <a:folHlink>
        <a:srgbClr val="452E73"/>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marL="288000" indent="-288000" algn="l">
          <a:spcAft>
            <a:spcPts val="1000"/>
          </a:spcAft>
          <a:buClr>
            <a:schemeClr val="accent1"/>
          </a:buClr>
          <a:buSzPct val="90000"/>
          <a:buFont typeface="Wingdings" pitchFamily="2" charset="2"/>
          <a:buChar char="§"/>
          <a:defRPr sz="2000" dirty="0">
            <a:solidFill>
              <a:schemeClr val="tx1"/>
            </a:solidFill>
            <a:latin typeface="Arial" panose="020B0604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D49E6BE534F60E469CE8F6942E8CB243" ma:contentTypeVersion="3" ma:contentTypeDescription="Vytvoří nový dokument" ma:contentTypeScope="" ma:versionID="f016a36121c73f128f837a688d434fda">
  <xsd:schema xmlns:xsd="http://www.w3.org/2001/XMLSchema" xmlns:xs="http://www.w3.org/2001/XMLSchema" xmlns:p="http://schemas.microsoft.com/office/2006/metadata/properties" xmlns:ns2="46101490-013c-45ea-bf1a-4a68c9a652b7" targetNamespace="http://schemas.microsoft.com/office/2006/metadata/properties" ma:root="true" ma:fieldsID="34c1f9b9eddcae5283eef7731ea9b1bc" ns2:_="">
    <xsd:import namespace="46101490-013c-45ea-bf1a-4a68c9a652b7"/>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6101490-013c-45ea-bf1a-4a68c9a652b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obsahu"/>
        <xsd:element ref="dc:title" minOccurs="0" maxOccurs="1" ma:index="4"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76417A6-8771-430D-A2A0-70E5FBC37019}">
  <ds:schemaRefs>
    <ds:schemaRef ds:uri="46101490-013c-45ea-bf1a-4a68c9a652b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2D19C120-5274-443A-93A6-139E5591E124}">
  <ds:schemaRefs>
    <ds:schemaRef ds:uri="b42b3ace-cfc9-4323-a967-7cca6ffa24c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CC91B0F1-BDD1-486A-BD8F-8AC4E1CC693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1223</TotalTime>
  <Words>6920</Words>
  <Application>Microsoft Office PowerPoint</Application>
  <PresentationFormat>Širokoúhlá obrazovka</PresentationFormat>
  <Paragraphs>342</Paragraphs>
  <Slides>64</Slides>
  <Notes>19</Notes>
  <HiddenSlides>0</HiddenSlides>
  <MMClips>0</MMClips>
  <ScaleCrop>false</ScaleCrop>
  <HeadingPairs>
    <vt:vector size="6" baseType="variant">
      <vt:variant>
        <vt:lpstr>Použitá písma</vt:lpstr>
      </vt:variant>
      <vt:variant>
        <vt:i4>2</vt:i4>
      </vt:variant>
      <vt:variant>
        <vt:lpstr>Motiv</vt:lpstr>
      </vt:variant>
      <vt:variant>
        <vt:i4>2</vt:i4>
      </vt:variant>
      <vt:variant>
        <vt:lpstr>Nadpisy snímků</vt:lpstr>
      </vt:variant>
      <vt:variant>
        <vt:i4>64</vt:i4>
      </vt:variant>
    </vt:vector>
  </HeadingPairs>
  <TitlesOfParts>
    <vt:vector size="68" baseType="lpstr">
      <vt:lpstr>Arial</vt:lpstr>
      <vt:lpstr>Wingdings</vt:lpstr>
      <vt:lpstr>JVS PPT Dark</vt:lpstr>
      <vt:lpstr>JVS PPS Light</vt:lpstr>
      <vt:lpstr>Obrana dodavatele proti postupu zadavatele</vt:lpstr>
      <vt:lpstr>Obsah</vt:lpstr>
      <vt:lpstr>Obrana dodavatele</vt:lpstr>
      <vt:lpstr>Žádost o vysvětlení zadávací dokumentace</vt:lpstr>
      <vt:lpstr>Žádost o vysvětlení zadávací dokumentace</vt:lpstr>
      <vt:lpstr>Žádost o vysvětlení zadávací dokumentace</vt:lpstr>
      <vt:lpstr>Žádost o vysvětlení zadávací dokumentace</vt:lpstr>
      <vt:lpstr>Žádost o vysvětlení zadávací dokumentace</vt:lpstr>
      <vt:lpstr>Žádost o vysvětlení zadávací dokumentace</vt:lpstr>
      <vt:lpstr>Žádost o vysvětlení zadávací dokumentace</vt:lpstr>
      <vt:lpstr>Žádost o vysvětlení ZD – rozhodovací praxe</vt:lpstr>
      <vt:lpstr>Žádost o vysvětlení ZD – rozhodovací praxe</vt:lpstr>
      <vt:lpstr>Žádost o vysvětlení ZD – rozhodovací praxe</vt:lpstr>
      <vt:lpstr>Žádost o vysvětlení ZD – rozhodovací praxe</vt:lpstr>
      <vt:lpstr>Žádost o vysvětlení ZD – rozhodovací praxe</vt:lpstr>
      <vt:lpstr>Žádost o vysvětlení ZD – rozhodovací praxe</vt:lpstr>
      <vt:lpstr>Žádost o vysvětlení ZD – rozhodovací praxe</vt:lpstr>
      <vt:lpstr>Žádost o vysvětlení ZD – rozhodovací praxe</vt:lpstr>
      <vt:lpstr>Žádost o vysvětlení ZD – rozhodovací praxe</vt:lpstr>
      <vt:lpstr>Žádost o vysvětlení ZD – rozhodovací praxe</vt:lpstr>
      <vt:lpstr>Žádost o vysvětlení ZD – rozhodovací praxe</vt:lpstr>
      <vt:lpstr>Žádost o vysvětlení ZD – rozhodovací praxe</vt:lpstr>
      <vt:lpstr>Žádost o vysvětlení ZD – rozhodovací praxe</vt:lpstr>
      <vt:lpstr>Žádost o vysvětlení ZD – rozhodovací praxe</vt:lpstr>
      <vt:lpstr>Žádost o vysvětlení ZD – rozhodovací praxe</vt:lpstr>
      <vt:lpstr>Žádost o vysvětlení ZD – rozhodovací praxe</vt:lpstr>
      <vt:lpstr>Žádost o vysvětlení ZD – rozhodovací praxe</vt:lpstr>
      <vt:lpstr>Žádost o vysvětlení ZD – rozhodovací praxe</vt:lpstr>
      <vt:lpstr>Námitky</vt:lpstr>
      <vt:lpstr>Námitky</vt:lpstr>
      <vt:lpstr>Námitky</vt:lpstr>
      <vt:lpstr>Námitky</vt:lpstr>
      <vt:lpstr>Námitky</vt:lpstr>
      <vt:lpstr>Námitky</vt:lpstr>
      <vt:lpstr>Námitky</vt:lpstr>
      <vt:lpstr>Řízení o přezkoumání úkonů zadavatele</vt:lpstr>
      <vt:lpstr>Námitky proti zadávací dokumentaci - rozhodovací praxe</vt:lpstr>
      <vt:lpstr>Námitky proti zadávací dokumentaci - rozhodovací praxe</vt:lpstr>
      <vt:lpstr>Námitky proti zadávací dokumentaci - rozhodovací praxe</vt:lpstr>
      <vt:lpstr>Námitky proti zadávací dokumentaci - rozhodovací praxe</vt:lpstr>
      <vt:lpstr>Návrh na uložení zákazu plnění smlouvy</vt:lpstr>
      <vt:lpstr>Návrh na uložení zákazu plnění smlouvy</vt:lpstr>
      <vt:lpstr>Návrh na uložení zákazu plnění smlouvy</vt:lpstr>
      <vt:lpstr>Návrh na uložení zákazu plnění smlouvy</vt:lpstr>
      <vt:lpstr>Návrh na uložení zákazu plnění smlouvy</vt:lpstr>
      <vt:lpstr>Návrh na uložení zákazu plnění smlouvy</vt:lpstr>
      <vt:lpstr>Návrh na uložení zákazu plnění smlouvy</vt:lpstr>
      <vt:lpstr>Návrh na uložení zákazu plnění smlouvy</vt:lpstr>
      <vt:lpstr>Návrh na uložení zákazu plnění smlouvy</vt:lpstr>
      <vt:lpstr>Návrh na uložení zákazu plnění smlouvy</vt:lpstr>
      <vt:lpstr>Návrh na uložení zákazu plnění smlouvy</vt:lpstr>
      <vt:lpstr>Návrh na uložení zákazu plnění smlouvy</vt:lpstr>
      <vt:lpstr>Návrh na uložení zákazu plnění smlouvy</vt:lpstr>
      <vt:lpstr>Návrh na uložení zákazu plnění smlouvy</vt:lpstr>
      <vt:lpstr>Návrh na uložení zákazu plnění smlouvy</vt:lpstr>
      <vt:lpstr>Návrh na uložení zákazu plnění smlouvy – rozhodovací praxe</vt:lpstr>
      <vt:lpstr>Návrh na uložení zákazu plnění smlouvy – rozhodovací praxe</vt:lpstr>
      <vt:lpstr>Návrh na uložení zákazu plnění smlouvy – rozhodovací praxe</vt:lpstr>
      <vt:lpstr>Návrh na uložení zákazu plnění smlouvy – rozhodovací praxe</vt:lpstr>
      <vt:lpstr>Návrh na uložení zákazu plnění smlouvy – rozhodovací praxe</vt:lpstr>
      <vt:lpstr>Návrh na uložení zákazu plnění smlouvy – rozhodovací praxe</vt:lpstr>
      <vt:lpstr>Návrh na uložení zákazu plnění smlouvy – rozhodovací praxe</vt:lpstr>
      <vt:lpstr>Návrh na uložení zákazu plnění smlouvy – rozhodovací praxe</vt:lpstr>
      <vt:lpstr>Děkuji za pozornost</vt:lpstr>
    </vt:vector>
  </TitlesOfParts>
  <Manager/>
  <Company>Jednotný vizuální styl</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subject/>
  <dc:creator>Karel Drašnar</dc:creator>
  <cp:keywords/>
  <dc:description/>
  <cp:lastModifiedBy>Dudová Lenka</cp:lastModifiedBy>
  <cp:revision>18</cp:revision>
  <cp:lastPrinted>2025-10-24T08:31:40Z</cp:lastPrinted>
  <dcterms:created xsi:type="dcterms:W3CDTF">2025-01-29T13:36:29Z</dcterms:created>
  <dcterms:modified xsi:type="dcterms:W3CDTF">2026-04-28T07:49:12Z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0x010100D49E6BE534F60E469CE8F6942E8CB243</vt:lpwstr>
  </property>
  <property fmtid="{D5CDD505-2E9C-101B-9397-08002B2CF9AE}" pid="3" name="MediaServiceImageTags">
    <vt:lpwstr/>
  </property>
  <property fmtid="{D5CDD505-2E9C-101B-9397-08002B2CF9AE}" pid="4" name="MSIP_Label_b3564849-fbfc-4795-ad59-055bb350645f_Enabled">
    <vt:lpwstr>true</vt:lpwstr>
  </property>
  <property fmtid="{D5CDD505-2E9C-101B-9397-08002B2CF9AE}" pid="5" name="MSIP_Label_b3564849-fbfc-4795-ad59-055bb350645f_SetDate">
    <vt:lpwstr>2025-11-05T08:47:26Z</vt:lpwstr>
  </property>
  <property fmtid="{D5CDD505-2E9C-101B-9397-08002B2CF9AE}" pid="6" name="MSIP_Label_b3564849-fbfc-4795-ad59-055bb350645f_Method">
    <vt:lpwstr>Standard</vt:lpwstr>
  </property>
  <property fmtid="{D5CDD505-2E9C-101B-9397-08002B2CF9AE}" pid="7" name="MSIP_Label_b3564849-fbfc-4795-ad59-055bb350645f_Name">
    <vt:lpwstr>M102S01</vt:lpwstr>
  </property>
  <property fmtid="{D5CDD505-2E9C-101B-9397-08002B2CF9AE}" pid="8" name="MSIP_Label_b3564849-fbfc-4795-ad59-055bb350645f_SiteId">
    <vt:lpwstr>65154e19-ce31-44e2-97af-2480f4c17f95</vt:lpwstr>
  </property>
  <property fmtid="{D5CDD505-2E9C-101B-9397-08002B2CF9AE}" pid="9" name="MSIP_Label_b3564849-fbfc-4795-ad59-055bb350645f_ActionId">
    <vt:lpwstr>a46c3e65-4ee5-4762-a82b-3d1c88712a7f</vt:lpwstr>
  </property>
  <property fmtid="{D5CDD505-2E9C-101B-9397-08002B2CF9AE}" pid="10" name="MSIP_Label_b3564849-fbfc-4795-ad59-055bb350645f_ContentBits">
    <vt:lpwstr>0</vt:lpwstr>
  </property>
  <property fmtid="{D5CDD505-2E9C-101B-9397-08002B2CF9AE}" pid="11" name="MSIP_Label_b3564849-fbfc-4795-ad59-055bb350645f_Tag">
    <vt:lpwstr>10, 3, 0, 1</vt:lpwstr>
  </property>
  <property fmtid="{D5CDD505-2E9C-101B-9397-08002B2CF9AE}" pid="12" name="xd_ProgID">
    <vt:lpwstr/>
  </property>
  <property fmtid="{D5CDD505-2E9C-101B-9397-08002B2CF9AE}" pid="13" name="ComplianceAssetId">
    <vt:lpwstr/>
  </property>
  <property fmtid="{D5CDD505-2E9C-101B-9397-08002B2CF9AE}" pid="14" name="TemplateUrl">
    <vt:lpwstr/>
  </property>
  <property fmtid="{D5CDD505-2E9C-101B-9397-08002B2CF9AE}" pid="15" name="_ExtendedDescription">
    <vt:lpwstr/>
  </property>
  <property fmtid="{D5CDD505-2E9C-101B-9397-08002B2CF9AE}" pid="16" name="TriggerFlowInfo">
    <vt:lpwstr/>
  </property>
  <property fmtid="{D5CDD505-2E9C-101B-9397-08002B2CF9AE}" pid="17" name="xd_Signature">
    <vt:lpwstr/>
  </property>
</Properties>
</file>