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Lst>
  <p:notesMasterIdLst>
    <p:notesMasterId r:id="rId62"/>
  </p:notesMasterIdLst>
  <p:sldIdLst>
    <p:sldId id="322" r:id="rId6"/>
    <p:sldId id="404" r:id="rId7"/>
    <p:sldId id="325" r:id="rId8"/>
    <p:sldId id="408" r:id="rId9"/>
    <p:sldId id="409" r:id="rId10"/>
    <p:sldId id="410" r:id="rId11"/>
    <p:sldId id="462" r:id="rId12"/>
    <p:sldId id="411" r:id="rId13"/>
    <p:sldId id="423" r:id="rId14"/>
    <p:sldId id="466" r:id="rId15"/>
    <p:sldId id="412" r:id="rId16"/>
    <p:sldId id="413" r:id="rId17"/>
    <p:sldId id="467" r:id="rId18"/>
    <p:sldId id="414" r:id="rId19"/>
    <p:sldId id="415" r:id="rId20"/>
    <p:sldId id="416" r:id="rId21"/>
    <p:sldId id="424" r:id="rId22"/>
    <p:sldId id="430" r:id="rId23"/>
    <p:sldId id="431" r:id="rId24"/>
    <p:sldId id="425" r:id="rId25"/>
    <p:sldId id="426" r:id="rId26"/>
    <p:sldId id="427" r:id="rId27"/>
    <p:sldId id="432" r:id="rId28"/>
    <p:sldId id="468" r:id="rId29"/>
    <p:sldId id="428" r:id="rId30"/>
    <p:sldId id="433" r:id="rId31"/>
    <p:sldId id="434" r:id="rId32"/>
    <p:sldId id="435" r:id="rId33"/>
    <p:sldId id="436" r:id="rId34"/>
    <p:sldId id="437" r:id="rId35"/>
    <p:sldId id="438" r:id="rId36"/>
    <p:sldId id="439" r:id="rId37"/>
    <p:sldId id="440" r:id="rId38"/>
    <p:sldId id="441" r:id="rId39"/>
    <p:sldId id="442" r:id="rId40"/>
    <p:sldId id="443" r:id="rId41"/>
    <p:sldId id="444" r:id="rId42"/>
    <p:sldId id="445" r:id="rId43"/>
    <p:sldId id="446" r:id="rId44"/>
    <p:sldId id="447" r:id="rId45"/>
    <p:sldId id="448" r:id="rId46"/>
    <p:sldId id="449" r:id="rId47"/>
    <p:sldId id="452" r:id="rId48"/>
    <p:sldId id="450" r:id="rId49"/>
    <p:sldId id="451" r:id="rId50"/>
    <p:sldId id="453" r:id="rId51"/>
    <p:sldId id="454" r:id="rId52"/>
    <p:sldId id="455" r:id="rId53"/>
    <p:sldId id="456" r:id="rId54"/>
    <p:sldId id="457" r:id="rId55"/>
    <p:sldId id="458" r:id="rId56"/>
    <p:sldId id="469" r:id="rId57"/>
    <p:sldId id="459" r:id="rId58"/>
    <p:sldId id="460" r:id="rId59"/>
    <p:sldId id="461" r:id="rId60"/>
    <p:sldId id="321" r:id="rId61"/>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339"/>
    <a:srgbClr val="FFAA00"/>
    <a:srgbClr val="FCF9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řední styl 2 – zvýraznění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4C1A8A3-306A-4EB7-A6B1-4F7E0EB9C5D6}" styleName="Střední styl 3 – zvýraznění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197" autoAdjust="0"/>
    <p:restoredTop sz="94684"/>
  </p:normalViewPr>
  <p:slideViewPr>
    <p:cSldViewPr snapToGrid="0">
      <p:cViewPr varScale="1">
        <p:scale>
          <a:sx n="111" d="100"/>
          <a:sy n="111" d="100"/>
        </p:scale>
        <p:origin x="120" y="246"/>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slide" Target="slides/slide50.xml"/><Relationship Id="rId63" Type="http://schemas.openxmlformats.org/officeDocument/2006/relationships/presProps" Target="presProp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66" Type="http://schemas.openxmlformats.org/officeDocument/2006/relationships/tableStyles" Target="tableStyles.xml"/><Relationship Id="rId5" Type="http://schemas.openxmlformats.org/officeDocument/2006/relationships/slideMaster" Target="slideMasters/slideMaster2.xml"/><Relationship Id="rId61" Type="http://schemas.openxmlformats.org/officeDocument/2006/relationships/slide" Target="slides/slide56.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viewProps" Target="viewProps.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panose="020B0604020202020204" pitchFamily="34" charset="0"/>
              </a:defRPr>
            </a:lvl1pPr>
          </a:lstStyle>
          <a:p>
            <a:endParaRPr lang="cs-CZ" dirty="0"/>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panose="020B0604020202020204" pitchFamily="34" charset="0"/>
              </a:defRPr>
            </a:lvl1pPr>
          </a:lstStyle>
          <a:p>
            <a:fld id="{DEE7B8BB-D9D6-467F-9994-F012167BAEAE}" type="datetimeFigureOut">
              <a:rPr lang="cs-CZ" smtClean="0"/>
              <a:pPr/>
              <a:t>06.05.2026</a:t>
            </a:fld>
            <a:endParaRPr lang="cs-CZ" dirty="0"/>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dirty="0"/>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panose="020B0604020202020204" pitchFamily="34" charset="0"/>
              </a:defRPr>
            </a:lvl1pPr>
          </a:lstStyle>
          <a:p>
            <a:endParaRPr lang="cs-CZ" dirty="0"/>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panose="020B0604020202020204" pitchFamily="34" charset="0"/>
              </a:defRPr>
            </a:lvl1pPr>
          </a:lstStyle>
          <a:p>
            <a:fld id="{D658EE2B-939F-47CD-9BC5-5FD16CEF397F}" type="slidenum">
              <a:rPr lang="cs-CZ" smtClean="0"/>
              <a:pPr/>
              <a:t>‹#›</a:t>
            </a:fld>
            <a:endParaRPr lang="cs-CZ" dirty="0"/>
          </a:p>
        </p:txBody>
      </p:sp>
    </p:spTree>
    <p:extLst>
      <p:ext uri="{BB962C8B-B14F-4D97-AF65-F5344CB8AC3E}">
        <p14:creationId xmlns:p14="http://schemas.microsoft.com/office/powerpoint/2010/main" val="2435218095"/>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Arial" panose="020B0604020202020204" pitchFamily="34" charset="0"/>
        <a:ea typeface="+mn-ea"/>
        <a:cs typeface="+mn-cs"/>
      </a:defRPr>
    </a:lvl1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F9AC9C-B931-F834-DD2D-D0B2C9A824A2}"/>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593D97E8-27C0-DAB1-6D89-57F9DE3FA2BD}"/>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C045EA51-39CB-80F9-7032-5869CC3EB3BC}"/>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6B15F465-C67A-5FC7-AD60-262E884501F3}"/>
              </a:ext>
            </a:extLst>
          </p:cNvPr>
          <p:cNvSpPr>
            <a:spLocks noGrp="1"/>
          </p:cNvSpPr>
          <p:nvPr>
            <p:ph type="sldNum" sz="quarter" idx="5"/>
          </p:nvPr>
        </p:nvSpPr>
        <p:spPr/>
        <p:txBody>
          <a:bodyPr/>
          <a:lstStyle/>
          <a:p>
            <a:fld id="{D658EE2B-939F-47CD-9BC5-5FD16CEF397F}" type="slidenum">
              <a:rPr lang="cs-CZ" smtClean="0"/>
              <a:t>2</a:t>
            </a:fld>
            <a:endParaRPr lang="cs-CZ" dirty="0"/>
          </a:p>
        </p:txBody>
      </p:sp>
    </p:spTree>
    <p:extLst>
      <p:ext uri="{BB962C8B-B14F-4D97-AF65-F5344CB8AC3E}">
        <p14:creationId xmlns:p14="http://schemas.microsoft.com/office/powerpoint/2010/main" val="363308876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a:xfrm>
            <a:off x="6300000" y="2109600"/>
            <a:ext cx="5400000" cy="1916866"/>
          </a:xfrm>
        </p:spPr>
        <p:txBody>
          <a:bodyPr lIns="0" tIns="0" rIns="0" bIns="0" anchor="t"/>
          <a:lstStyle>
            <a:lvl1pPr algn="l">
              <a:lnSpc>
                <a:spcPct val="100000"/>
              </a:lnSpc>
              <a:defRPr sz="3700" b="1">
                <a:solidFill>
                  <a:schemeClr val="bg1"/>
                </a:solidFill>
              </a:defRPr>
            </a:lvl1pPr>
          </a:lstStyle>
          <a:p>
            <a:r>
              <a:rPr lang="cs-CZ" dirty="0"/>
              <a:t>Kliknutím lze upravit styl.</a:t>
            </a:r>
          </a:p>
        </p:txBody>
      </p:sp>
      <p:sp>
        <p:nvSpPr>
          <p:cNvPr id="3" name="Podnadpis 2"/>
          <p:cNvSpPr>
            <a:spLocks noGrp="1"/>
          </p:cNvSpPr>
          <p:nvPr>
            <p:ph type="subTitle" idx="1"/>
          </p:nvPr>
        </p:nvSpPr>
        <p:spPr>
          <a:xfrm>
            <a:off x="6300000" y="4237200"/>
            <a:ext cx="5400000" cy="1968940"/>
          </a:xfrm>
        </p:spPr>
        <p:txBody>
          <a:bodyPr lIns="0" tIns="0" rIns="0" bIns="0"/>
          <a:lstStyle>
            <a:lvl1pPr marL="0" indent="0" algn="l">
              <a:lnSpc>
                <a:spcPct val="100000"/>
              </a:lnSpc>
              <a:spcBef>
                <a:spcPts val="0"/>
              </a:spcBef>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dirty="0"/>
              <a:t>Kliknutím můžete upravit styl předlohy.</a:t>
            </a:r>
          </a:p>
        </p:txBody>
      </p:sp>
      <p:pic>
        <p:nvPicPr>
          <p:cNvPr id="8" name="Grafický objekt 7">
            <a:extLst>
              <a:ext uri="{FF2B5EF4-FFF2-40B4-BE49-F238E27FC236}">
                <a16:creationId xmlns:a16="http://schemas.microsoft.com/office/drawing/2014/main" id="{288C4D31-3818-C91C-120D-4CB29985D93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84000" y="648000"/>
            <a:ext cx="3363081" cy="1596614"/>
          </a:xfrm>
          <a:prstGeom prst="rect">
            <a:avLst/>
          </a:prstGeom>
        </p:spPr>
      </p:pic>
    </p:spTree>
    <p:extLst>
      <p:ext uri="{BB962C8B-B14F-4D97-AF65-F5344CB8AC3E}">
        <p14:creationId xmlns:p14="http://schemas.microsoft.com/office/powerpoint/2010/main" val="336481060"/>
      </p:ext>
    </p:extLst>
  </p:cSld>
  <p:clrMapOvr>
    <a:masterClrMapping/>
  </p:clrMapOvr>
  <p:extLst>
    <p:ext uri="{DCECCB84-F9BA-43D5-87BE-67443E8EF086}">
      <p15:sldGuideLst xmlns:p15="http://schemas.microsoft.com/office/powerpoint/2012/main">
        <p15:guide id="1" orient="horz" pos="140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Předělový slide">
    <p:bg>
      <p:bgPr>
        <a:solidFill>
          <a:schemeClr val="accent5"/>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1015999"/>
            <a:ext cx="9900000" cy="2413001"/>
          </a:xfrm>
        </p:spPr>
        <p:txBody>
          <a:bodyPr anchor="b"/>
          <a:lstStyle>
            <a:lvl1pPr>
              <a:lnSpc>
                <a:spcPct val="100000"/>
              </a:lnSpc>
              <a:defRPr sz="4800">
                <a:solidFill>
                  <a:schemeClr val="tx2"/>
                </a:solidFill>
              </a:defRPr>
            </a:lvl1pPr>
          </a:lstStyle>
          <a:p>
            <a:r>
              <a:rPr lang="cs-CZ"/>
              <a:t>Kliknutím lze upravit styl.</a:t>
            </a:r>
          </a:p>
        </p:txBody>
      </p:sp>
      <p:sp>
        <p:nvSpPr>
          <p:cNvPr id="3" name="Zástupný symbol pro text 2"/>
          <p:cNvSpPr>
            <a:spLocks noGrp="1"/>
          </p:cNvSpPr>
          <p:nvPr>
            <p:ph type="body" idx="1" hasCustomPrompt="1"/>
          </p:nvPr>
        </p:nvSpPr>
        <p:spPr>
          <a:xfrm>
            <a:off x="684000" y="3676651"/>
            <a:ext cx="9900000" cy="2413000"/>
          </a:xfrm>
        </p:spPr>
        <p:txBody>
          <a:bodyPr/>
          <a:lstStyle>
            <a:lvl1pPr marL="0" indent="0">
              <a:lnSpc>
                <a:spcPct val="120000"/>
              </a:lnSpc>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Tree>
    <p:extLst>
      <p:ext uri="{BB962C8B-B14F-4D97-AF65-F5344CB8AC3E}">
        <p14:creationId xmlns:p14="http://schemas.microsoft.com/office/powerpoint/2010/main" val="10801033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ředělový slide 1">
    <p:bg>
      <p:bgPr>
        <a:solidFill>
          <a:schemeClr val="accent5"/>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561599"/>
            <a:ext cx="9900000" cy="2160000"/>
          </a:xfrm>
        </p:spPr>
        <p:txBody>
          <a:bodyPr anchor="t">
            <a:noAutofit/>
          </a:bodyPr>
          <a:lstStyle>
            <a:lvl1pPr>
              <a:lnSpc>
                <a:spcPct val="100000"/>
              </a:lnSpc>
              <a:defRPr sz="3600">
                <a:solidFill>
                  <a:schemeClr val="tx2"/>
                </a:solidFill>
              </a:defRPr>
            </a:lvl1pPr>
          </a:lstStyle>
          <a:p>
            <a:r>
              <a:rPr lang="cs-CZ"/>
              <a:t>Kliknutím lze upravit styl.</a:t>
            </a:r>
          </a:p>
        </p:txBody>
      </p:sp>
    </p:spTree>
    <p:extLst>
      <p:ext uri="{BB962C8B-B14F-4D97-AF65-F5344CB8AC3E}">
        <p14:creationId xmlns:p14="http://schemas.microsoft.com/office/powerpoint/2010/main" val="42838500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ředělový slide s obrázkem">
    <p:bg>
      <p:bgPr>
        <a:solidFill>
          <a:schemeClr val="accent5"/>
        </a:solidFill>
        <a:effectLst/>
      </p:bgPr>
    </p:bg>
    <p:spTree>
      <p:nvGrpSpPr>
        <p:cNvPr id="1" name=""/>
        <p:cNvGrpSpPr/>
        <p:nvPr/>
      </p:nvGrpSpPr>
      <p:grpSpPr>
        <a:xfrm>
          <a:off x="0" y="0"/>
          <a:ext cx="0" cy="0"/>
          <a:chOff x="0" y="0"/>
          <a:chExt cx="0" cy="0"/>
        </a:xfrm>
      </p:grpSpPr>
      <p:sp>
        <p:nvSpPr>
          <p:cNvPr id="3" name="Zástupný symbol obrázku 5">
            <a:extLst>
              <a:ext uri="{FF2B5EF4-FFF2-40B4-BE49-F238E27FC236}">
                <a16:creationId xmlns:a16="http://schemas.microsoft.com/office/drawing/2014/main" id="{0EED0200-723A-192F-A0AB-3C11FC5331B7}"/>
              </a:ext>
            </a:extLst>
          </p:cNvPr>
          <p:cNvSpPr>
            <a:spLocks noGrp="1"/>
          </p:cNvSpPr>
          <p:nvPr>
            <p:ph type="pic" sz="quarter" idx="10"/>
          </p:nvPr>
        </p:nvSpPr>
        <p:spPr>
          <a:xfrm>
            <a:off x="6286501" y="0"/>
            <a:ext cx="5905499" cy="6858000"/>
          </a:xfrm>
        </p:spPr>
        <p:txBody>
          <a:bodyPr/>
          <a:lstStyle/>
          <a:p>
            <a:endParaRPr lang="cs-CZ" dirty="0"/>
          </a:p>
        </p:txBody>
      </p:sp>
      <p:sp>
        <p:nvSpPr>
          <p:cNvPr id="2" name="Nadpis 1"/>
          <p:cNvSpPr>
            <a:spLocks noGrp="1"/>
          </p:cNvSpPr>
          <p:nvPr>
            <p:ph type="title"/>
          </p:nvPr>
        </p:nvSpPr>
        <p:spPr>
          <a:xfrm>
            <a:off x="684000" y="563174"/>
            <a:ext cx="5412000" cy="3384358"/>
          </a:xfrm>
        </p:spPr>
        <p:txBody>
          <a:bodyPr anchor="t">
            <a:noAutofit/>
          </a:bodyPr>
          <a:lstStyle>
            <a:lvl1pPr>
              <a:lnSpc>
                <a:spcPct val="100000"/>
              </a:lnSpc>
              <a:defRPr sz="3600">
                <a:solidFill>
                  <a:schemeClr val="tx2"/>
                </a:solidFill>
              </a:defRPr>
            </a:lvl1pPr>
          </a:lstStyle>
          <a:p>
            <a:r>
              <a:rPr lang="cs-CZ" dirty="0"/>
              <a:t>Kliknutím lze upravit styl.</a:t>
            </a:r>
          </a:p>
        </p:txBody>
      </p:sp>
    </p:spTree>
    <p:extLst>
      <p:ext uri="{BB962C8B-B14F-4D97-AF65-F5344CB8AC3E}">
        <p14:creationId xmlns:p14="http://schemas.microsoft.com/office/powerpoint/2010/main" val="14766654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běžný s obrázkem">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4476000" cy="3797036"/>
          </a:xfrm>
        </p:spPr>
        <p:txBody>
          <a:bodyPr numCol="1" spcCol="360000">
            <a:noAutofit/>
          </a:bodyPr>
          <a:lstStyle>
            <a:lvl1pPr marL="288000" indent="-288000">
              <a:lnSpc>
                <a:spcPct val="100000"/>
              </a:lnSpc>
              <a:spcAft>
                <a:spcPts val="1000"/>
              </a:spcAft>
              <a:buClr>
                <a:schemeClr val="accent5"/>
              </a:buClr>
              <a:buFont typeface="Wingdings" pitchFamily="2" charset="2"/>
              <a:buChar char="§"/>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dirty="0"/>
              <a:t>Upravte styly předlohy textu.</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dirty="0"/>
          </a:p>
        </p:txBody>
      </p:sp>
      <p:sp>
        <p:nvSpPr>
          <p:cNvPr id="5" name="Zástupný symbol obrázku 5">
            <a:extLst>
              <a:ext uri="{FF2B5EF4-FFF2-40B4-BE49-F238E27FC236}">
                <a16:creationId xmlns:a16="http://schemas.microsoft.com/office/drawing/2014/main" id="{BB38CCEF-CF1A-B72B-D67E-9A39E14D3EA2}"/>
              </a:ext>
            </a:extLst>
          </p:cNvPr>
          <p:cNvSpPr>
            <a:spLocks noGrp="1"/>
          </p:cNvSpPr>
          <p:nvPr>
            <p:ph type="pic" sz="quarter" idx="10"/>
          </p:nvPr>
        </p:nvSpPr>
        <p:spPr>
          <a:xfrm>
            <a:off x="6298501" y="2213429"/>
            <a:ext cx="4285499" cy="3618660"/>
          </a:xfrm>
        </p:spPr>
        <p:txBody>
          <a:bodyPr/>
          <a:lstStyle/>
          <a:p>
            <a:endParaRPr lang="cs-CZ" dirty="0"/>
          </a:p>
        </p:txBody>
      </p:sp>
      <p:sp>
        <p:nvSpPr>
          <p:cNvPr id="7" name="Zástupný symbol pro číslo snímku 5">
            <a:extLst>
              <a:ext uri="{FF2B5EF4-FFF2-40B4-BE49-F238E27FC236}">
                <a16:creationId xmlns:a16="http://schemas.microsoft.com/office/drawing/2014/main" id="{9217DFE5-4AB5-CB80-1E80-AF1A38727F6E}"/>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accent5"/>
                </a:solidFill>
              </a:rPr>
              <a:t>Ministerstvo pro místní rozvoj</a:t>
            </a:r>
          </a:p>
        </p:txBody>
      </p:sp>
    </p:spTree>
    <p:extLst>
      <p:ext uri="{BB962C8B-B14F-4D97-AF65-F5344CB8AC3E}">
        <p14:creationId xmlns:p14="http://schemas.microsoft.com/office/powerpoint/2010/main" val="4102232353"/>
      </p:ext>
    </p:extLst>
  </p:cSld>
  <p:clrMapOvr>
    <a:masterClrMapping/>
  </p:clrMapOvr>
  <p:extLst>
    <p:ext uri="{DCECCB84-F9BA-43D5-87BE-67443E8EF086}">
      <p15:sldGuideLst xmlns:p15="http://schemas.microsoft.com/office/powerpoint/2012/main">
        <p15:guide id="1" pos="415"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odnadpis, dva sloupce">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1620000" y="2160000"/>
            <a:ext cx="4323523" cy="3960537"/>
          </a:xfrm>
        </p:spPr>
        <p:txBody>
          <a:bodyPr/>
          <a:lstStyle>
            <a:lvl1pPr>
              <a:spcAft>
                <a:spcPts val="1800"/>
              </a:spcAft>
              <a:buFont typeface="Wingdings" pitchFamily="2" charset="2"/>
              <a:buNone/>
              <a:defRPr b="1">
                <a:solidFill>
                  <a:schemeClr val="accent3"/>
                </a:solidFill>
              </a:defRPr>
            </a:lvl1pPr>
            <a:lvl2pPr marL="0" indent="-288000">
              <a:buClr>
                <a:schemeClr val="accent5"/>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dirty="0"/>
          </a:p>
        </p:txBody>
      </p:sp>
      <p:sp>
        <p:nvSpPr>
          <p:cNvPr id="6" name="Zástupný symbol pro obsah 2">
            <a:extLst>
              <a:ext uri="{FF2B5EF4-FFF2-40B4-BE49-F238E27FC236}">
                <a16:creationId xmlns:a16="http://schemas.microsoft.com/office/drawing/2014/main" id="{4BF51896-151D-3843-DB7C-41BB6E22FE4B}"/>
              </a:ext>
            </a:extLst>
          </p:cNvPr>
          <p:cNvSpPr>
            <a:spLocks noGrp="1"/>
          </p:cNvSpPr>
          <p:nvPr>
            <p:ph sz="half" idx="13" hasCustomPrompt="1"/>
          </p:nvPr>
        </p:nvSpPr>
        <p:spPr>
          <a:xfrm>
            <a:off x="6260477" y="2165625"/>
            <a:ext cx="4323523" cy="3960537"/>
          </a:xfrm>
        </p:spPr>
        <p:txBody>
          <a:bodyPr/>
          <a:lstStyle>
            <a:lvl1pPr>
              <a:spcAft>
                <a:spcPts val="1800"/>
              </a:spcAft>
              <a:buFont typeface="Wingdings" pitchFamily="2" charset="2"/>
              <a:buNone/>
              <a:defRPr b="1">
                <a:solidFill>
                  <a:schemeClr val="accent3"/>
                </a:solidFill>
              </a:defRPr>
            </a:lvl1pPr>
            <a:lvl2pPr marL="0" indent="-288000">
              <a:buClr>
                <a:schemeClr val="accent5"/>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9" name="Zástupný text 8">
            <a:extLst>
              <a:ext uri="{FF2B5EF4-FFF2-40B4-BE49-F238E27FC236}">
                <a16:creationId xmlns:a16="http://schemas.microsoft.com/office/drawing/2014/main" id="{6F99AF0C-D583-5D11-E4A5-C93DED75A4D9}"/>
              </a:ext>
            </a:extLst>
          </p:cNvPr>
          <p:cNvSpPr>
            <a:spLocks noGrp="1"/>
          </p:cNvSpPr>
          <p:nvPr>
            <p:ph type="body" sz="quarter" idx="14"/>
          </p:nvPr>
        </p:nvSpPr>
        <p:spPr>
          <a:xfrm>
            <a:off x="683999" y="1243809"/>
            <a:ext cx="5259600" cy="772560"/>
          </a:xfrm>
        </p:spPr>
        <p:txBody>
          <a:bodyPr/>
          <a:lstStyle>
            <a:lvl1pPr marL="0" indent="0">
              <a:buNone/>
              <a:defRPr>
                <a:solidFill>
                  <a:schemeClr val="accent5"/>
                </a:solidFill>
              </a:defRPr>
            </a:lvl1pPr>
            <a:lvl2pPr>
              <a:buNone/>
              <a:defRPr/>
            </a:lvl2pPr>
            <a:lvl3pPr>
              <a:buNone/>
              <a:defRPr/>
            </a:lvl3pPr>
            <a:lvl4pPr>
              <a:buNone/>
              <a:defRPr/>
            </a:lvl4pPr>
            <a:lvl5pPr>
              <a:buNone/>
              <a:defRPr/>
            </a:lvl5pPr>
          </a:lstStyle>
          <a:p>
            <a:pPr lvl="0"/>
            <a:r>
              <a:rPr lang="cs-CZ" dirty="0"/>
              <a:t>Po kliknutí můžete upravovat styly textu v předloze.</a:t>
            </a:r>
          </a:p>
        </p:txBody>
      </p:sp>
      <p:sp>
        <p:nvSpPr>
          <p:cNvPr id="10" name="Zástupný symbol pro číslo snímku 5">
            <a:extLst>
              <a:ext uri="{FF2B5EF4-FFF2-40B4-BE49-F238E27FC236}">
                <a16:creationId xmlns:a16="http://schemas.microsoft.com/office/drawing/2014/main" id="{506D5A9D-5B24-E761-D1A3-27947B1C890A}"/>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accent5"/>
                </a:solidFill>
              </a:rPr>
              <a:t>Ministerstvo pro místní rozvoj</a:t>
            </a:r>
          </a:p>
        </p:txBody>
      </p:sp>
    </p:spTree>
    <p:extLst>
      <p:ext uri="{BB962C8B-B14F-4D97-AF65-F5344CB8AC3E}">
        <p14:creationId xmlns:p14="http://schemas.microsoft.com/office/powerpoint/2010/main" val="21705855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ři sloupce">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693601" y="2165625"/>
            <a:ext cx="3375982" cy="3960537"/>
          </a:xfrm>
        </p:spPr>
        <p:txBody>
          <a:bodyPr/>
          <a:lstStyle>
            <a:lvl1pPr marL="0" indent="0">
              <a:spcAft>
                <a:spcPts val="1800"/>
              </a:spcAft>
              <a:buFont typeface="Arial" panose="020B0604020202020204" pitchFamily="34" charset="0"/>
              <a:buNone/>
              <a:defRPr b="1">
                <a:solidFill>
                  <a:schemeClr val="accent3"/>
                </a:solidFill>
              </a:defRPr>
            </a:lvl1pPr>
            <a:lvl2pPr marL="0" indent="-288000">
              <a:buClr>
                <a:schemeClr val="accent5"/>
              </a:buClr>
              <a:buSzPct val="90000"/>
              <a:buFont typeface="Wingdings" pitchFamily="2" charset="2"/>
              <a:buNone/>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dirty="0"/>
          </a:p>
        </p:txBody>
      </p:sp>
      <p:sp>
        <p:nvSpPr>
          <p:cNvPr id="10" name="Zástupný symbol pro obsah 2">
            <a:extLst>
              <a:ext uri="{FF2B5EF4-FFF2-40B4-BE49-F238E27FC236}">
                <a16:creationId xmlns:a16="http://schemas.microsoft.com/office/drawing/2014/main" id="{7671851E-E145-B540-BFE6-BCB164F7650F}"/>
              </a:ext>
            </a:extLst>
          </p:cNvPr>
          <p:cNvSpPr>
            <a:spLocks noGrp="1"/>
          </p:cNvSpPr>
          <p:nvPr>
            <p:ph sz="half" idx="13" hasCustomPrompt="1"/>
          </p:nvPr>
        </p:nvSpPr>
        <p:spPr>
          <a:xfrm>
            <a:off x="8119333" y="2165625"/>
            <a:ext cx="3375982" cy="3960537"/>
          </a:xfrm>
        </p:spPr>
        <p:txBody>
          <a:bodyPr/>
          <a:lstStyle>
            <a:lvl1pPr marL="0" indent="0">
              <a:spcAft>
                <a:spcPts val="1800"/>
              </a:spcAft>
              <a:buFont typeface="Arial" panose="020B0604020202020204" pitchFamily="34" charset="0"/>
              <a:buNone/>
              <a:defRPr b="1">
                <a:solidFill>
                  <a:schemeClr val="accent3"/>
                </a:solidFill>
              </a:defRPr>
            </a:lvl1pPr>
            <a:lvl2pPr marL="0" indent="-288000">
              <a:buClr>
                <a:schemeClr val="accent5"/>
              </a:buClr>
              <a:buSzPct val="90000"/>
              <a:buFont typeface="Wingdings" pitchFamily="2" charset="2"/>
              <a:buNone/>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11" name="Zástupný symbol pro obsah 2">
            <a:extLst>
              <a:ext uri="{FF2B5EF4-FFF2-40B4-BE49-F238E27FC236}">
                <a16:creationId xmlns:a16="http://schemas.microsoft.com/office/drawing/2014/main" id="{C5DD8208-8E62-3BCD-5295-A5DE908611EA}"/>
              </a:ext>
            </a:extLst>
          </p:cNvPr>
          <p:cNvSpPr>
            <a:spLocks noGrp="1"/>
          </p:cNvSpPr>
          <p:nvPr>
            <p:ph sz="half" idx="14" hasCustomPrompt="1"/>
          </p:nvPr>
        </p:nvSpPr>
        <p:spPr>
          <a:xfrm>
            <a:off x="4408009" y="2165625"/>
            <a:ext cx="3375982" cy="3960537"/>
          </a:xfrm>
        </p:spPr>
        <p:txBody>
          <a:bodyPr/>
          <a:lstStyle>
            <a:lvl1pPr marL="0" indent="0">
              <a:spcAft>
                <a:spcPts val="1800"/>
              </a:spcAft>
              <a:buFont typeface="Arial" panose="020B0604020202020204" pitchFamily="34" charset="0"/>
              <a:buNone/>
              <a:defRPr b="1">
                <a:solidFill>
                  <a:schemeClr val="accent3"/>
                </a:solidFill>
              </a:defRPr>
            </a:lvl1pPr>
            <a:lvl2pPr marL="0" indent="-288000">
              <a:buClr>
                <a:schemeClr val="accent5"/>
              </a:buClr>
              <a:buSzPct val="90000"/>
              <a:buFont typeface="Wingdings" pitchFamily="2" charset="2"/>
              <a:buNone/>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12" name="Zástupný symbol pro číslo snímku 5">
            <a:extLst>
              <a:ext uri="{FF2B5EF4-FFF2-40B4-BE49-F238E27FC236}">
                <a16:creationId xmlns:a16="http://schemas.microsoft.com/office/drawing/2014/main" id="{C2D358F0-6A79-42DF-456E-F8DBAF212BBF}"/>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accent5"/>
                </a:solidFill>
              </a:rPr>
              <a:t>Ministerstvo pro místní rozvoj</a:t>
            </a:r>
          </a:p>
        </p:txBody>
      </p:sp>
    </p:spTree>
    <p:extLst>
      <p:ext uri="{BB962C8B-B14F-4D97-AF65-F5344CB8AC3E}">
        <p14:creationId xmlns:p14="http://schemas.microsoft.com/office/powerpoint/2010/main" val="2346318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odnadpis, 3 sloupce podbarvené">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684000" y="2257436"/>
            <a:ext cx="3355437" cy="3590706"/>
          </a:xfrm>
          <a:solidFill>
            <a:schemeClr val="accent1"/>
          </a:solidFill>
        </p:spPr>
        <p:txBody>
          <a:bodyPr lIns="180000" tIns="108000" rIns="144000" bIns="72000"/>
          <a:lstStyle>
            <a:lvl1pPr marL="0">
              <a:spcAft>
                <a:spcPts val="1800"/>
              </a:spcAft>
              <a:buFont typeface="Arial" panose="020B0604020202020204" pitchFamily="34" charset="0"/>
              <a:buNone/>
              <a:defRPr b="1">
                <a:solidFill>
                  <a:schemeClr val="accent5"/>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dirty="0"/>
              <a:t>Upravte styly předlohy textu.</a:t>
            </a:r>
          </a:p>
          <a:p>
            <a:pPr lvl="1"/>
            <a:r>
              <a:rPr lang="cs-CZ" dirty="0"/>
              <a:t>Druhá úroveň</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dirty="0"/>
          </a:p>
        </p:txBody>
      </p:sp>
      <p:sp>
        <p:nvSpPr>
          <p:cNvPr id="9" name="Zástupný text 8">
            <a:extLst>
              <a:ext uri="{FF2B5EF4-FFF2-40B4-BE49-F238E27FC236}">
                <a16:creationId xmlns:a16="http://schemas.microsoft.com/office/drawing/2014/main" id="{6F99AF0C-D583-5D11-E4A5-C93DED75A4D9}"/>
              </a:ext>
            </a:extLst>
          </p:cNvPr>
          <p:cNvSpPr>
            <a:spLocks noGrp="1"/>
          </p:cNvSpPr>
          <p:nvPr>
            <p:ph type="body" sz="quarter" idx="14"/>
          </p:nvPr>
        </p:nvSpPr>
        <p:spPr>
          <a:xfrm>
            <a:off x="684000" y="1243809"/>
            <a:ext cx="9900000" cy="772560"/>
          </a:xfrm>
        </p:spPr>
        <p:txBody>
          <a:bodyPr/>
          <a:lstStyle>
            <a:lvl1pPr marL="0" indent="0">
              <a:buNone/>
              <a:defRPr>
                <a:solidFill>
                  <a:schemeClr val="accent5"/>
                </a:solidFill>
              </a:defRPr>
            </a:lvl1pPr>
            <a:lvl2pPr>
              <a:buNone/>
              <a:defRPr/>
            </a:lvl2pPr>
            <a:lvl3pPr>
              <a:buNone/>
              <a:defRPr/>
            </a:lvl3pPr>
            <a:lvl4pPr>
              <a:buNone/>
              <a:defRPr/>
            </a:lvl4pPr>
            <a:lvl5pPr>
              <a:buNone/>
              <a:defRPr/>
            </a:lvl5pPr>
          </a:lstStyle>
          <a:p>
            <a:pPr lvl="0"/>
            <a:r>
              <a:rPr lang="cs-CZ"/>
              <a:t>Po kliknutí můžete upravovat styly textu v předloze.</a:t>
            </a:r>
          </a:p>
        </p:txBody>
      </p:sp>
      <p:sp>
        <p:nvSpPr>
          <p:cNvPr id="4" name="Zástupný symbol pro obsah 2">
            <a:extLst>
              <a:ext uri="{FF2B5EF4-FFF2-40B4-BE49-F238E27FC236}">
                <a16:creationId xmlns:a16="http://schemas.microsoft.com/office/drawing/2014/main" id="{2C9E7C88-D105-85BB-7817-7828128845B7}"/>
              </a:ext>
            </a:extLst>
          </p:cNvPr>
          <p:cNvSpPr>
            <a:spLocks noGrp="1"/>
          </p:cNvSpPr>
          <p:nvPr>
            <p:ph sz="half" idx="15" hasCustomPrompt="1"/>
          </p:nvPr>
        </p:nvSpPr>
        <p:spPr>
          <a:xfrm>
            <a:off x="8156517" y="2257436"/>
            <a:ext cx="3355437" cy="3590706"/>
          </a:xfrm>
          <a:solidFill>
            <a:schemeClr val="accent1"/>
          </a:solidFill>
        </p:spPr>
        <p:txBody>
          <a:bodyPr lIns="180000" tIns="108000" rIns="144000" bIns="72000"/>
          <a:lstStyle>
            <a:lvl1pPr marL="0">
              <a:spcAft>
                <a:spcPts val="1800"/>
              </a:spcAft>
              <a:buFont typeface="Arial" panose="020B0604020202020204" pitchFamily="34" charset="0"/>
              <a:buNone/>
              <a:defRPr b="1">
                <a:solidFill>
                  <a:schemeClr val="accent5"/>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8" name="Zástupný symbol pro obsah 2">
            <a:extLst>
              <a:ext uri="{FF2B5EF4-FFF2-40B4-BE49-F238E27FC236}">
                <a16:creationId xmlns:a16="http://schemas.microsoft.com/office/drawing/2014/main" id="{F3B495C6-E9D9-BB16-034D-BB35D518475B}"/>
              </a:ext>
            </a:extLst>
          </p:cNvPr>
          <p:cNvSpPr>
            <a:spLocks noGrp="1"/>
          </p:cNvSpPr>
          <p:nvPr>
            <p:ph sz="half" idx="16" hasCustomPrompt="1"/>
          </p:nvPr>
        </p:nvSpPr>
        <p:spPr>
          <a:xfrm>
            <a:off x="4420259" y="2257436"/>
            <a:ext cx="3355437" cy="3590706"/>
          </a:xfrm>
          <a:solidFill>
            <a:schemeClr val="accent1"/>
          </a:solidFill>
        </p:spPr>
        <p:txBody>
          <a:bodyPr lIns="180000" tIns="108000" rIns="144000" bIns="72000"/>
          <a:lstStyle>
            <a:lvl1pPr marL="0">
              <a:spcAft>
                <a:spcPts val="1800"/>
              </a:spcAft>
              <a:buFont typeface="Arial" panose="020B0604020202020204" pitchFamily="34" charset="0"/>
              <a:buNone/>
              <a:defRPr b="1">
                <a:solidFill>
                  <a:schemeClr val="accent5"/>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10" name="Zástupný symbol pro číslo snímku 5">
            <a:extLst>
              <a:ext uri="{FF2B5EF4-FFF2-40B4-BE49-F238E27FC236}">
                <a16:creationId xmlns:a16="http://schemas.microsoft.com/office/drawing/2014/main" id="{6362B212-FD62-9F50-CE3D-DFF199FD57C2}"/>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accent5"/>
                </a:solidFill>
              </a:rPr>
              <a:t>Ministerstvo pro místní rozvoj</a:t>
            </a:r>
          </a:p>
        </p:txBody>
      </p:sp>
    </p:spTree>
    <p:extLst>
      <p:ext uri="{BB962C8B-B14F-4D97-AF65-F5344CB8AC3E}">
        <p14:creationId xmlns:p14="http://schemas.microsoft.com/office/powerpoint/2010/main" val="6830137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 sloupce podbarvené se šipkami">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684001" y="2257436"/>
            <a:ext cx="3105680" cy="3590706"/>
          </a:xfrm>
          <a:solidFill>
            <a:schemeClr val="accent1"/>
          </a:solidFill>
        </p:spPr>
        <p:txBody>
          <a:bodyPr lIns="180000" tIns="180000" rIns="144000" bIns="72000"/>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dirty="0"/>
          </a:p>
        </p:txBody>
      </p:sp>
      <p:pic>
        <p:nvPicPr>
          <p:cNvPr id="6" name="Obrázek 5">
            <a:extLst>
              <a:ext uri="{FF2B5EF4-FFF2-40B4-BE49-F238E27FC236}">
                <a16:creationId xmlns:a16="http://schemas.microsoft.com/office/drawing/2014/main" id="{36B0AA4C-B328-7C47-A4DA-F8ED2EFC4710}"/>
              </a:ext>
            </a:extLst>
          </p:cNvPr>
          <p:cNvPicPr>
            <a:picLocks noChangeAspect="1"/>
          </p:cNvPicPr>
          <p:nvPr userDrawn="1"/>
        </p:nvPicPr>
        <p:blipFill>
          <a:blip r:embed="rId2"/>
          <a:stretch>
            <a:fillRect/>
          </a:stretch>
        </p:blipFill>
        <p:spPr>
          <a:xfrm>
            <a:off x="3985314" y="3880589"/>
            <a:ext cx="363853" cy="301120"/>
          </a:xfrm>
          <a:prstGeom prst="rect">
            <a:avLst/>
          </a:prstGeom>
        </p:spPr>
      </p:pic>
      <p:sp>
        <p:nvSpPr>
          <p:cNvPr id="10" name="Zástupný symbol pro obsah 2">
            <a:extLst>
              <a:ext uri="{FF2B5EF4-FFF2-40B4-BE49-F238E27FC236}">
                <a16:creationId xmlns:a16="http://schemas.microsoft.com/office/drawing/2014/main" id="{963E211A-EC28-5A07-3501-03AC420E839A}"/>
              </a:ext>
            </a:extLst>
          </p:cNvPr>
          <p:cNvSpPr>
            <a:spLocks noGrp="1"/>
          </p:cNvSpPr>
          <p:nvPr>
            <p:ph sz="half" idx="13" hasCustomPrompt="1"/>
          </p:nvPr>
        </p:nvSpPr>
        <p:spPr>
          <a:xfrm>
            <a:off x="8405601" y="2257436"/>
            <a:ext cx="3105680" cy="3590706"/>
          </a:xfrm>
          <a:solidFill>
            <a:schemeClr val="accent1"/>
          </a:solidFill>
        </p:spPr>
        <p:txBody>
          <a:bodyPr lIns="180000" tIns="180000" rIns="144000" bIns="72000"/>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1" name="Zástupný symbol pro obsah 2">
            <a:extLst>
              <a:ext uri="{FF2B5EF4-FFF2-40B4-BE49-F238E27FC236}">
                <a16:creationId xmlns:a16="http://schemas.microsoft.com/office/drawing/2014/main" id="{CA544A6B-12C5-DC1B-EDF5-D0332255C4DE}"/>
              </a:ext>
            </a:extLst>
          </p:cNvPr>
          <p:cNvSpPr>
            <a:spLocks noGrp="1"/>
          </p:cNvSpPr>
          <p:nvPr>
            <p:ph sz="half" idx="14" hasCustomPrompt="1"/>
          </p:nvPr>
        </p:nvSpPr>
        <p:spPr>
          <a:xfrm>
            <a:off x="4544801" y="2257436"/>
            <a:ext cx="3105680" cy="3590706"/>
          </a:xfrm>
          <a:solidFill>
            <a:schemeClr val="accent1"/>
          </a:solidFill>
        </p:spPr>
        <p:txBody>
          <a:bodyPr lIns="180000" tIns="180000" rIns="144000" bIns="72000"/>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pic>
        <p:nvPicPr>
          <p:cNvPr id="12" name="Obrázek 11">
            <a:extLst>
              <a:ext uri="{FF2B5EF4-FFF2-40B4-BE49-F238E27FC236}">
                <a16:creationId xmlns:a16="http://schemas.microsoft.com/office/drawing/2014/main" id="{7D22E6FE-C4C5-B012-E7A4-C906162897C5}"/>
              </a:ext>
            </a:extLst>
          </p:cNvPr>
          <p:cNvPicPr>
            <a:picLocks noChangeAspect="1"/>
          </p:cNvPicPr>
          <p:nvPr userDrawn="1"/>
        </p:nvPicPr>
        <p:blipFill>
          <a:blip r:embed="rId2"/>
          <a:stretch>
            <a:fillRect/>
          </a:stretch>
        </p:blipFill>
        <p:spPr>
          <a:xfrm>
            <a:off x="7846114" y="3880589"/>
            <a:ext cx="363853" cy="301120"/>
          </a:xfrm>
          <a:prstGeom prst="rect">
            <a:avLst/>
          </a:prstGeom>
        </p:spPr>
      </p:pic>
      <p:sp>
        <p:nvSpPr>
          <p:cNvPr id="13" name="Zástupný text 8">
            <a:extLst>
              <a:ext uri="{FF2B5EF4-FFF2-40B4-BE49-F238E27FC236}">
                <a16:creationId xmlns:a16="http://schemas.microsoft.com/office/drawing/2014/main" id="{E61F4B55-11B4-1167-283D-55E922C63401}"/>
              </a:ext>
            </a:extLst>
          </p:cNvPr>
          <p:cNvSpPr>
            <a:spLocks noGrp="1"/>
          </p:cNvSpPr>
          <p:nvPr>
            <p:ph type="body" sz="quarter" idx="15"/>
          </p:nvPr>
        </p:nvSpPr>
        <p:spPr>
          <a:xfrm>
            <a:off x="683999" y="1243809"/>
            <a:ext cx="5259600" cy="772560"/>
          </a:xfrm>
        </p:spPr>
        <p:txBody>
          <a:bodyPr/>
          <a:lstStyle>
            <a:lvl1pPr marL="0" indent="0">
              <a:buNone/>
              <a:defRPr>
                <a:solidFill>
                  <a:schemeClr val="accent5"/>
                </a:solidFill>
              </a:defRPr>
            </a:lvl1pPr>
            <a:lvl2pPr>
              <a:buNone/>
              <a:defRPr/>
            </a:lvl2pPr>
            <a:lvl3pPr>
              <a:buNone/>
              <a:defRPr/>
            </a:lvl3pPr>
            <a:lvl4pPr>
              <a:buNone/>
              <a:defRPr/>
            </a:lvl4pPr>
            <a:lvl5pPr>
              <a:buNone/>
              <a:defRPr/>
            </a:lvl5pPr>
          </a:lstStyle>
          <a:p>
            <a:pPr lvl="0"/>
            <a:r>
              <a:rPr lang="cs-CZ"/>
              <a:t>Po kliknutí můžete upravovat styly textu v předloze.</a:t>
            </a:r>
          </a:p>
        </p:txBody>
      </p:sp>
      <p:sp>
        <p:nvSpPr>
          <p:cNvPr id="14" name="Zástupný symbol pro číslo snímku 5">
            <a:extLst>
              <a:ext uri="{FF2B5EF4-FFF2-40B4-BE49-F238E27FC236}">
                <a16:creationId xmlns:a16="http://schemas.microsoft.com/office/drawing/2014/main" id="{82C2015C-6855-8BFE-A304-EDB16134EE6C}"/>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accent5"/>
                </a:solidFill>
              </a:rPr>
              <a:t>Ministerstvo pro místní rozvoj</a:t>
            </a:r>
          </a:p>
        </p:txBody>
      </p:sp>
    </p:spTree>
    <p:extLst>
      <p:ext uri="{BB962C8B-B14F-4D97-AF65-F5344CB8AC3E}">
        <p14:creationId xmlns:p14="http://schemas.microsoft.com/office/powerpoint/2010/main" val="19077225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4 sloupce s obrázky">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684001"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dirty="0"/>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1492625"/>
            <a:ext cx="2428993" cy="2602004"/>
          </a:xfrm>
        </p:spPr>
        <p:txBody>
          <a:bodyPr/>
          <a:lstStyle/>
          <a:p>
            <a:endParaRPr lang="cs-CZ" dirty="0"/>
          </a:p>
        </p:txBody>
      </p:sp>
      <p:sp>
        <p:nvSpPr>
          <p:cNvPr id="9" name="Zástupný symbol pro obsah 2">
            <a:extLst>
              <a:ext uri="{FF2B5EF4-FFF2-40B4-BE49-F238E27FC236}">
                <a16:creationId xmlns:a16="http://schemas.microsoft.com/office/drawing/2014/main" id="{1FE252C3-C241-69C2-ACDF-A6765E53EC81}"/>
              </a:ext>
            </a:extLst>
          </p:cNvPr>
          <p:cNvSpPr>
            <a:spLocks noGrp="1"/>
          </p:cNvSpPr>
          <p:nvPr>
            <p:ph sz="half" idx="14" hasCustomPrompt="1"/>
          </p:nvPr>
        </p:nvSpPr>
        <p:spPr>
          <a:xfrm>
            <a:off x="9077724"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1492625"/>
            <a:ext cx="2428993" cy="2602004"/>
          </a:xfrm>
        </p:spPr>
        <p:txBody>
          <a:bodyPr/>
          <a:lstStyle/>
          <a:p>
            <a:endParaRPr lang="cs-CZ" dirty="0"/>
          </a:p>
        </p:txBody>
      </p:sp>
      <p:sp>
        <p:nvSpPr>
          <p:cNvPr id="14" name="Zástupný symbol pro obsah 2">
            <a:extLst>
              <a:ext uri="{FF2B5EF4-FFF2-40B4-BE49-F238E27FC236}">
                <a16:creationId xmlns:a16="http://schemas.microsoft.com/office/drawing/2014/main" id="{D5AA8550-16D6-4AA2-0FA5-8338C81AFAC5}"/>
              </a:ext>
            </a:extLst>
          </p:cNvPr>
          <p:cNvSpPr>
            <a:spLocks noGrp="1"/>
          </p:cNvSpPr>
          <p:nvPr>
            <p:ph sz="half" idx="16" hasCustomPrompt="1"/>
          </p:nvPr>
        </p:nvSpPr>
        <p:spPr>
          <a:xfrm>
            <a:off x="6279817"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1492625"/>
            <a:ext cx="2428993" cy="2602004"/>
          </a:xfrm>
        </p:spPr>
        <p:txBody>
          <a:bodyPr/>
          <a:lstStyle/>
          <a:p>
            <a:endParaRPr lang="cs-CZ" dirty="0"/>
          </a:p>
        </p:txBody>
      </p:sp>
      <p:sp>
        <p:nvSpPr>
          <p:cNvPr id="16" name="Zástupný symbol pro obsah 2">
            <a:extLst>
              <a:ext uri="{FF2B5EF4-FFF2-40B4-BE49-F238E27FC236}">
                <a16:creationId xmlns:a16="http://schemas.microsoft.com/office/drawing/2014/main" id="{1F7AACE7-568D-33D9-AF71-3ED0BB808ED7}"/>
              </a:ext>
            </a:extLst>
          </p:cNvPr>
          <p:cNvSpPr>
            <a:spLocks noGrp="1"/>
          </p:cNvSpPr>
          <p:nvPr>
            <p:ph sz="half" idx="18" hasCustomPrompt="1"/>
          </p:nvPr>
        </p:nvSpPr>
        <p:spPr>
          <a:xfrm>
            <a:off x="3481909"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1492625"/>
            <a:ext cx="2428993" cy="2602004"/>
          </a:xfrm>
        </p:spPr>
        <p:txBody>
          <a:bodyPr/>
          <a:lstStyle/>
          <a:p>
            <a:endParaRPr lang="cs-CZ" dirty="0"/>
          </a:p>
        </p:txBody>
      </p:sp>
      <p:sp>
        <p:nvSpPr>
          <p:cNvPr id="18" name="Zástupný symbol pro číslo snímku 5">
            <a:extLst>
              <a:ext uri="{FF2B5EF4-FFF2-40B4-BE49-F238E27FC236}">
                <a16:creationId xmlns:a16="http://schemas.microsoft.com/office/drawing/2014/main" id="{E6FDC1DE-B4B0-083B-CF86-1E57EC819B18}"/>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accent5"/>
                </a:solidFill>
              </a:rPr>
              <a:t>Ministerstvo pro místní rozvoj</a:t>
            </a:r>
          </a:p>
        </p:txBody>
      </p:sp>
    </p:spTree>
    <p:extLst>
      <p:ext uri="{BB962C8B-B14F-4D97-AF65-F5344CB8AC3E}">
        <p14:creationId xmlns:p14="http://schemas.microsoft.com/office/powerpoint/2010/main" val="42547428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Podnadpis, 4 sloupce s obrázky">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684001"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dirty="0"/>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2215662"/>
            <a:ext cx="2428993" cy="1878966"/>
          </a:xfrm>
        </p:spPr>
        <p:txBody>
          <a:bodyPr/>
          <a:lstStyle/>
          <a:p>
            <a:endParaRPr lang="cs-CZ" dirty="0"/>
          </a:p>
        </p:txBody>
      </p:sp>
      <p:sp>
        <p:nvSpPr>
          <p:cNvPr id="9" name="Zástupný symbol pro obsah 2">
            <a:extLst>
              <a:ext uri="{FF2B5EF4-FFF2-40B4-BE49-F238E27FC236}">
                <a16:creationId xmlns:a16="http://schemas.microsoft.com/office/drawing/2014/main" id="{1FE252C3-C241-69C2-ACDF-A6765E53EC81}"/>
              </a:ext>
            </a:extLst>
          </p:cNvPr>
          <p:cNvSpPr>
            <a:spLocks noGrp="1"/>
          </p:cNvSpPr>
          <p:nvPr>
            <p:ph sz="half" idx="14" hasCustomPrompt="1"/>
          </p:nvPr>
        </p:nvSpPr>
        <p:spPr>
          <a:xfrm>
            <a:off x="9077724"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2215662"/>
            <a:ext cx="2428993" cy="1878966"/>
          </a:xfrm>
        </p:spPr>
        <p:txBody>
          <a:bodyPr/>
          <a:lstStyle/>
          <a:p>
            <a:endParaRPr lang="cs-CZ" dirty="0"/>
          </a:p>
        </p:txBody>
      </p:sp>
      <p:sp>
        <p:nvSpPr>
          <p:cNvPr id="14" name="Zástupný symbol pro obsah 2">
            <a:extLst>
              <a:ext uri="{FF2B5EF4-FFF2-40B4-BE49-F238E27FC236}">
                <a16:creationId xmlns:a16="http://schemas.microsoft.com/office/drawing/2014/main" id="{D5AA8550-16D6-4AA2-0FA5-8338C81AFAC5}"/>
              </a:ext>
            </a:extLst>
          </p:cNvPr>
          <p:cNvSpPr>
            <a:spLocks noGrp="1"/>
          </p:cNvSpPr>
          <p:nvPr>
            <p:ph sz="half" idx="16" hasCustomPrompt="1"/>
          </p:nvPr>
        </p:nvSpPr>
        <p:spPr>
          <a:xfrm>
            <a:off x="6279817"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dirty="0"/>
              <a:t>Upravte styly předlohy textu.</a:t>
            </a:r>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2215662"/>
            <a:ext cx="2428993" cy="1878966"/>
          </a:xfrm>
        </p:spPr>
        <p:txBody>
          <a:bodyPr/>
          <a:lstStyle/>
          <a:p>
            <a:endParaRPr lang="cs-CZ" dirty="0"/>
          </a:p>
        </p:txBody>
      </p:sp>
      <p:sp>
        <p:nvSpPr>
          <p:cNvPr id="16" name="Zástupný symbol pro obsah 2">
            <a:extLst>
              <a:ext uri="{FF2B5EF4-FFF2-40B4-BE49-F238E27FC236}">
                <a16:creationId xmlns:a16="http://schemas.microsoft.com/office/drawing/2014/main" id="{1F7AACE7-568D-33D9-AF71-3ED0BB808ED7}"/>
              </a:ext>
            </a:extLst>
          </p:cNvPr>
          <p:cNvSpPr>
            <a:spLocks noGrp="1"/>
          </p:cNvSpPr>
          <p:nvPr>
            <p:ph sz="half" idx="18" hasCustomPrompt="1"/>
          </p:nvPr>
        </p:nvSpPr>
        <p:spPr>
          <a:xfrm>
            <a:off x="3481909"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2215662"/>
            <a:ext cx="2428993" cy="1878966"/>
          </a:xfrm>
        </p:spPr>
        <p:txBody>
          <a:bodyPr/>
          <a:lstStyle/>
          <a:p>
            <a:endParaRPr lang="cs-CZ" dirty="0"/>
          </a:p>
        </p:txBody>
      </p:sp>
      <p:sp>
        <p:nvSpPr>
          <p:cNvPr id="4" name="Zástupný text 8">
            <a:extLst>
              <a:ext uri="{FF2B5EF4-FFF2-40B4-BE49-F238E27FC236}">
                <a16:creationId xmlns:a16="http://schemas.microsoft.com/office/drawing/2014/main" id="{3F155FFF-35D5-B4D6-8671-E1360187A54B}"/>
              </a:ext>
            </a:extLst>
          </p:cNvPr>
          <p:cNvSpPr>
            <a:spLocks noGrp="1"/>
          </p:cNvSpPr>
          <p:nvPr>
            <p:ph type="body" sz="quarter" idx="20"/>
          </p:nvPr>
        </p:nvSpPr>
        <p:spPr>
          <a:xfrm>
            <a:off x="683999" y="1243809"/>
            <a:ext cx="5259600" cy="772560"/>
          </a:xfrm>
        </p:spPr>
        <p:txBody>
          <a:bodyPr/>
          <a:lstStyle>
            <a:lvl1pPr indent="0">
              <a:buNone/>
              <a:defRPr lang="cs-CZ" sz="2000" kern="1200" dirty="0">
                <a:solidFill>
                  <a:schemeClr val="accent5"/>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1000"/>
              </a:spcBef>
              <a:spcAft>
                <a:spcPts val="1000"/>
              </a:spcAft>
              <a:buFont typeface="Wingdings" pitchFamily="2" charset="2"/>
              <a:buNone/>
            </a:pPr>
            <a:r>
              <a:rPr lang="cs-CZ"/>
              <a:t>Po kliknutí můžete upravovat styly textu v předloze.</a:t>
            </a:r>
          </a:p>
        </p:txBody>
      </p:sp>
      <p:sp>
        <p:nvSpPr>
          <p:cNvPr id="6" name="Zástupný symbol pro číslo snímku 5">
            <a:extLst>
              <a:ext uri="{FF2B5EF4-FFF2-40B4-BE49-F238E27FC236}">
                <a16:creationId xmlns:a16="http://schemas.microsoft.com/office/drawing/2014/main" id="{5F60B77F-477A-D5FB-8405-23971B2738BD}"/>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accent5"/>
                </a:solidFill>
              </a:rPr>
              <a:t>Ministerstvo pro místní rozvoj</a:t>
            </a:r>
          </a:p>
        </p:txBody>
      </p:sp>
    </p:spTree>
    <p:extLst>
      <p:ext uri="{BB962C8B-B14F-4D97-AF65-F5344CB8AC3E}">
        <p14:creationId xmlns:p14="http://schemas.microsoft.com/office/powerpoint/2010/main" val="3712844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2_Úvodní snímek">
    <p:bg>
      <p:bgPr>
        <a:solidFill>
          <a:schemeClr val="tx2"/>
        </a:solidFill>
        <a:effectLst/>
      </p:bgPr>
    </p:bg>
    <p:spTree>
      <p:nvGrpSpPr>
        <p:cNvPr id="1" name=""/>
        <p:cNvGrpSpPr/>
        <p:nvPr/>
      </p:nvGrpSpPr>
      <p:grpSpPr>
        <a:xfrm>
          <a:off x="0" y="0"/>
          <a:ext cx="0" cy="0"/>
          <a:chOff x="0" y="0"/>
          <a:chExt cx="0" cy="0"/>
        </a:xfrm>
      </p:grpSpPr>
      <p:sp>
        <p:nvSpPr>
          <p:cNvPr id="6" name="Zástupný symbol obrázku 5">
            <a:extLst>
              <a:ext uri="{FF2B5EF4-FFF2-40B4-BE49-F238E27FC236}">
                <a16:creationId xmlns:a16="http://schemas.microsoft.com/office/drawing/2014/main" id="{9F0403E7-BC0D-3F6B-6A17-DC5CF67E19DD}"/>
              </a:ext>
            </a:extLst>
          </p:cNvPr>
          <p:cNvSpPr>
            <a:spLocks noGrp="1"/>
          </p:cNvSpPr>
          <p:nvPr>
            <p:ph type="pic" sz="quarter" idx="10"/>
          </p:nvPr>
        </p:nvSpPr>
        <p:spPr>
          <a:xfrm>
            <a:off x="0" y="0"/>
            <a:ext cx="5905499" cy="6858000"/>
          </a:xfrm>
        </p:spPr>
        <p:txBody>
          <a:bodyPr/>
          <a:lstStyle/>
          <a:p>
            <a:endParaRPr lang="cs-CZ" dirty="0"/>
          </a:p>
        </p:txBody>
      </p:sp>
      <p:sp>
        <p:nvSpPr>
          <p:cNvPr id="2" name="Nadpis 1"/>
          <p:cNvSpPr>
            <a:spLocks noGrp="1"/>
          </p:cNvSpPr>
          <p:nvPr>
            <p:ph type="ctrTitle"/>
          </p:nvPr>
        </p:nvSpPr>
        <p:spPr>
          <a:xfrm>
            <a:off x="6300000" y="2109516"/>
            <a:ext cx="5400000" cy="1916866"/>
          </a:xfrm>
        </p:spPr>
        <p:txBody>
          <a:bodyPr lIns="0" tIns="0" rIns="0" bIns="0" anchor="t"/>
          <a:lstStyle>
            <a:lvl1pPr algn="l">
              <a:lnSpc>
                <a:spcPct val="100000"/>
              </a:lnSpc>
              <a:defRPr sz="3700" b="1">
                <a:solidFill>
                  <a:schemeClr val="bg1"/>
                </a:solidFill>
              </a:defRPr>
            </a:lvl1pPr>
          </a:lstStyle>
          <a:p>
            <a:r>
              <a:rPr lang="cs-CZ" dirty="0"/>
              <a:t>Kliknutím lze upravit styl.</a:t>
            </a:r>
          </a:p>
        </p:txBody>
      </p:sp>
      <p:sp>
        <p:nvSpPr>
          <p:cNvPr id="3" name="Podnadpis 2"/>
          <p:cNvSpPr>
            <a:spLocks noGrp="1"/>
          </p:cNvSpPr>
          <p:nvPr>
            <p:ph type="subTitle" idx="1"/>
          </p:nvPr>
        </p:nvSpPr>
        <p:spPr>
          <a:xfrm>
            <a:off x="6300000" y="4237731"/>
            <a:ext cx="5400000" cy="1968940"/>
          </a:xfrm>
        </p:spPr>
        <p:txBody>
          <a:bodyPr lIns="0" tIns="0" rIns="0" bIns="0"/>
          <a:lstStyle>
            <a:lvl1pPr marL="0" indent="0" algn="l">
              <a:lnSpc>
                <a:spcPct val="100000"/>
              </a:lnSpc>
              <a:spcBef>
                <a:spcPts val="0"/>
              </a:spcBef>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dirty="0"/>
              <a:t>Kliknutím můžete upravit styl předlohy.</a:t>
            </a:r>
          </a:p>
        </p:txBody>
      </p:sp>
    </p:spTree>
    <p:extLst>
      <p:ext uri="{BB962C8B-B14F-4D97-AF65-F5344CB8AC3E}">
        <p14:creationId xmlns:p14="http://schemas.microsoft.com/office/powerpoint/2010/main" val="2166930870"/>
      </p:ext>
    </p:extLst>
  </p:cSld>
  <p:clrMapOvr>
    <a:masterClrMapping/>
  </p:clrMapOvr>
  <p:extLst>
    <p:ext uri="{DCECCB84-F9BA-43D5-87BE-67443E8EF086}">
      <p15:sldGuideLst xmlns:p15="http://schemas.microsoft.com/office/powerpoint/2012/main">
        <p15:guide id="1" orient="horz" pos="1402"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Podnadpis, 4 sloupce s obrázky">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dirty="0"/>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2215662"/>
            <a:ext cx="2428993" cy="1878966"/>
          </a:xfrm>
        </p:spPr>
        <p:txBody>
          <a:bodyPr/>
          <a:lstStyle/>
          <a:p>
            <a:endParaRPr lang="cs-CZ" dirty="0"/>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2215662"/>
            <a:ext cx="2428993" cy="1878966"/>
          </a:xfrm>
        </p:spPr>
        <p:txBody>
          <a:bodyPr/>
          <a:lstStyle/>
          <a:p>
            <a:endParaRPr lang="cs-CZ" dirty="0"/>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2215662"/>
            <a:ext cx="2428993" cy="1878966"/>
          </a:xfrm>
        </p:spPr>
        <p:txBody>
          <a:bodyPr/>
          <a:lstStyle/>
          <a:p>
            <a:endParaRPr lang="cs-CZ" dirty="0"/>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2215662"/>
            <a:ext cx="2428993" cy="1878966"/>
          </a:xfrm>
        </p:spPr>
        <p:txBody>
          <a:bodyPr/>
          <a:lstStyle/>
          <a:p>
            <a:endParaRPr lang="cs-CZ" dirty="0"/>
          </a:p>
        </p:txBody>
      </p:sp>
      <p:sp>
        <p:nvSpPr>
          <p:cNvPr id="4" name="Zástupný text 8">
            <a:extLst>
              <a:ext uri="{FF2B5EF4-FFF2-40B4-BE49-F238E27FC236}">
                <a16:creationId xmlns:a16="http://schemas.microsoft.com/office/drawing/2014/main" id="{3F155FFF-35D5-B4D6-8671-E1360187A54B}"/>
              </a:ext>
            </a:extLst>
          </p:cNvPr>
          <p:cNvSpPr>
            <a:spLocks noGrp="1"/>
          </p:cNvSpPr>
          <p:nvPr>
            <p:ph type="body" sz="quarter" idx="20"/>
          </p:nvPr>
        </p:nvSpPr>
        <p:spPr>
          <a:xfrm>
            <a:off x="683999" y="1243809"/>
            <a:ext cx="5259600" cy="772560"/>
          </a:xfrm>
        </p:spPr>
        <p:txBody>
          <a:bodyPr/>
          <a:lstStyle>
            <a:lvl1pPr>
              <a:buNone/>
              <a:defRPr lang="cs-CZ" sz="2000" kern="1200" dirty="0">
                <a:solidFill>
                  <a:schemeClr val="accent5"/>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1000"/>
              </a:spcBef>
              <a:spcAft>
                <a:spcPts val="1000"/>
              </a:spcAft>
              <a:buFont typeface="Wingdings" pitchFamily="2" charset="2"/>
              <a:buNone/>
            </a:pPr>
            <a:r>
              <a:rPr lang="cs-CZ"/>
              <a:t>Po kliknutí můžete upravovat styly textu v předloze.</a:t>
            </a:r>
          </a:p>
        </p:txBody>
      </p:sp>
      <p:sp>
        <p:nvSpPr>
          <p:cNvPr id="6" name="Zástupný symbol pro obsah 2">
            <a:extLst>
              <a:ext uri="{FF2B5EF4-FFF2-40B4-BE49-F238E27FC236}">
                <a16:creationId xmlns:a16="http://schemas.microsoft.com/office/drawing/2014/main" id="{E7812EDD-8649-F4D5-7B51-E6CC2223D022}"/>
              </a:ext>
            </a:extLst>
          </p:cNvPr>
          <p:cNvSpPr>
            <a:spLocks noGrp="1"/>
          </p:cNvSpPr>
          <p:nvPr>
            <p:ph sz="half" idx="21" hasCustomPrompt="1"/>
          </p:nvPr>
        </p:nvSpPr>
        <p:spPr>
          <a:xfrm>
            <a:off x="693600" y="4444252"/>
            <a:ext cx="2419393" cy="1403889"/>
          </a:xfrm>
        </p:spPr>
        <p:txBody>
          <a:bodyPr>
            <a:noAutofit/>
          </a:bodyPr>
          <a:lstStyle>
            <a:lvl1pPr marL="0" indent="0">
              <a:spcAft>
                <a:spcPts val="1000"/>
              </a:spcAft>
              <a:buFont typeface="Arial" panose="020B0604020202020204" pitchFamily="34" charset="0"/>
              <a:buNone/>
              <a:defRPr sz="1500" b="1">
                <a:solidFill>
                  <a:schemeClr val="accent3"/>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0" name="Zástupný symbol pro obsah 2">
            <a:extLst>
              <a:ext uri="{FF2B5EF4-FFF2-40B4-BE49-F238E27FC236}">
                <a16:creationId xmlns:a16="http://schemas.microsoft.com/office/drawing/2014/main" id="{CAD76A9F-6DA0-AC18-4A06-8DD0C0F56CAD}"/>
              </a:ext>
            </a:extLst>
          </p:cNvPr>
          <p:cNvSpPr>
            <a:spLocks noGrp="1"/>
          </p:cNvSpPr>
          <p:nvPr>
            <p:ph sz="half" idx="22" hasCustomPrompt="1"/>
          </p:nvPr>
        </p:nvSpPr>
        <p:spPr>
          <a:xfrm>
            <a:off x="3484926" y="4444252"/>
            <a:ext cx="2419393" cy="1403889"/>
          </a:xfrm>
        </p:spPr>
        <p:txBody>
          <a:bodyPr>
            <a:noAutofit/>
          </a:bodyPr>
          <a:lstStyle>
            <a:lvl1pPr marL="0" indent="0">
              <a:spcAft>
                <a:spcPts val="1000"/>
              </a:spcAft>
              <a:buFont typeface="Arial" panose="020B0604020202020204" pitchFamily="34" charset="0"/>
              <a:buNone/>
              <a:defRPr sz="1500" b="1">
                <a:solidFill>
                  <a:schemeClr val="accent3"/>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1" name="Zástupný symbol pro obsah 2">
            <a:extLst>
              <a:ext uri="{FF2B5EF4-FFF2-40B4-BE49-F238E27FC236}">
                <a16:creationId xmlns:a16="http://schemas.microsoft.com/office/drawing/2014/main" id="{7FED81D5-414D-425B-67EE-DA3352694518}"/>
              </a:ext>
            </a:extLst>
          </p:cNvPr>
          <p:cNvSpPr>
            <a:spLocks noGrp="1"/>
          </p:cNvSpPr>
          <p:nvPr>
            <p:ph sz="half" idx="23" hasCustomPrompt="1"/>
          </p:nvPr>
        </p:nvSpPr>
        <p:spPr>
          <a:xfrm>
            <a:off x="6279400" y="4444252"/>
            <a:ext cx="2419393" cy="1403889"/>
          </a:xfrm>
        </p:spPr>
        <p:txBody>
          <a:bodyPr>
            <a:noAutofit/>
          </a:bodyPr>
          <a:lstStyle>
            <a:lvl1pPr marL="0" indent="0">
              <a:spcAft>
                <a:spcPts val="1000"/>
              </a:spcAft>
              <a:buFont typeface="Arial" panose="020B0604020202020204" pitchFamily="34" charset="0"/>
              <a:buNone/>
              <a:defRPr sz="1500" b="1">
                <a:solidFill>
                  <a:schemeClr val="accent3"/>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2" name="Zástupný symbol pro obsah 2">
            <a:extLst>
              <a:ext uri="{FF2B5EF4-FFF2-40B4-BE49-F238E27FC236}">
                <a16:creationId xmlns:a16="http://schemas.microsoft.com/office/drawing/2014/main" id="{BD1F73CC-2087-3052-FC89-2B1E982B6210}"/>
              </a:ext>
            </a:extLst>
          </p:cNvPr>
          <p:cNvSpPr>
            <a:spLocks noGrp="1"/>
          </p:cNvSpPr>
          <p:nvPr>
            <p:ph sz="half" idx="24" hasCustomPrompt="1"/>
          </p:nvPr>
        </p:nvSpPr>
        <p:spPr>
          <a:xfrm>
            <a:off x="9073875" y="4444252"/>
            <a:ext cx="2419393" cy="1403889"/>
          </a:xfrm>
        </p:spPr>
        <p:txBody>
          <a:bodyPr>
            <a:noAutofit/>
          </a:bodyPr>
          <a:lstStyle>
            <a:lvl1pPr marL="0" indent="0">
              <a:spcAft>
                <a:spcPts val="1000"/>
              </a:spcAft>
              <a:buFont typeface="Arial" panose="020B0604020202020204" pitchFamily="34" charset="0"/>
              <a:buNone/>
              <a:defRPr sz="1500" b="1">
                <a:solidFill>
                  <a:schemeClr val="accent3"/>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8" name="Zástupný symbol pro číslo snímku 5">
            <a:extLst>
              <a:ext uri="{FF2B5EF4-FFF2-40B4-BE49-F238E27FC236}">
                <a16:creationId xmlns:a16="http://schemas.microsoft.com/office/drawing/2014/main" id="{0E9E0BDC-B470-B4BC-892A-7CD72300D49D}"/>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accent5"/>
                </a:solidFill>
              </a:rPr>
              <a:t>Ministerstvo pro místní rozvoj</a:t>
            </a:r>
          </a:p>
        </p:txBody>
      </p:sp>
    </p:spTree>
    <p:extLst>
      <p:ext uri="{BB962C8B-B14F-4D97-AF65-F5344CB8AC3E}">
        <p14:creationId xmlns:p14="http://schemas.microsoft.com/office/powerpoint/2010/main" val="52016566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4 sloupce s obrázky a popisem">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dirty="0"/>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1486968"/>
            <a:ext cx="2428993" cy="2607660"/>
          </a:xfrm>
        </p:spPr>
        <p:txBody>
          <a:bodyPr/>
          <a:lstStyle/>
          <a:p>
            <a:endParaRPr lang="cs-CZ" dirty="0"/>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1486968"/>
            <a:ext cx="2428993" cy="2607660"/>
          </a:xfrm>
        </p:spPr>
        <p:txBody>
          <a:bodyPr/>
          <a:lstStyle/>
          <a:p>
            <a:endParaRPr lang="cs-CZ" dirty="0"/>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1486968"/>
            <a:ext cx="2428993" cy="2607660"/>
          </a:xfrm>
        </p:spPr>
        <p:txBody>
          <a:bodyPr/>
          <a:lstStyle/>
          <a:p>
            <a:endParaRPr lang="cs-CZ" dirty="0"/>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1486968"/>
            <a:ext cx="2428993" cy="2607660"/>
          </a:xfrm>
        </p:spPr>
        <p:txBody>
          <a:bodyPr/>
          <a:lstStyle/>
          <a:p>
            <a:endParaRPr lang="cs-CZ" dirty="0"/>
          </a:p>
        </p:txBody>
      </p:sp>
      <p:sp>
        <p:nvSpPr>
          <p:cNvPr id="6" name="Zástupný symbol pro obsah 2">
            <a:extLst>
              <a:ext uri="{FF2B5EF4-FFF2-40B4-BE49-F238E27FC236}">
                <a16:creationId xmlns:a16="http://schemas.microsoft.com/office/drawing/2014/main" id="{E7812EDD-8649-F4D5-7B51-E6CC2223D022}"/>
              </a:ext>
            </a:extLst>
          </p:cNvPr>
          <p:cNvSpPr>
            <a:spLocks noGrp="1"/>
          </p:cNvSpPr>
          <p:nvPr>
            <p:ph sz="half" idx="21" hasCustomPrompt="1"/>
          </p:nvPr>
        </p:nvSpPr>
        <p:spPr>
          <a:xfrm>
            <a:off x="693600" y="4444252"/>
            <a:ext cx="2419393" cy="1403889"/>
          </a:xfrm>
        </p:spPr>
        <p:txBody>
          <a:bodyPr>
            <a:noAutofit/>
          </a:bodyPr>
          <a:lstStyle>
            <a:lvl1pPr marL="0" indent="0">
              <a:spcAft>
                <a:spcPts val="1000"/>
              </a:spcAft>
              <a:buFont typeface="Arial" panose="020B0604020202020204" pitchFamily="34" charset="0"/>
              <a:buNone/>
              <a:defRPr sz="1800" b="1">
                <a:solidFill>
                  <a:schemeClr val="accent3"/>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0" name="Zástupný symbol pro obsah 2">
            <a:extLst>
              <a:ext uri="{FF2B5EF4-FFF2-40B4-BE49-F238E27FC236}">
                <a16:creationId xmlns:a16="http://schemas.microsoft.com/office/drawing/2014/main" id="{CAD76A9F-6DA0-AC18-4A06-8DD0C0F56CAD}"/>
              </a:ext>
            </a:extLst>
          </p:cNvPr>
          <p:cNvSpPr>
            <a:spLocks noGrp="1"/>
          </p:cNvSpPr>
          <p:nvPr>
            <p:ph sz="half" idx="22" hasCustomPrompt="1"/>
          </p:nvPr>
        </p:nvSpPr>
        <p:spPr>
          <a:xfrm>
            <a:off x="3484926" y="4444252"/>
            <a:ext cx="2419393" cy="1403889"/>
          </a:xfrm>
        </p:spPr>
        <p:txBody>
          <a:bodyPr>
            <a:noAutofit/>
          </a:bodyPr>
          <a:lstStyle>
            <a:lvl1pPr marL="0" indent="0">
              <a:spcAft>
                <a:spcPts val="1000"/>
              </a:spcAft>
              <a:buFont typeface="Arial" panose="020B0604020202020204" pitchFamily="34" charset="0"/>
              <a:buNone/>
              <a:defRPr sz="1800" b="1">
                <a:solidFill>
                  <a:schemeClr val="accent3"/>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1" name="Zástupný symbol pro obsah 2">
            <a:extLst>
              <a:ext uri="{FF2B5EF4-FFF2-40B4-BE49-F238E27FC236}">
                <a16:creationId xmlns:a16="http://schemas.microsoft.com/office/drawing/2014/main" id="{7FED81D5-414D-425B-67EE-DA3352694518}"/>
              </a:ext>
            </a:extLst>
          </p:cNvPr>
          <p:cNvSpPr>
            <a:spLocks noGrp="1"/>
          </p:cNvSpPr>
          <p:nvPr>
            <p:ph sz="half" idx="23" hasCustomPrompt="1"/>
          </p:nvPr>
        </p:nvSpPr>
        <p:spPr>
          <a:xfrm>
            <a:off x="6279400" y="4444252"/>
            <a:ext cx="2419393" cy="1403889"/>
          </a:xfrm>
        </p:spPr>
        <p:txBody>
          <a:bodyPr>
            <a:noAutofit/>
          </a:bodyPr>
          <a:lstStyle>
            <a:lvl1pPr marL="0" indent="0">
              <a:spcAft>
                <a:spcPts val="1000"/>
              </a:spcAft>
              <a:buFont typeface="Arial" panose="020B0604020202020204" pitchFamily="34" charset="0"/>
              <a:buNone/>
              <a:defRPr sz="1800" b="1">
                <a:solidFill>
                  <a:schemeClr val="accent3"/>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2" name="Zástupný symbol pro obsah 2">
            <a:extLst>
              <a:ext uri="{FF2B5EF4-FFF2-40B4-BE49-F238E27FC236}">
                <a16:creationId xmlns:a16="http://schemas.microsoft.com/office/drawing/2014/main" id="{BD1F73CC-2087-3052-FC89-2B1E982B6210}"/>
              </a:ext>
            </a:extLst>
          </p:cNvPr>
          <p:cNvSpPr>
            <a:spLocks noGrp="1"/>
          </p:cNvSpPr>
          <p:nvPr>
            <p:ph sz="half" idx="24" hasCustomPrompt="1"/>
          </p:nvPr>
        </p:nvSpPr>
        <p:spPr>
          <a:xfrm>
            <a:off x="9073875" y="4444252"/>
            <a:ext cx="2419393" cy="1403889"/>
          </a:xfrm>
        </p:spPr>
        <p:txBody>
          <a:bodyPr>
            <a:noAutofit/>
          </a:bodyPr>
          <a:lstStyle>
            <a:lvl1pPr marL="0" indent="0">
              <a:spcAft>
                <a:spcPts val="1000"/>
              </a:spcAft>
              <a:buFont typeface="Arial" panose="020B0604020202020204" pitchFamily="34" charset="0"/>
              <a:buNone/>
              <a:defRPr sz="1800" b="1">
                <a:solidFill>
                  <a:schemeClr val="accent3"/>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3" name="Zástupný symbol pro číslo snímku 5">
            <a:extLst>
              <a:ext uri="{FF2B5EF4-FFF2-40B4-BE49-F238E27FC236}">
                <a16:creationId xmlns:a16="http://schemas.microsoft.com/office/drawing/2014/main" id="{7556DA22-95D2-B84C-8D36-C93C88F1A70B}"/>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accent5"/>
                </a:solidFill>
              </a:rPr>
              <a:t>Ministerstvo pro místní rozvoj</a:t>
            </a:r>
          </a:p>
        </p:txBody>
      </p:sp>
    </p:spTree>
    <p:extLst>
      <p:ext uri="{BB962C8B-B14F-4D97-AF65-F5344CB8AC3E}">
        <p14:creationId xmlns:p14="http://schemas.microsoft.com/office/powerpoint/2010/main" val="9986508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ext a graf">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1620001" y="2165625"/>
            <a:ext cx="3516021" cy="3960537"/>
          </a:xfrm>
        </p:spPr>
        <p:txBody>
          <a:bodyPr/>
          <a:lstStyle>
            <a:lvl1pPr marL="0" indent="0">
              <a:spcAft>
                <a:spcPts val="1800"/>
              </a:spcAft>
              <a:buFont typeface="Wingdings" pitchFamily="2" charset="2"/>
              <a:buNone/>
              <a:defRPr b="0">
                <a:solidFill>
                  <a:schemeClr val="bg1"/>
                </a:solidFill>
              </a:defRPr>
            </a:lvl1pPr>
            <a:lvl2pPr marL="0" indent="-288000">
              <a:buClr>
                <a:schemeClr val="accent5"/>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a:t>Text</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dirty="0"/>
          </a:p>
        </p:txBody>
      </p:sp>
      <p:sp>
        <p:nvSpPr>
          <p:cNvPr id="8" name="Zástupný objekt grafu 7">
            <a:extLst>
              <a:ext uri="{FF2B5EF4-FFF2-40B4-BE49-F238E27FC236}">
                <a16:creationId xmlns:a16="http://schemas.microsoft.com/office/drawing/2014/main" id="{7C54CE2A-0CB4-8467-2966-0F4B4D0EA706}"/>
              </a:ext>
            </a:extLst>
          </p:cNvPr>
          <p:cNvSpPr>
            <a:spLocks noGrp="1"/>
          </p:cNvSpPr>
          <p:nvPr>
            <p:ph type="chart" sz="quarter" idx="13"/>
          </p:nvPr>
        </p:nvSpPr>
        <p:spPr>
          <a:xfrm>
            <a:off x="5341121" y="1846262"/>
            <a:ext cx="6157278" cy="3383763"/>
          </a:xfrm>
        </p:spPr>
        <p:txBody>
          <a:bodyPr/>
          <a:lstStyle/>
          <a:p>
            <a:endParaRPr lang="cs-CZ" dirty="0"/>
          </a:p>
        </p:txBody>
      </p:sp>
      <p:sp>
        <p:nvSpPr>
          <p:cNvPr id="10" name="Zástupný symbol pro číslo snímku 5">
            <a:extLst>
              <a:ext uri="{FF2B5EF4-FFF2-40B4-BE49-F238E27FC236}">
                <a16:creationId xmlns:a16="http://schemas.microsoft.com/office/drawing/2014/main" id="{56068FBD-80A0-A131-94EA-3F77B4064DBE}"/>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accent5"/>
                </a:solidFill>
              </a:rPr>
              <a:t>Ministerstvo pro místní rozvoj</a:t>
            </a:r>
          </a:p>
        </p:txBody>
      </p:sp>
    </p:spTree>
    <p:extLst>
      <p:ext uri="{BB962C8B-B14F-4D97-AF65-F5344CB8AC3E}">
        <p14:creationId xmlns:p14="http://schemas.microsoft.com/office/powerpoint/2010/main" val="12338423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Podnadpis, text a graf">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1620001" y="2165625"/>
            <a:ext cx="3516021" cy="3960537"/>
          </a:xfrm>
        </p:spPr>
        <p:txBody>
          <a:bodyPr/>
          <a:lstStyle>
            <a:lvl1pPr marL="0" indent="0">
              <a:spcAft>
                <a:spcPts val="1800"/>
              </a:spcAft>
              <a:buFont typeface="Wingdings" pitchFamily="2" charset="2"/>
              <a:buNone/>
              <a:defRPr b="0">
                <a:solidFill>
                  <a:schemeClr val="bg1"/>
                </a:solidFill>
              </a:defRPr>
            </a:lvl1pPr>
            <a:lvl2pPr marL="0" indent="-288000">
              <a:buClr>
                <a:schemeClr val="accent5"/>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a:t>Text</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dirty="0"/>
          </a:p>
        </p:txBody>
      </p:sp>
      <p:sp>
        <p:nvSpPr>
          <p:cNvPr id="8" name="Zástupný objekt grafu 7">
            <a:extLst>
              <a:ext uri="{FF2B5EF4-FFF2-40B4-BE49-F238E27FC236}">
                <a16:creationId xmlns:a16="http://schemas.microsoft.com/office/drawing/2014/main" id="{7C54CE2A-0CB4-8467-2966-0F4B4D0EA706}"/>
              </a:ext>
            </a:extLst>
          </p:cNvPr>
          <p:cNvSpPr>
            <a:spLocks noGrp="1"/>
          </p:cNvSpPr>
          <p:nvPr>
            <p:ph type="chart" sz="quarter" idx="13"/>
          </p:nvPr>
        </p:nvSpPr>
        <p:spPr>
          <a:xfrm>
            <a:off x="5341121" y="2175418"/>
            <a:ext cx="6157278" cy="3383763"/>
          </a:xfrm>
        </p:spPr>
        <p:txBody>
          <a:bodyPr/>
          <a:lstStyle/>
          <a:p>
            <a:endParaRPr lang="cs-CZ" dirty="0"/>
          </a:p>
        </p:txBody>
      </p:sp>
      <p:sp>
        <p:nvSpPr>
          <p:cNvPr id="4" name="Zástupný text 8">
            <a:extLst>
              <a:ext uri="{FF2B5EF4-FFF2-40B4-BE49-F238E27FC236}">
                <a16:creationId xmlns:a16="http://schemas.microsoft.com/office/drawing/2014/main" id="{4979A1C8-AB56-208C-E695-4985A095C3CE}"/>
              </a:ext>
            </a:extLst>
          </p:cNvPr>
          <p:cNvSpPr>
            <a:spLocks noGrp="1"/>
          </p:cNvSpPr>
          <p:nvPr>
            <p:ph type="body" sz="quarter" idx="20"/>
          </p:nvPr>
        </p:nvSpPr>
        <p:spPr>
          <a:xfrm>
            <a:off x="684000" y="1243809"/>
            <a:ext cx="5259600" cy="772560"/>
          </a:xfrm>
        </p:spPr>
        <p:txBody>
          <a:bodyPr/>
          <a:lstStyle>
            <a:lvl1pPr>
              <a:buNone/>
              <a:defRPr lang="cs-CZ" sz="2000" kern="1200" dirty="0">
                <a:solidFill>
                  <a:schemeClr val="accent5"/>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1000"/>
              </a:spcBef>
              <a:spcAft>
                <a:spcPts val="1000"/>
              </a:spcAft>
              <a:buFont typeface="Wingdings" pitchFamily="2" charset="2"/>
              <a:buNone/>
            </a:pPr>
            <a:r>
              <a:rPr lang="cs-CZ"/>
              <a:t>Po kliknutí můžete upravovat styly textu v předloze.</a:t>
            </a:r>
          </a:p>
        </p:txBody>
      </p:sp>
      <p:sp>
        <p:nvSpPr>
          <p:cNvPr id="6" name="Zástupný symbol pro číslo snímku 5">
            <a:extLst>
              <a:ext uri="{FF2B5EF4-FFF2-40B4-BE49-F238E27FC236}">
                <a16:creationId xmlns:a16="http://schemas.microsoft.com/office/drawing/2014/main" id="{4FFB432D-C3B5-D43F-DAB7-52E395EF4C41}"/>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accent5"/>
                </a:solidFill>
              </a:rPr>
              <a:t>Ministerstvo pro místní rozvoj</a:t>
            </a:r>
          </a:p>
        </p:txBody>
      </p:sp>
    </p:spTree>
    <p:extLst>
      <p:ext uri="{BB962C8B-B14F-4D97-AF65-F5344CB8AC3E}">
        <p14:creationId xmlns:p14="http://schemas.microsoft.com/office/powerpoint/2010/main" val="30260777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Podnadpis, text a tabulka">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dirty="0"/>
          </a:p>
        </p:txBody>
      </p:sp>
      <p:sp>
        <p:nvSpPr>
          <p:cNvPr id="4" name="Zástupný text 8">
            <a:extLst>
              <a:ext uri="{FF2B5EF4-FFF2-40B4-BE49-F238E27FC236}">
                <a16:creationId xmlns:a16="http://schemas.microsoft.com/office/drawing/2014/main" id="{88833E3E-D9C4-1B56-E700-3FE02CF54D68}"/>
              </a:ext>
            </a:extLst>
          </p:cNvPr>
          <p:cNvSpPr>
            <a:spLocks noGrp="1"/>
          </p:cNvSpPr>
          <p:nvPr>
            <p:ph type="body" sz="quarter" idx="20"/>
          </p:nvPr>
        </p:nvSpPr>
        <p:spPr>
          <a:xfrm>
            <a:off x="683999" y="1243809"/>
            <a:ext cx="5259600" cy="772560"/>
          </a:xfrm>
        </p:spPr>
        <p:txBody>
          <a:bodyPr/>
          <a:lstStyle>
            <a:lvl1pPr>
              <a:buNone/>
              <a:defRPr lang="cs-CZ" sz="2000" kern="1200" dirty="0">
                <a:solidFill>
                  <a:schemeClr val="accent5"/>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1000"/>
              </a:spcBef>
              <a:spcAft>
                <a:spcPts val="1000"/>
              </a:spcAft>
              <a:buFont typeface="Wingdings" pitchFamily="2" charset="2"/>
              <a:buNone/>
            </a:pPr>
            <a:r>
              <a:rPr lang="cs-CZ"/>
              <a:t>Po kliknutí můžete upravovat styly textu v předloze.</a:t>
            </a:r>
          </a:p>
        </p:txBody>
      </p:sp>
      <p:sp>
        <p:nvSpPr>
          <p:cNvPr id="9" name="Zástupný symbol pro tabulku 8">
            <a:extLst>
              <a:ext uri="{FF2B5EF4-FFF2-40B4-BE49-F238E27FC236}">
                <a16:creationId xmlns:a16="http://schemas.microsoft.com/office/drawing/2014/main" id="{38C15361-4216-1F02-862E-96F0428B738D}"/>
              </a:ext>
            </a:extLst>
          </p:cNvPr>
          <p:cNvSpPr>
            <a:spLocks noGrp="1"/>
          </p:cNvSpPr>
          <p:nvPr>
            <p:ph type="tbl" sz="quarter" idx="21"/>
          </p:nvPr>
        </p:nvSpPr>
        <p:spPr>
          <a:xfrm>
            <a:off x="5400942" y="2213361"/>
            <a:ext cx="6097458" cy="2836476"/>
          </a:xfrm>
        </p:spPr>
        <p:txBody>
          <a:bodyPr/>
          <a:lstStyle/>
          <a:p>
            <a:endParaRPr lang="cs-CZ" dirty="0"/>
          </a:p>
        </p:txBody>
      </p:sp>
      <p:sp>
        <p:nvSpPr>
          <p:cNvPr id="10" name="Zástupný symbol pro obsah 2">
            <a:extLst>
              <a:ext uri="{FF2B5EF4-FFF2-40B4-BE49-F238E27FC236}">
                <a16:creationId xmlns:a16="http://schemas.microsoft.com/office/drawing/2014/main" id="{B66658BE-27EF-DD53-8F17-938260B54B8F}"/>
              </a:ext>
            </a:extLst>
          </p:cNvPr>
          <p:cNvSpPr>
            <a:spLocks noGrp="1"/>
          </p:cNvSpPr>
          <p:nvPr>
            <p:ph idx="22" hasCustomPrompt="1"/>
          </p:nvPr>
        </p:nvSpPr>
        <p:spPr>
          <a:xfrm>
            <a:off x="1620000" y="2167003"/>
            <a:ext cx="3516021" cy="3915521"/>
          </a:xfrm>
        </p:spPr>
        <p:txBody>
          <a:bodyPr numCol="1" spcCol="360000">
            <a:noAutofit/>
          </a:bodyPr>
          <a:lstStyle>
            <a:lvl1pPr marL="288000" indent="-288000">
              <a:lnSpc>
                <a:spcPct val="100000"/>
              </a:lnSpc>
              <a:spcBef>
                <a:spcPts val="900"/>
              </a:spcBef>
              <a:spcAft>
                <a:spcPts val="900"/>
              </a:spcAft>
              <a:buClr>
                <a:schemeClr val="accent5"/>
              </a:buClr>
              <a:buSzPct val="90000"/>
              <a:buFont typeface="Wingdings" pitchFamily="2" charset="2"/>
              <a:buChar char="§"/>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a:t>Upravte styly předlohy textu</a:t>
            </a:r>
          </a:p>
        </p:txBody>
      </p:sp>
      <p:sp>
        <p:nvSpPr>
          <p:cNvPr id="11" name="Zástupný symbol pro číslo snímku 5">
            <a:extLst>
              <a:ext uri="{FF2B5EF4-FFF2-40B4-BE49-F238E27FC236}">
                <a16:creationId xmlns:a16="http://schemas.microsoft.com/office/drawing/2014/main" id="{E903755D-63C9-7F62-34B8-C0C2AFB43970}"/>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accent5"/>
                </a:solidFill>
              </a:rPr>
              <a:t>Ministerstvo pro místní rozvoj</a:t>
            </a:r>
          </a:p>
        </p:txBody>
      </p:sp>
    </p:spTree>
    <p:extLst>
      <p:ext uri="{BB962C8B-B14F-4D97-AF65-F5344CB8AC3E}">
        <p14:creationId xmlns:p14="http://schemas.microsoft.com/office/powerpoint/2010/main" val="265201978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5" name="Zástupný symbol pro číslo snímku 4"/>
          <p:cNvSpPr>
            <a:spLocks noGrp="1"/>
          </p:cNvSpPr>
          <p:nvPr>
            <p:ph type="sldNum" sz="quarter" idx="12"/>
          </p:nvPr>
        </p:nvSpPr>
        <p:spPr/>
        <p:txBody>
          <a:bodyPr/>
          <a:lstStyle/>
          <a:p>
            <a:fld id="{1CF5A12E-3DFE-4C3E-9036-7893F29C52C1}" type="slidenum">
              <a:rPr lang="cs-CZ" smtClean="0"/>
              <a:t>‹#›</a:t>
            </a:fld>
            <a:endParaRPr lang="cs-CZ" dirty="0"/>
          </a:p>
        </p:txBody>
      </p:sp>
      <p:sp>
        <p:nvSpPr>
          <p:cNvPr id="4" name="Zástupný symbol pro číslo snímku 5">
            <a:extLst>
              <a:ext uri="{FF2B5EF4-FFF2-40B4-BE49-F238E27FC236}">
                <a16:creationId xmlns:a16="http://schemas.microsoft.com/office/drawing/2014/main" id="{44D3900D-FEF7-DC42-A070-58AF49658B8B}"/>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accent5"/>
                </a:solidFill>
              </a:rPr>
              <a:t>Ministerstvo pro místní rozvoj</a:t>
            </a:r>
          </a:p>
        </p:txBody>
      </p:sp>
    </p:spTree>
    <p:extLst>
      <p:ext uri="{BB962C8B-B14F-4D97-AF65-F5344CB8AC3E}">
        <p14:creationId xmlns:p14="http://schemas.microsoft.com/office/powerpoint/2010/main" val="307927402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4" name="Zástupný symbol pro číslo snímku 3"/>
          <p:cNvSpPr>
            <a:spLocks noGrp="1"/>
          </p:cNvSpPr>
          <p:nvPr>
            <p:ph type="sldNum" sz="quarter" idx="12"/>
          </p:nvPr>
        </p:nvSpPr>
        <p:spPr/>
        <p:txBody>
          <a:bodyPr/>
          <a:lstStyle/>
          <a:p>
            <a:fld id="{1CF5A12E-3DFE-4C3E-9036-7893F29C52C1}" type="slidenum">
              <a:rPr lang="cs-CZ" smtClean="0"/>
              <a:t>‹#›</a:t>
            </a:fld>
            <a:endParaRPr lang="cs-CZ" dirty="0"/>
          </a:p>
        </p:txBody>
      </p:sp>
    </p:spTree>
    <p:extLst>
      <p:ext uri="{BB962C8B-B14F-4D97-AF65-F5344CB8AC3E}">
        <p14:creationId xmlns:p14="http://schemas.microsoft.com/office/powerpoint/2010/main" val="394690637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Závěr a shrnutí">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60000"/>
          </a:xfrm>
        </p:spPr>
        <p:txBody>
          <a:bodyPr numCol="2" spcCol="360000"/>
          <a:lstStyle>
            <a:lvl1pPr marL="0" indent="-504000">
              <a:lnSpc>
                <a:spcPct val="120000"/>
              </a:lnSpc>
              <a:spcAft>
                <a:spcPts val="1000"/>
              </a:spcAft>
              <a:buNone/>
              <a:defRPr sz="2000">
                <a:solidFill>
                  <a:schemeClr val="accent5"/>
                </a:solidFill>
              </a:defRPr>
            </a:lvl1pPr>
            <a:lvl2pPr marL="0" indent="0">
              <a:lnSpc>
                <a:spcPct val="120000"/>
              </a:lnSpc>
              <a:spcAft>
                <a:spcPts val="400"/>
              </a:spcAft>
              <a:buNone/>
              <a:defRPr sz="1800"/>
            </a:lvl2pPr>
            <a:lvl3pPr marL="0" indent="0">
              <a:lnSpc>
                <a:spcPct val="120000"/>
              </a:lnSpc>
              <a:spcAft>
                <a:spcPts val="400"/>
              </a:spcAft>
              <a:buNone/>
              <a:defRPr/>
            </a:lvl3pPr>
            <a:lvl4pPr marL="0" indent="0">
              <a:lnSpc>
                <a:spcPct val="120000"/>
              </a:lnSpc>
              <a:spcAft>
                <a:spcPts val="400"/>
              </a:spcAft>
              <a:buNone/>
              <a:defRPr/>
            </a:lvl4pPr>
            <a:lvl5pPr marL="0" indent="0">
              <a:lnSpc>
                <a:spcPct val="120000"/>
              </a:lnSpc>
              <a:spcAft>
                <a:spcPts val="400"/>
              </a:spcAft>
              <a:buNone/>
              <a:defRPr/>
            </a:lvl5pPr>
          </a:lstStyle>
          <a:p>
            <a:pPr lvl="0"/>
            <a:r>
              <a:rPr lang="cs-CZ"/>
              <a:t>Upravte styly předlohy textu.</a:t>
            </a:r>
          </a:p>
        </p:txBody>
      </p:sp>
    </p:spTree>
    <p:extLst>
      <p:ext uri="{BB962C8B-B14F-4D97-AF65-F5344CB8AC3E}">
        <p14:creationId xmlns:p14="http://schemas.microsoft.com/office/powerpoint/2010/main" val="925495628"/>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cSld name="Porovnání">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6"/>
            <a:ext cx="10515600" cy="1325563"/>
          </a:xfrm>
        </p:spPr>
        <p:txBody>
          <a:bodyPr/>
          <a:lstStyle/>
          <a:p>
            <a:r>
              <a:rPr lang="cs-CZ"/>
              <a:t>Kliknutím lze upravit styl.</a:t>
            </a:r>
            <a:endParaRPr lang="en-US"/>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Content Placeholder 3"/>
          <p:cNvSpPr>
            <a:spLocks noGrp="1"/>
          </p:cNvSpPr>
          <p:nvPr>
            <p:ph sz="half" idx="2"/>
          </p:nvPr>
        </p:nvSpPr>
        <p:spPr>
          <a:xfrm>
            <a:off x="839789"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Content Placeholder 5"/>
          <p:cNvSpPr>
            <a:spLocks noGrp="1"/>
          </p:cNvSpPr>
          <p:nvPr>
            <p:ph sz="quarter" idx="4"/>
          </p:nvPr>
        </p:nvSpPr>
        <p:spPr>
          <a:xfrm>
            <a:off x="6172201"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7" name="Date Placeholder 6"/>
          <p:cNvSpPr>
            <a:spLocks noGrp="1"/>
          </p:cNvSpPr>
          <p:nvPr>
            <p:ph type="dt" sz="half" idx="10"/>
          </p:nvPr>
        </p:nvSpPr>
        <p:spPr/>
        <p:txBody>
          <a:bodyPr/>
          <a:lstStyle/>
          <a:p>
            <a:fld id="{E5ABBC76-6064-4C91-922D-ADD0F27134F0}" type="datetimeFigureOut">
              <a:rPr lang="cs-CZ" smtClean="0"/>
              <a:t>06.05.2026</a:t>
            </a:fld>
            <a:endParaRPr lang="cs-CZ" dirty="0"/>
          </a:p>
        </p:txBody>
      </p:sp>
      <p:sp>
        <p:nvSpPr>
          <p:cNvPr id="8" name="Footer Placeholder 7"/>
          <p:cNvSpPr>
            <a:spLocks noGrp="1"/>
          </p:cNvSpPr>
          <p:nvPr>
            <p:ph type="ftr" sz="quarter" idx="11"/>
          </p:nvPr>
        </p:nvSpPr>
        <p:spPr/>
        <p:txBody>
          <a:bodyPr/>
          <a:lstStyle/>
          <a:p>
            <a:endParaRPr lang="cs-CZ" dirty="0"/>
          </a:p>
        </p:txBody>
      </p:sp>
      <p:sp>
        <p:nvSpPr>
          <p:cNvPr id="9" name="Slide Number Placeholder 8"/>
          <p:cNvSpPr>
            <a:spLocks noGrp="1"/>
          </p:cNvSpPr>
          <p:nvPr>
            <p:ph type="sldNum" sz="quarter" idx="12"/>
          </p:nvPr>
        </p:nvSpPr>
        <p:spPr/>
        <p:txBody>
          <a:bodyPr/>
          <a:lstStyle/>
          <a:p>
            <a:fld id="{471ADDA6-D629-44E6-B234-A73E9F4FF45C}" type="slidenum">
              <a:rPr lang="cs-CZ" smtClean="0"/>
              <a:t>‹#›</a:t>
            </a:fld>
            <a:endParaRPr lang="cs-CZ" dirty="0"/>
          </a:p>
        </p:txBody>
      </p:sp>
    </p:spTree>
    <p:extLst>
      <p:ext uri="{BB962C8B-B14F-4D97-AF65-F5344CB8AC3E}">
        <p14:creationId xmlns:p14="http://schemas.microsoft.com/office/powerpoint/2010/main" val="428955770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Základní">
    <p:bg>
      <p:bgPr>
        <a:solidFill>
          <a:schemeClr val="bg1"/>
        </a:solidFill>
        <a:effectLst/>
      </p:bgPr>
    </p:bg>
    <p:spTree>
      <p:nvGrpSpPr>
        <p:cNvPr id="1" name=""/>
        <p:cNvGrpSpPr/>
        <p:nvPr/>
      </p:nvGrpSpPr>
      <p:grpSpPr>
        <a:xfrm>
          <a:off x="0" y="0"/>
          <a:ext cx="0" cy="0"/>
          <a:chOff x="0" y="0"/>
          <a:chExt cx="0" cy="0"/>
        </a:xfrm>
      </p:grpSpPr>
      <p:sp>
        <p:nvSpPr>
          <p:cNvPr id="3" name="Zástupný symbol pro obsah 2"/>
          <p:cNvSpPr>
            <a:spLocks noGrp="1"/>
          </p:cNvSpPr>
          <p:nvPr>
            <p:ph sz="half" idx="1" hasCustomPrompt="1"/>
          </p:nvPr>
        </p:nvSpPr>
        <p:spPr>
          <a:xfrm>
            <a:off x="1620000" y="2160000"/>
            <a:ext cx="8964000" cy="4078068"/>
          </a:xfrm>
          <a:prstGeom prst="rect">
            <a:avLst/>
          </a:prstGeom>
        </p:spPr>
        <p:txBody>
          <a:bodyPr/>
          <a:lstStyle>
            <a:lvl1pPr>
              <a:spcBef>
                <a:spcPts val="1000"/>
              </a:spcBef>
              <a:spcAft>
                <a:spcPts val="1000"/>
              </a:spcAft>
              <a:defRPr/>
            </a:lvl1pPr>
            <a:lvl2pPr>
              <a:spcAft>
                <a:spcPts val="1000"/>
              </a:spcAft>
              <a:defRPr sz="1800"/>
            </a:lvl2pPr>
            <a:lvl3pPr marL="720000" indent="-216000">
              <a:spcAft>
                <a:spcPts val="1000"/>
              </a:spcAft>
              <a:defRPr>
                <a:solidFill>
                  <a:schemeClr val="accent2"/>
                </a:solidFill>
              </a:defRPr>
            </a:lvl3pPr>
            <a:lvl4pPr marL="936000" indent="-216000">
              <a:spcAft>
                <a:spcPts val="1000"/>
              </a:spcAft>
              <a:defRPr/>
            </a:lvl4pPr>
            <a:lvl5pPr marL="1152000" indent="-216000">
              <a:spcAft>
                <a:spcPts val="1000"/>
              </a:spcAft>
              <a:defRPr/>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dirty="0"/>
          </a:p>
        </p:txBody>
      </p:sp>
      <p:sp>
        <p:nvSpPr>
          <p:cNvPr id="4" name="Zástupný symbol pro číslo snímku 5">
            <a:extLst>
              <a:ext uri="{FF2B5EF4-FFF2-40B4-BE49-F238E27FC236}">
                <a16:creationId xmlns:a16="http://schemas.microsoft.com/office/drawing/2014/main" id="{42833127-FA44-2449-652E-7C7C47C7D871}"/>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cs-CZ" sz="1000" dirty="0">
                <a:solidFill>
                  <a:schemeClr val="bg2"/>
                </a:solidFill>
              </a:rPr>
              <a:t>Ministerstvo pro místní rozvoj</a:t>
            </a:r>
          </a:p>
        </p:txBody>
      </p:sp>
      <p:sp>
        <p:nvSpPr>
          <p:cNvPr id="5" name="Nadpis 4">
            <a:extLst>
              <a:ext uri="{FF2B5EF4-FFF2-40B4-BE49-F238E27FC236}">
                <a16:creationId xmlns:a16="http://schemas.microsoft.com/office/drawing/2014/main" id="{4CC50D58-9C13-7041-41AC-823B5DE454BA}"/>
              </a:ext>
            </a:extLst>
          </p:cNvPr>
          <p:cNvSpPr>
            <a:spLocks noGrp="1"/>
          </p:cNvSpPr>
          <p:nvPr>
            <p:ph type="title"/>
          </p:nvPr>
        </p:nvSpPr>
        <p:spPr/>
        <p:txBody>
          <a:bodyPr/>
          <a:lstStyle/>
          <a:p>
            <a:r>
              <a:rPr lang="cs-CZ"/>
              <a:t>Kliknutím lze upravit styl.</a:t>
            </a:r>
          </a:p>
        </p:txBody>
      </p:sp>
    </p:spTree>
    <p:extLst>
      <p:ext uri="{BB962C8B-B14F-4D97-AF65-F5344CB8AC3E}">
        <p14:creationId xmlns:p14="http://schemas.microsoft.com/office/powerpoint/2010/main" val="1398010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1_Úvodní snímek">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a:xfrm>
            <a:off x="5400000" y="2340000"/>
            <a:ext cx="6300000" cy="1916866"/>
          </a:xfrm>
        </p:spPr>
        <p:txBody>
          <a:bodyPr lIns="0" tIns="0" rIns="0" bIns="0" anchor="t"/>
          <a:lstStyle>
            <a:lvl1pPr algn="l">
              <a:lnSpc>
                <a:spcPct val="100000"/>
              </a:lnSpc>
              <a:defRPr sz="3700" b="1">
                <a:solidFill>
                  <a:schemeClr val="bg1"/>
                </a:solidFill>
              </a:defRPr>
            </a:lvl1pPr>
          </a:lstStyle>
          <a:p>
            <a:r>
              <a:rPr lang="cs-CZ"/>
              <a:t>Kliknutím lze upravit styl.</a:t>
            </a:r>
          </a:p>
        </p:txBody>
      </p:sp>
      <p:sp>
        <p:nvSpPr>
          <p:cNvPr id="3" name="Podnadpis 2"/>
          <p:cNvSpPr>
            <a:spLocks noGrp="1"/>
          </p:cNvSpPr>
          <p:nvPr>
            <p:ph type="subTitle" idx="1"/>
          </p:nvPr>
        </p:nvSpPr>
        <p:spPr>
          <a:xfrm>
            <a:off x="5400000" y="4500000"/>
            <a:ext cx="6300000" cy="1968940"/>
          </a:xfrm>
        </p:spPr>
        <p:txBody>
          <a:bodyPr lIns="0" tIns="0" rIns="0" bIns="0"/>
          <a:lstStyle>
            <a:lvl1pPr marL="0" indent="0" algn="l">
              <a:lnSpc>
                <a:spcPct val="100000"/>
              </a:lnSpc>
              <a:spcBef>
                <a:spcPts val="0"/>
              </a:spcBef>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pic>
        <p:nvPicPr>
          <p:cNvPr id="6" name="Grafický objekt 5">
            <a:extLst>
              <a:ext uri="{FF2B5EF4-FFF2-40B4-BE49-F238E27FC236}">
                <a16:creationId xmlns:a16="http://schemas.microsoft.com/office/drawing/2014/main" id="{A60389E6-721D-E56F-59B1-B75533A6FA6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84000" y="648000"/>
            <a:ext cx="3363081" cy="1596614"/>
          </a:xfrm>
          <a:prstGeom prst="rect">
            <a:avLst/>
          </a:prstGeom>
        </p:spPr>
      </p:pic>
    </p:spTree>
    <p:extLst>
      <p:ext uri="{BB962C8B-B14F-4D97-AF65-F5344CB8AC3E}">
        <p14:creationId xmlns:p14="http://schemas.microsoft.com/office/powerpoint/2010/main" val="338870506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Tree>
    <p:extLst>
      <p:ext uri="{BB962C8B-B14F-4D97-AF65-F5344CB8AC3E}">
        <p14:creationId xmlns:p14="http://schemas.microsoft.com/office/powerpoint/2010/main" val="273882446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Tree>
    <p:extLst>
      <p:ext uri="{BB962C8B-B14F-4D97-AF65-F5344CB8AC3E}">
        <p14:creationId xmlns:p14="http://schemas.microsoft.com/office/powerpoint/2010/main" val="142408327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300000" y="2109600"/>
            <a:ext cx="5400000" cy="1916866"/>
          </a:xfrm>
        </p:spPr>
        <p:txBody>
          <a:bodyPr lIns="0" tIns="0" rIns="0" bIns="0" anchor="t"/>
          <a:lstStyle>
            <a:lvl1pPr algn="l">
              <a:lnSpc>
                <a:spcPct val="100000"/>
              </a:lnSpc>
              <a:defRPr sz="3700" b="1">
                <a:solidFill>
                  <a:schemeClr val="accent1"/>
                </a:solidFill>
              </a:defRPr>
            </a:lvl1pPr>
          </a:lstStyle>
          <a:p>
            <a:r>
              <a:rPr lang="cs-CZ"/>
              <a:t>Kliknutím lze upravit styl.</a:t>
            </a:r>
          </a:p>
        </p:txBody>
      </p:sp>
      <p:sp>
        <p:nvSpPr>
          <p:cNvPr id="3" name="Podnadpis 2"/>
          <p:cNvSpPr>
            <a:spLocks noGrp="1"/>
          </p:cNvSpPr>
          <p:nvPr>
            <p:ph type="subTitle" idx="1"/>
          </p:nvPr>
        </p:nvSpPr>
        <p:spPr>
          <a:xfrm>
            <a:off x="6300000" y="4237200"/>
            <a:ext cx="5400000" cy="1968940"/>
          </a:xfrm>
          <a:prstGeom prst="rect">
            <a:avLst/>
          </a:prstGeom>
        </p:spPr>
        <p:txBody>
          <a:bodyPr lIns="0" tIns="0" rIns="0" bIns="0"/>
          <a:lstStyle>
            <a:lvl1pPr marL="0" indent="0" algn="l">
              <a:lnSpc>
                <a:spcPct val="100000"/>
              </a:lnSpc>
              <a:spcBef>
                <a:spcPts val="0"/>
              </a:spcBef>
              <a:buNone/>
              <a:defRPr sz="20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pic>
        <p:nvPicPr>
          <p:cNvPr id="7" name="Grafický objekt 6">
            <a:extLst>
              <a:ext uri="{FF2B5EF4-FFF2-40B4-BE49-F238E27FC236}">
                <a16:creationId xmlns:a16="http://schemas.microsoft.com/office/drawing/2014/main" id="{C63B8EDC-7F1F-3C09-E76A-D5B19D3D53A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84000" y="648000"/>
            <a:ext cx="3366847" cy="1598400"/>
          </a:xfrm>
          <a:prstGeom prst="rect">
            <a:avLst/>
          </a:prstGeom>
        </p:spPr>
      </p:pic>
    </p:spTree>
    <p:extLst>
      <p:ext uri="{BB962C8B-B14F-4D97-AF65-F5344CB8AC3E}">
        <p14:creationId xmlns:p14="http://schemas.microsoft.com/office/powerpoint/2010/main" val="1491793839"/>
      </p:ext>
    </p:extLst>
  </p:cSld>
  <p:clrMapOvr>
    <a:masterClrMapping/>
  </p:clrMapOvr>
  <p:extLst>
    <p:ext uri="{DCECCB84-F9BA-43D5-87BE-67443E8EF086}">
      <p15:sldGuideLst xmlns:p15="http://schemas.microsoft.com/office/powerpoint/2012/main">
        <p15:guide id="1" orient="horz" pos="1402">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2_Úvodní snímek">
    <p:spTree>
      <p:nvGrpSpPr>
        <p:cNvPr id="1" name=""/>
        <p:cNvGrpSpPr/>
        <p:nvPr/>
      </p:nvGrpSpPr>
      <p:grpSpPr>
        <a:xfrm>
          <a:off x="0" y="0"/>
          <a:ext cx="0" cy="0"/>
          <a:chOff x="0" y="0"/>
          <a:chExt cx="0" cy="0"/>
        </a:xfrm>
      </p:grpSpPr>
      <p:sp>
        <p:nvSpPr>
          <p:cNvPr id="6" name="Zástupný symbol obrázku 5">
            <a:extLst>
              <a:ext uri="{FF2B5EF4-FFF2-40B4-BE49-F238E27FC236}">
                <a16:creationId xmlns:a16="http://schemas.microsoft.com/office/drawing/2014/main" id="{9F0403E7-BC0D-3F6B-6A17-DC5CF67E19DD}"/>
              </a:ext>
            </a:extLst>
          </p:cNvPr>
          <p:cNvSpPr>
            <a:spLocks noGrp="1"/>
          </p:cNvSpPr>
          <p:nvPr>
            <p:ph type="pic" sz="quarter" idx="10"/>
          </p:nvPr>
        </p:nvSpPr>
        <p:spPr>
          <a:xfrm>
            <a:off x="1" y="0"/>
            <a:ext cx="5905499" cy="6858000"/>
          </a:xfrm>
          <a:prstGeom prst="rect">
            <a:avLst/>
          </a:prstGeom>
        </p:spPr>
        <p:txBody>
          <a:bodyPr/>
          <a:lstStyle/>
          <a:p>
            <a:endParaRPr lang="cs-CZ" dirty="0"/>
          </a:p>
        </p:txBody>
      </p:sp>
      <p:sp>
        <p:nvSpPr>
          <p:cNvPr id="2" name="Nadpis 1"/>
          <p:cNvSpPr>
            <a:spLocks noGrp="1"/>
          </p:cNvSpPr>
          <p:nvPr>
            <p:ph type="ctrTitle"/>
          </p:nvPr>
        </p:nvSpPr>
        <p:spPr>
          <a:xfrm>
            <a:off x="6300000" y="2109516"/>
            <a:ext cx="5400000" cy="1916866"/>
          </a:xfrm>
        </p:spPr>
        <p:txBody>
          <a:bodyPr lIns="0" tIns="0" rIns="0" bIns="0" anchor="t"/>
          <a:lstStyle>
            <a:lvl1pPr algn="l">
              <a:lnSpc>
                <a:spcPct val="100000"/>
              </a:lnSpc>
              <a:defRPr sz="3700" b="1">
                <a:solidFill>
                  <a:schemeClr val="accent1"/>
                </a:solidFill>
              </a:defRPr>
            </a:lvl1pPr>
          </a:lstStyle>
          <a:p>
            <a:r>
              <a:rPr lang="cs-CZ"/>
              <a:t>Kliknutím lze upravit styl.</a:t>
            </a:r>
          </a:p>
        </p:txBody>
      </p:sp>
      <p:sp>
        <p:nvSpPr>
          <p:cNvPr id="3" name="Podnadpis 2"/>
          <p:cNvSpPr>
            <a:spLocks noGrp="1"/>
          </p:cNvSpPr>
          <p:nvPr>
            <p:ph type="subTitle" idx="1"/>
          </p:nvPr>
        </p:nvSpPr>
        <p:spPr>
          <a:xfrm>
            <a:off x="6300000" y="4237731"/>
            <a:ext cx="5400000" cy="1968940"/>
          </a:xfrm>
          <a:prstGeom prst="rect">
            <a:avLst/>
          </a:prstGeom>
        </p:spPr>
        <p:txBody>
          <a:bodyPr lIns="0" tIns="0" rIns="0" bIns="0"/>
          <a:lstStyle>
            <a:lvl1pPr marL="0" indent="0" algn="l">
              <a:lnSpc>
                <a:spcPct val="100000"/>
              </a:lnSpc>
              <a:spcBef>
                <a:spcPts val="0"/>
              </a:spcBef>
              <a:buNone/>
              <a:defRPr sz="20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Tree>
    <p:extLst>
      <p:ext uri="{BB962C8B-B14F-4D97-AF65-F5344CB8AC3E}">
        <p14:creationId xmlns:p14="http://schemas.microsoft.com/office/powerpoint/2010/main" val="3313178687"/>
      </p:ext>
    </p:extLst>
  </p:cSld>
  <p:clrMapOvr>
    <a:masterClrMapping/>
  </p:clrMapOvr>
  <p:extLst>
    <p:ext uri="{DCECCB84-F9BA-43D5-87BE-67443E8EF086}">
      <p15:sldGuideLst xmlns:p15="http://schemas.microsoft.com/office/powerpoint/2012/main">
        <p15:guide id="1" orient="horz" pos="1402">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1_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5400000" y="2340000"/>
            <a:ext cx="6300000" cy="1916866"/>
          </a:xfrm>
        </p:spPr>
        <p:txBody>
          <a:bodyPr lIns="0" tIns="0" rIns="0" bIns="0" anchor="t"/>
          <a:lstStyle>
            <a:lvl1pPr algn="l">
              <a:lnSpc>
                <a:spcPct val="100000"/>
              </a:lnSpc>
              <a:defRPr sz="3700" b="1">
                <a:solidFill>
                  <a:schemeClr val="accent1"/>
                </a:solidFill>
              </a:defRPr>
            </a:lvl1pPr>
          </a:lstStyle>
          <a:p>
            <a:r>
              <a:rPr lang="cs-CZ"/>
              <a:t>Kliknutím lze upravit styl.</a:t>
            </a:r>
          </a:p>
        </p:txBody>
      </p:sp>
      <p:sp>
        <p:nvSpPr>
          <p:cNvPr id="3" name="Podnadpis 2"/>
          <p:cNvSpPr>
            <a:spLocks noGrp="1"/>
          </p:cNvSpPr>
          <p:nvPr>
            <p:ph type="subTitle" idx="1"/>
          </p:nvPr>
        </p:nvSpPr>
        <p:spPr>
          <a:xfrm>
            <a:off x="5400000" y="4500000"/>
            <a:ext cx="6300000" cy="1968940"/>
          </a:xfrm>
          <a:prstGeom prst="rect">
            <a:avLst/>
          </a:prstGeom>
        </p:spPr>
        <p:txBody>
          <a:bodyPr lIns="0" tIns="0" rIns="0" bIns="0"/>
          <a:lstStyle>
            <a:lvl1pPr marL="0" indent="0" algn="l">
              <a:lnSpc>
                <a:spcPct val="100000"/>
              </a:lnSpc>
              <a:spcBef>
                <a:spcPts val="0"/>
              </a:spcBef>
              <a:buNone/>
              <a:defRPr sz="20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dirty="0"/>
              <a:t>Kliknutím můžete upravit styl předlohy.</a:t>
            </a:r>
          </a:p>
        </p:txBody>
      </p:sp>
      <p:pic>
        <p:nvPicPr>
          <p:cNvPr id="5" name="Grafický objekt 4">
            <a:extLst>
              <a:ext uri="{FF2B5EF4-FFF2-40B4-BE49-F238E27FC236}">
                <a16:creationId xmlns:a16="http://schemas.microsoft.com/office/drawing/2014/main" id="{B90272BE-40A8-FF09-B72B-2D0BA2A4EF6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84000" y="648000"/>
            <a:ext cx="3366847" cy="1598400"/>
          </a:xfrm>
          <a:prstGeom prst="rect">
            <a:avLst/>
          </a:prstGeom>
        </p:spPr>
      </p:pic>
    </p:spTree>
    <p:extLst>
      <p:ext uri="{BB962C8B-B14F-4D97-AF65-F5344CB8AC3E}">
        <p14:creationId xmlns:p14="http://schemas.microsoft.com/office/powerpoint/2010/main" val="72140482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Nadpis a obsah">
    <p:bg>
      <p:bgPr>
        <a:solidFill>
          <a:schemeClr val="bg1"/>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60000"/>
          </a:xfrm>
          <a:prstGeom prst="rect">
            <a:avLst/>
          </a:prstGeom>
        </p:spPr>
        <p:txBody>
          <a:bodyPr numCol="2" spcCol="360000"/>
          <a:lstStyle>
            <a:lvl1pPr marL="288000" indent="-288000">
              <a:lnSpc>
                <a:spcPct val="100000"/>
              </a:lnSpc>
              <a:spcAft>
                <a:spcPts val="1000"/>
              </a:spcAft>
              <a:buFont typeface="Wingdings" pitchFamily="2" charset="2"/>
              <a:buChar char="§"/>
              <a:defRPr sz="2000"/>
            </a:lvl1pPr>
            <a:lvl2pPr marL="288000" indent="216000">
              <a:lnSpc>
                <a:spcPct val="100000"/>
              </a:lnSpc>
              <a:spcAft>
                <a:spcPts val="1000"/>
              </a:spcAft>
              <a:buFont typeface="Wingdings" pitchFamily="2" charset="2"/>
              <a:buChar char="§"/>
              <a:defRPr sz="1800"/>
            </a:lvl2pPr>
            <a:lvl3pPr marL="720000" indent="-216000">
              <a:lnSpc>
                <a:spcPct val="100000"/>
              </a:lnSpc>
              <a:spcAft>
                <a:spcPts val="1000"/>
              </a:spcAft>
              <a:buFont typeface="Wingdings" pitchFamily="2" charset="2"/>
              <a:buChar char="§"/>
              <a:defRPr/>
            </a:lvl3pPr>
            <a:lvl4pPr marL="936000" indent="-216000">
              <a:lnSpc>
                <a:spcPct val="100000"/>
              </a:lnSpc>
              <a:spcAft>
                <a:spcPts val="1000"/>
              </a:spcAft>
              <a:buFont typeface="Wingdings" pitchFamily="2" charset="2"/>
              <a:buChar char="§"/>
              <a:defRPr/>
            </a:lvl4pPr>
            <a:lvl5pPr indent="-216000">
              <a:lnSpc>
                <a:spcPct val="100000"/>
              </a:lnSpc>
              <a:spcAft>
                <a:spcPts val="1000"/>
              </a:spcAft>
              <a:buFont typeface="Wingdings" pitchFamily="2" charset="2"/>
              <a:buChar char="§"/>
              <a:defRPr/>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Tree>
    <p:extLst>
      <p:ext uri="{BB962C8B-B14F-4D97-AF65-F5344CB8AC3E}">
        <p14:creationId xmlns:p14="http://schemas.microsoft.com/office/powerpoint/2010/main" val="1095514258"/>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ext velký">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60000"/>
          </a:xfrm>
          <a:prstGeom prst="rect">
            <a:avLst/>
          </a:prstGeom>
        </p:spPr>
        <p:txBody>
          <a:bodyPr numCol="1" spcCol="360000">
            <a:noAutofit/>
          </a:bodyPr>
          <a:lstStyle>
            <a:lvl1pPr marL="0" indent="0">
              <a:lnSpc>
                <a:spcPct val="100000"/>
              </a:lnSpc>
              <a:spcAft>
                <a:spcPts val="1000"/>
              </a:spcAft>
              <a:buNone/>
              <a:defRPr sz="32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dirty="0"/>
              <a:t>Upravte styly předlohy textu.</a:t>
            </a:r>
          </a:p>
        </p:txBody>
      </p:sp>
      <p:sp>
        <p:nvSpPr>
          <p:cNvPr id="6" name="Zástupný symbol pro číslo snímku 5"/>
          <p:cNvSpPr>
            <a:spLocks noGrp="1"/>
          </p:cNvSpPr>
          <p:nvPr>
            <p:ph type="sldNum" sz="quarter" idx="12"/>
          </p:nvPr>
        </p:nvSpPr>
        <p:spPr/>
        <p:txBody>
          <a:bodyPr>
            <a:noAutofit/>
          </a:bodyPr>
          <a:lstStyle/>
          <a:p>
            <a:fld id="{1CF5A12E-3DFE-4C3E-9036-7893F29C52C1}" type="slidenum">
              <a:rPr lang="cs-CZ" smtClean="0"/>
              <a:t>‹#›</a:t>
            </a:fld>
            <a:endParaRPr lang="cs-CZ" dirty="0"/>
          </a:p>
        </p:txBody>
      </p:sp>
      <p:sp>
        <p:nvSpPr>
          <p:cNvPr id="4" name="Zástupný symbol pro číslo snímku 5">
            <a:extLst>
              <a:ext uri="{FF2B5EF4-FFF2-40B4-BE49-F238E27FC236}">
                <a16:creationId xmlns:a16="http://schemas.microsoft.com/office/drawing/2014/main" id="{FB23D414-7544-6455-E8D2-C72A3EBC3FA9}"/>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cs-CZ" sz="1000" dirty="0">
                <a:solidFill>
                  <a:schemeClr val="bg2"/>
                </a:solidFill>
              </a:rPr>
              <a:t>Ministerstvo pro místní rozvoj</a:t>
            </a:r>
          </a:p>
        </p:txBody>
      </p:sp>
    </p:spTree>
    <p:extLst>
      <p:ext uri="{BB962C8B-B14F-4D97-AF65-F5344CB8AC3E}">
        <p14:creationId xmlns:p14="http://schemas.microsoft.com/office/powerpoint/2010/main" val="1833162793"/>
      </p:ext>
    </p:extLst>
  </p:cSld>
  <p:clrMapOvr>
    <a:masterClrMapping/>
  </p:clrMapOvr>
  <p:extLst>
    <p:ext uri="{DCECCB84-F9BA-43D5-87BE-67443E8EF086}">
      <p15:sldGuideLst xmlns:p15="http://schemas.microsoft.com/office/powerpoint/2012/main">
        <p15:guide id="1" pos="415">
          <p15:clr>
            <a:srgbClr val="FBAE40"/>
          </p15:clr>
        </p15:guide>
        <p15:guide id="2" orient="horz" pos="4110" userDrawn="1">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ext běžný">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26021"/>
          </a:xfrm>
          <a:prstGeom prst="rect">
            <a:avLst/>
          </a:prstGeom>
        </p:spPr>
        <p:txBody>
          <a:bodyPr numCol="1" spcCol="360000">
            <a:noAutofit/>
          </a:bodyPr>
          <a:lstStyle>
            <a:lvl1pPr marL="0" indent="0">
              <a:lnSpc>
                <a:spcPct val="100000"/>
              </a:lnSpc>
              <a:spcAft>
                <a:spcPts val="1000"/>
              </a:spcAft>
              <a:buNone/>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dirty="0"/>
              <a:t>Upravte styly předlohy textu.</a:t>
            </a:r>
          </a:p>
        </p:txBody>
      </p:sp>
      <p:sp>
        <p:nvSpPr>
          <p:cNvPr id="6" name="Zástupný symbol pro číslo snímku 5"/>
          <p:cNvSpPr>
            <a:spLocks noGrp="1"/>
          </p:cNvSpPr>
          <p:nvPr>
            <p:ph type="sldNum" sz="quarter" idx="12"/>
          </p:nvPr>
        </p:nvSpPr>
        <p:spPr/>
        <p:txBody>
          <a:bodyPr>
            <a:noAutofit/>
          </a:bodyPr>
          <a:lstStyle/>
          <a:p>
            <a:fld id="{1CF5A12E-3DFE-4C3E-9036-7893F29C52C1}" type="slidenum">
              <a:rPr lang="cs-CZ" smtClean="0"/>
              <a:t>‹#›</a:t>
            </a:fld>
            <a:endParaRPr lang="cs-CZ" dirty="0"/>
          </a:p>
        </p:txBody>
      </p:sp>
      <p:sp>
        <p:nvSpPr>
          <p:cNvPr id="5" name="Zástupný symbol pro číslo snímku 5">
            <a:extLst>
              <a:ext uri="{FF2B5EF4-FFF2-40B4-BE49-F238E27FC236}">
                <a16:creationId xmlns:a16="http://schemas.microsoft.com/office/drawing/2014/main" id="{2BBC0884-F87E-1907-FF5F-2AB324A5C47E}"/>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bg2"/>
                </a:solidFill>
              </a:rPr>
              <a:t>Ministerstvo pro místní rozvoj</a:t>
            </a:r>
          </a:p>
        </p:txBody>
      </p:sp>
    </p:spTree>
    <p:extLst>
      <p:ext uri="{BB962C8B-B14F-4D97-AF65-F5344CB8AC3E}">
        <p14:creationId xmlns:p14="http://schemas.microsoft.com/office/powerpoint/2010/main" val="1816794560"/>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Odrážky velké">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46919"/>
          </a:xfrm>
          <a:prstGeom prst="rect">
            <a:avLst/>
          </a:prstGeom>
        </p:spPr>
        <p:txBody>
          <a:bodyPr numCol="1" spcCol="360000">
            <a:noAutofit/>
          </a:bodyPr>
          <a:lstStyle>
            <a:lvl1pPr marL="504000" indent="-504000">
              <a:lnSpc>
                <a:spcPct val="100000"/>
              </a:lnSpc>
              <a:spcAft>
                <a:spcPts val="1000"/>
              </a:spcAft>
              <a:buClr>
                <a:schemeClr val="accent1"/>
              </a:buClr>
              <a:buSzPct val="90000"/>
              <a:buFont typeface="Wingdings" pitchFamily="2" charset="2"/>
              <a:buChar char="§"/>
              <a:defRPr sz="32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a:t>Upravte styly předlohy textu</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dirty="0"/>
          </a:p>
        </p:txBody>
      </p:sp>
      <p:sp>
        <p:nvSpPr>
          <p:cNvPr id="5" name="Zástupný symbol pro číslo snímku 5">
            <a:extLst>
              <a:ext uri="{FF2B5EF4-FFF2-40B4-BE49-F238E27FC236}">
                <a16:creationId xmlns:a16="http://schemas.microsoft.com/office/drawing/2014/main" id="{84905BBB-F9FE-9FBF-15BB-B1658C5A09FF}"/>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bg2"/>
                </a:solidFill>
              </a:rPr>
              <a:t>Ministerstvo pro místní rozvoj</a:t>
            </a:r>
          </a:p>
        </p:txBody>
      </p:sp>
    </p:spTree>
    <p:extLst>
      <p:ext uri="{BB962C8B-B14F-4D97-AF65-F5344CB8AC3E}">
        <p14:creationId xmlns:p14="http://schemas.microsoft.com/office/powerpoint/2010/main" val="1785083271"/>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Odrážky malé">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15521"/>
          </a:xfrm>
          <a:prstGeom prst="rect">
            <a:avLst/>
          </a:prstGeom>
        </p:spPr>
        <p:txBody>
          <a:bodyPr numCol="1" spcCol="360000">
            <a:noAutofit/>
          </a:bodyPr>
          <a:lstStyle>
            <a:lvl1pPr marL="360000" indent="-360000">
              <a:lnSpc>
                <a:spcPct val="100000"/>
              </a:lnSpc>
              <a:spcBef>
                <a:spcPts val="900"/>
              </a:spcBef>
              <a:spcAft>
                <a:spcPts val="900"/>
              </a:spcAft>
              <a:buClr>
                <a:schemeClr val="accent1"/>
              </a:buClr>
              <a:buSzPct val="90000"/>
              <a:buFont typeface="Wingdings" pitchFamily="2" charset="2"/>
              <a:buChar char="§"/>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dirty="0"/>
              <a:t>Upravte styly předlohy textu</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dirty="0"/>
          </a:p>
        </p:txBody>
      </p:sp>
      <p:sp>
        <p:nvSpPr>
          <p:cNvPr id="5" name="Zástupný symbol pro číslo snímku 5">
            <a:extLst>
              <a:ext uri="{FF2B5EF4-FFF2-40B4-BE49-F238E27FC236}">
                <a16:creationId xmlns:a16="http://schemas.microsoft.com/office/drawing/2014/main" id="{93163992-C525-2C66-6CAF-F1C6D7A2FF4B}"/>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bg2"/>
                </a:solidFill>
              </a:rPr>
              <a:t>Ministerstvo pro místní rozvoj</a:t>
            </a:r>
          </a:p>
        </p:txBody>
      </p:sp>
    </p:spTree>
    <p:extLst>
      <p:ext uri="{BB962C8B-B14F-4D97-AF65-F5344CB8AC3E}">
        <p14:creationId xmlns:p14="http://schemas.microsoft.com/office/powerpoint/2010/main" val="1300737552"/>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Základní">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dirty="0"/>
              <a:t>Kliknutím lze upravit styl.</a:t>
            </a:r>
          </a:p>
        </p:txBody>
      </p:sp>
      <p:sp>
        <p:nvSpPr>
          <p:cNvPr id="3" name="Zástupný symbol pro obsah 2"/>
          <p:cNvSpPr>
            <a:spLocks noGrp="1"/>
          </p:cNvSpPr>
          <p:nvPr>
            <p:ph idx="1" hasCustomPrompt="1"/>
          </p:nvPr>
        </p:nvSpPr>
        <p:spPr>
          <a:xfrm>
            <a:off x="1620000" y="2160000"/>
            <a:ext cx="8964000" cy="3960000"/>
          </a:xfrm>
        </p:spPr>
        <p:txBody>
          <a:bodyPr numCol="1" spcCol="360000"/>
          <a:lstStyle>
            <a:lvl1pPr marL="504000" indent="-504000">
              <a:lnSpc>
                <a:spcPct val="100000"/>
              </a:lnSpc>
              <a:spcAft>
                <a:spcPts val="1000"/>
              </a:spcAft>
              <a:buNone/>
              <a:defRPr sz="2000"/>
            </a:lvl1pPr>
            <a:lvl2pPr indent="0">
              <a:lnSpc>
                <a:spcPct val="120000"/>
              </a:lnSpc>
              <a:spcAft>
                <a:spcPts val="400"/>
              </a:spcAft>
              <a:buNone/>
              <a:defRPr sz="1800"/>
            </a:lvl2pPr>
            <a:lvl3pPr indent="0">
              <a:lnSpc>
                <a:spcPct val="120000"/>
              </a:lnSpc>
              <a:spcAft>
                <a:spcPts val="400"/>
              </a:spcAft>
              <a:buNone/>
              <a:defRPr/>
            </a:lvl3pPr>
            <a:lvl4pPr indent="0">
              <a:lnSpc>
                <a:spcPct val="120000"/>
              </a:lnSpc>
              <a:spcAft>
                <a:spcPts val="400"/>
              </a:spcAft>
              <a:buNone/>
              <a:defRPr/>
            </a:lvl4pPr>
            <a:lvl5pPr indent="0">
              <a:lnSpc>
                <a:spcPct val="120000"/>
              </a:lnSpc>
              <a:spcAft>
                <a:spcPts val="400"/>
              </a:spcAft>
              <a:buNone/>
              <a:defRPr/>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Tree>
    <p:extLst>
      <p:ext uri="{BB962C8B-B14F-4D97-AF65-F5344CB8AC3E}">
        <p14:creationId xmlns:p14="http://schemas.microsoft.com/office/powerpoint/2010/main" val="2949276644"/>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type="secHead" preserve="1">
  <p:cSld name="Předělový slide">
    <p:bg>
      <p:bgPr>
        <a:solidFill>
          <a:schemeClr val="accent5"/>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1015999"/>
            <a:ext cx="9900000" cy="2413001"/>
          </a:xfrm>
        </p:spPr>
        <p:txBody>
          <a:bodyPr anchor="b"/>
          <a:lstStyle>
            <a:lvl1pPr>
              <a:lnSpc>
                <a:spcPct val="100000"/>
              </a:lnSpc>
              <a:defRPr sz="4800">
                <a:solidFill>
                  <a:schemeClr val="tx2"/>
                </a:solidFill>
              </a:defRPr>
            </a:lvl1pPr>
          </a:lstStyle>
          <a:p>
            <a:r>
              <a:rPr lang="cs-CZ"/>
              <a:t>Kliknutím lze upravit styl.</a:t>
            </a:r>
          </a:p>
        </p:txBody>
      </p:sp>
      <p:sp>
        <p:nvSpPr>
          <p:cNvPr id="3" name="Zástupný symbol pro text 2"/>
          <p:cNvSpPr>
            <a:spLocks noGrp="1"/>
          </p:cNvSpPr>
          <p:nvPr>
            <p:ph type="body" idx="1" hasCustomPrompt="1"/>
          </p:nvPr>
        </p:nvSpPr>
        <p:spPr>
          <a:xfrm>
            <a:off x="684000" y="3676651"/>
            <a:ext cx="9900000" cy="2413000"/>
          </a:xfrm>
          <a:prstGeom prst="rect">
            <a:avLst/>
          </a:prstGeom>
        </p:spPr>
        <p:txBody>
          <a:bodyPr/>
          <a:lstStyle>
            <a:lvl1pPr marL="0" indent="0">
              <a:lnSpc>
                <a:spcPct val="120000"/>
              </a:lnSpc>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Tree>
    <p:extLst>
      <p:ext uri="{BB962C8B-B14F-4D97-AF65-F5344CB8AC3E}">
        <p14:creationId xmlns:p14="http://schemas.microsoft.com/office/powerpoint/2010/main" val="397497038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Předělový slide 1">
    <p:bg>
      <p:bgPr>
        <a:solidFill>
          <a:schemeClr val="accent5"/>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561599"/>
            <a:ext cx="9900000" cy="2160000"/>
          </a:xfrm>
        </p:spPr>
        <p:txBody>
          <a:bodyPr anchor="t">
            <a:noAutofit/>
          </a:bodyPr>
          <a:lstStyle>
            <a:lvl1pPr>
              <a:lnSpc>
                <a:spcPct val="100000"/>
              </a:lnSpc>
              <a:defRPr sz="3600">
                <a:solidFill>
                  <a:schemeClr val="tx2"/>
                </a:solidFill>
              </a:defRPr>
            </a:lvl1pPr>
          </a:lstStyle>
          <a:p>
            <a:r>
              <a:rPr lang="cs-CZ"/>
              <a:t>Kliknutím lze upravit styl.</a:t>
            </a:r>
          </a:p>
        </p:txBody>
      </p:sp>
    </p:spTree>
    <p:extLst>
      <p:ext uri="{BB962C8B-B14F-4D97-AF65-F5344CB8AC3E}">
        <p14:creationId xmlns:p14="http://schemas.microsoft.com/office/powerpoint/2010/main" val="85686477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Předělový slide s obrázkem">
    <p:bg>
      <p:bgPr>
        <a:solidFill>
          <a:schemeClr val="accent5"/>
        </a:solidFill>
        <a:effectLst/>
      </p:bgPr>
    </p:bg>
    <p:spTree>
      <p:nvGrpSpPr>
        <p:cNvPr id="1" name=""/>
        <p:cNvGrpSpPr/>
        <p:nvPr/>
      </p:nvGrpSpPr>
      <p:grpSpPr>
        <a:xfrm>
          <a:off x="0" y="0"/>
          <a:ext cx="0" cy="0"/>
          <a:chOff x="0" y="0"/>
          <a:chExt cx="0" cy="0"/>
        </a:xfrm>
      </p:grpSpPr>
      <p:sp>
        <p:nvSpPr>
          <p:cNvPr id="3" name="Zástupný symbol obrázku 5">
            <a:extLst>
              <a:ext uri="{FF2B5EF4-FFF2-40B4-BE49-F238E27FC236}">
                <a16:creationId xmlns:a16="http://schemas.microsoft.com/office/drawing/2014/main" id="{0EED0200-723A-192F-A0AB-3C11FC5331B7}"/>
              </a:ext>
            </a:extLst>
          </p:cNvPr>
          <p:cNvSpPr>
            <a:spLocks noGrp="1"/>
          </p:cNvSpPr>
          <p:nvPr>
            <p:ph type="pic" sz="quarter" idx="10"/>
          </p:nvPr>
        </p:nvSpPr>
        <p:spPr>
          <a:xfrm>
            <a:off x="6286501" y="0"/>
            <a:ext cx="5905499" cy="6858000"/>
          </a:xfrm>
          <a:prstGeom prst="rect">
            <a:avLst/>
          </a:prstGeom>
        </p:spPr>
        <p:txBody>
          <a:bodyPr/>
          <a:lstStyle/>
          <a:p>
            <a:endParaRPr lang="cs-CZ" dirty="0"/>
          </a:p>
        </p:txBody>
      </p:sp>
      <p:sp>
        <p:nvSpPr>
          <p:cNvPr id="2" name="Nadpis 1"/>
          <p:cNvSpPr>
            <a:spLocks noGrp="1"/>
          </p:cNvSpPr>
          <p:nvPr>
            <p:ph type="title"/>
          </p:nvPr>
        </p:nvSpPr>
        <p:spPr>
          <a:xfrm>
            <a:off x="684000" y="563174"/>
            <a:ext cx="5412000" cy="3384358"/>
          </a:xfrm>
        </p:spPr>
        <p:txBody>
          <a:bodyPr anchor="t">
            <a:noAutofit/>
          </a:bodyPr>
          <a:lstStyle>
            <a:lvl1pPr>
              <a:lnSpc>
                <a:spcPct val="100000"/>
              </a:lnSpc>
              <a:defRPr sz="3600">
                <a:solidFill>
                  <a:schemeClr val="tx2"/>
                </a:solidFill>
              </a:defRPr>
            </a:lvl1pPr>
          </a:lstStyle>
          <a:p>
            <a:r>
              <a:rPr lang="cs-CZ"/>
              <a:t>Kliknutím lze upravit styl.</a:t>
            </a:r>
          </a:p>
        </p:txBody>
      </p:sp>
    </p:spTree>
    <p:extLst>
      <p:ext uri="{BB962C8B-B14F-4D97-AF65-F5344CB8AC3E}">
        <p14:creationId xmlns:p14="http://schemas.microsoft.com/office/powerpoint/2010/main" val="268091953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Text běžný s obrázkem">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4476000" cy="3797036"/>
          </a:xfrm>
          <a:prstGeom prst="rect">
            <a:avLst/>
          </a:prstGeom>
        </p:spPr>
        <p:txBody>
          <a:bodyPr numCol="1" spcCol="360000">
            <a:noAutofit/>
          </a:bodyPr>
          <a:lstStyle>
            <a:lvl1pPr marL="360000" indent="-360000">
              <a:lnSpc>
                <a:spcPct val="100000"/>
              </a:lnSpc>
              <a:spcAft>
                <a:spcPts val="1000"/>
              </a:spcAft>
              <a:buSzPct val="90000"/>
              <a:buFont typeface="Wingdings" pitchFamily="2" charset="2"/>
              <a:buChar char="§"/>
              <a:tabLst/>
              <a:defRPr sz="2000"/>
            </a:lvl1pPr>
            <a:lvl2pPr indent="0">
              <a:lnSpc>
                <a:spcPct val="120000"/>
              </a:lnSpc>
              <a:spcAft>
                <a:spcPts val="400"/>
              </a:spcAft>
              <a:buFont typeface="Arial" panose="020B0604020202020204" pitchFamily="34" charset="0"/>
              <a:buChar char="•"/>
              <a:defRPr sz="1800"/>
            </a:lvl2pPr>
            <a:lvl3pPr indent="0">
              <a:lnSpc>
                <a:spcPct val="120000"/>
              </a:lnSpc>
              <a:spcAft>
                <a:spcPts val="400"/>
              </a:spcAft>
              <a:buFont typeface="Arial" panose="020B0604020202020204" pitchFamily="34" charset="0"/>
              <a:buChar char="•"/>
              <a:defRPr sz="1800"/>
            </a:lvl3pPr>
            <a:lvl4pPr indent="0">
              <a:lnSpc>
                <a:spcPct val="120000"/>
              </a:lnSpc>
              <a:spcAft>
                <a:spcPts val="400"/>
              </a:spcAft>
              <a:buFont typeface="Arial" panose="020B0604020202020204" pitchFamily="34" charset="0"/>
              <a:buChar char="•"/>
              <a:defRPr sz="1800"/>
            </a:lvl4pPr>
            <a:lvl5pPr indent="0">
              <a:lnSpc>
                <a:spcPct val="120000"/>
              </a:lnSpc>
              <a:spcAft>
                <a:spcPts val="400"/>
              </a:spcAft>
              <a:buFont typeface="Arial" panose="020B0604020202020204" pitchFamily="34" charset="0"/>
              <a:buChar char="•"/>
              <a:defRPr sz="1800"/>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dirty="0"/>
          </a:p>
        </p:txBody>
      </p:sp>
      <p:sp>
        <p:nvSpPr>
          <p:cNvPr id="5" name="Zástupný symbol obrázku 5">
            <a:extLst>
              <a:ext uri="{FF2B5EF4-FFF2-40B4-BE49-F238E27FC236}">
                <a16:creationId xmlns:a16="http://schemas.microsoft.com/office/drawing/2014/main" id="{BB38CCEF-CF1A-B72B-D67E-9A39E14D3EA2}"/>
              </a:ext>
            </a:extLst>
          </p:cNvPr>
          <p:cNvSpPr>
            <a:spLocks noGrp="1"/>
          </p:cNvSpPr>
          <p:nvPr>
            <p:ph type="pic" sz="quarter" idx="10"/>
          </p:nvPr>
        </p:nvSpPr>
        <p:spPr>
          <a:xfrm>
            <a:off x="6298501" y="2213429"/>
            <a:ext cx="4285499" cy="3618660"/>
          </a:xfrm>
          <a:prstGeom prst="rect">
            <a:avLst/>
          </a:prstGeom>
        </p:spPr>
        <p:txBody>
          <a:bodyPr/>
          <a:lstStyle/>
          <a:p>
            <a:endParaRPr lang="cs-CZ" dirty="0"/>
          </a:p>
        </p:txBody>
      </p:sp>
      <p:sp>
        <p:nvSpPr>
          <p:cNvPr id="7" name="Zástupný symbol pro číslo snímku 5">
            <a:extLst>
              <a:ext uri="{FF2B5EF4-FFF2-40B4-BE49-F238E27FC236}">
                <a16:creationId xmlns:a16="http://schemas.microsoft.com/office/drawing/2014/main" id="{2C7EEF15-9663-FDF8-3786-E9D1170BC091}"/>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bg2"/>
                </a:solidFill>
              </a:rPr>
              <a:t>Ministerstvo pro místní rozvoj</a:t>
            </a:r>
          </a:p>
        </p:txBody>
      </p:sp>
    </p:spTree>
    <p:extLst>
      <p:ext uri="{BB962C8B-B14F-4D97-AF65-F5344CB8AC3E}">
        <p14:creationId xmlns:p14="http://schemas.microsoft.com/office/powerpoint/2010/main" val="1394102900"/>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Podnadpis, dva sloupce">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1620000" y="2160000"/>
            <a:ext cx="4323523" cy="3960537"/>
          </a:xfrm>
          <a:prstGeom prst="rect">
            <a:avLst/>
          </a:prstGeom>
        </p:spPr>
        <p:txBody>
          <a:bodyPr/>
          <a:lstStyle>
            <a:lvl1pPr>
              <a:spcAft>
                <a:spcPts val="1800"/>
              </a:spcAft>
              <a:buFont typeface="Wingdings" pitchFamily="2" charset="2"/>
              <a:buNone/>
              <a:defRPr b="1">
                <a:solidFill>
                  <a:schemeClr val="accent2"/>
                </a:solidFill>
              </a:defRPr>
            </a:lvl1pPr>
            <a:lvl2pPr marL="0" indent="-288000">
              <a:buClr>
                <a:schemeClr val="accent1"/>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dirty="0"/>
          </a:p>
        </p:txBody>
      </p:sp>
      <p:sp>
        <p:nvSpPr>
          <p:cNvPr id="9" name="Zástupný text 8">
            <a:extLst>
              <a:ext uri="{FF2B5EF4-FFF2-40B4-BE49-F238E27FC236}">
                <a16:creationId xmlns:a16="http://schemas.microsoft.com/office/drawing/2014/main" id="{6F99AF0C-D583-5D11-E4A5-C93DED75A4D9}"/>
              </a:ext>
            </a:extLst>
          </p:cNvPr>
          <p:cNvSpPr>
            <a:spLocks noGrp="1"/>
          </p:cNvSpPr>
          <p:nvPr>
            <p:ph type="body" sz="quarter" idx="14"/>
          </p:nvPr>
        </p:nvSpPr>
        <p:spPr>
          <a:xfrm>
            <a:off x="684000" y="1243809"/>
            <a:ext cx="5259600" cy="772560"/>
          </a:xfrm>
          <a:prstGeom prst="rect">
            <a:avLst/>
          </a:prstGeom>
        </p:spPr>
        <p:txBody>
          <a:bodyPr/>
          <a:lstStyle>
            <a:lvl1pPr marL="0" indent="0">
              <a:buNone/>
              <a:defRPr>
                <a:solidFill>
                  <a:schemeClr val="accent1"/>
                </a:solidFill>
              </a:defRPr>
            </a:lvl1pPr>
            <a:lvl2pPr>
              <a:buNone/>
              <a:defRPr/>
            </a:lvl2pPr>
            <a:lvl3pPr>
              <a:buNone/>
              <a:defRPr/>
            </a:lvl3pPr>
            <a:lvl4pPr>
              <a:buNone/>
              <a:defRPr/>
            </a:lvl4pPr>
            <a:lvl5pPr>
              <a:buNone/>
              <a:defRPr/>
            </a:lvl5pPr>
          </a:lstStyle>
          <a:p>
            <a:pPr lvl="0"/>
            <a:r>
              <a:rPr lang="cs-CZ" dirty="0"/>
              <a:t>Po kliknutí můžete upravovat styly textu v předloze.</a:t>
            </a:r>
          </a:p>
        </p:txBody>
      </p:sp>
      <p:sp>
        <p:nvSpPr>
          <p:cNvPr id="4" name="Zástupný symbol pro obsah 2">
            <a:extLst>
              <a:ext uri="{FF2B5EF4-FFF2-40B4-BE49-F238E27FC236}">
                <a16:creationId xmlns:a16="http://schemas.microsoft.com/office/drawing/2014/main" id="{C2843CF9-B3FD-9E68-3D7A-392FEBCB4FEE}"/>
              </a:ext>
            </a:extLst>
          </p:cNvPr>
          <p:cNvSpPr>
            <a:spLocks noGrp="1"/>
          </p:cNvSpPr>
          <p:nvPr>
            <p:ph sz="half" idx="15" hasCustomPrompt="1"/>
          </p:nvPr>
        </p:nvSpPr>
        <p:spPr>
          <a:xfrm>
            <a:off x="6266427" y="2160000"/>
            <a:ext cx="4323523" cy="3960537"/>
          </a:xfrm>
          <a:prstGeom prst="rect">
            <a:avLst/>
          </a:prstGeom>
        </p:spPr>
        <p:txBody>
          <a:bodyPr/>
          <a:lstStyle>
            <a:lvl1pPr>
              <a:spcAft>
                <a:spcPts val="1800"/>
              </a:spcAft>
              <a:buFont typeface="Wingdings" pitchFamily="2" charset="2"/>
              <a:buNone/>
              <a:defRPr b="1">
                <a:solidFill>
                  <a:schemeClr val="accent2"/>
                </a:solidFill>
              </a:defRPr>
            </a:lvl1pPr>
            <a:lvl2pPr marL="0" indent="-288000">
              <a:buClr>
                <a:schemeClr val="accent1"/>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8" name="Zástupný symbol pro číslo snímku 5">
            <a:extLst>
              <a:ext uri="{FF2B5EF4-FFF2-40B4-BE49-F238E27FC236}">
                <a16:creationId xmlns:a16="http://schemas.microsoft.com/office/drawing/2014/main" id="{1A2E329E-B047-5BCC-C0F2-88F14A418F05}"/>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bg2"/>
                </a:solidFill>
              </a:rPr>
              <a:t>Ministerstvo pro místní rozvoj</a:t>
            </a:r>
          </a:p>
        </p:txBody>
      </p:sp>
    </p:spTree>
    <p:extLst>
      <p:ext uri="{BB962C8B-B14F-4D97-AF65-F5344CB8AC3E}">
        <p14:creationId xmlns:p14="http://schemas.microsoft.com/office/powerpoint/2010/main" val="118202800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ři sloupce">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693601" y="2160000"/>
            <a:ext cx="3375982" cy="3960537"/>
          </a:xfrm>
          <a:prstGeom prst="rect">
            <a:avLst/>
          </a:prstGeom>
        </p:spPr>
        <p:txBody>
          <a:bodyPr/>
          <a:lstStyle>
            <a:lvl1pPr marL="0" indent="0">
              <a:spcAft>
                <a:spcPts val="1800"/>
              </a:spcAft>
              <a:buFont typeface="Arial" panose="020B0604020202020204" pitchFamily="34" charset="0"/>
              <a:buNone/>
              <a:defRPr b="1">
                <a:solidFill>
                  <a:schemeClr val="accent2"/>
                </a:solidFill>
              </a:defRPr>
            </a:lvl1pPr>
            <a:lvl2pPr marL="0" indent="-288000">
              <a:buClr>
                <a:schemeClr val="accent5"/>
              </a:buClr>
              <a:buSzPct val="90000"/>
              <a:buFont typeface="Wingdings" pitchFamily="2" charset="2"/>
              <a:buNone/>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dirty="0"/>
          </a:p>
        </p:txBody>
      </p:sp>
      <p:sp>
        <p:nvSpPr>
          <p:cNvPr id="10" name="Zástupný symbol pro obsah 2">
            <a:extLst>
              <a:ext uri="{FF2B5EF4-FFF2-40B4-BE49-F238E27FC236}">
                <a16:creationId xmlns:a16="http://schemas.microsoft.com/office/drawing/2014/main" id="{7671851E-E145-B540-BFE6-BCB164F7650F}"/>
              </a:ext>
            </a:extLst>
          </p:cNvPr>
          <p:cNvSpPr>
            <a:spLocks noGrp="1"/>
          </p:cNvSpPr>
          <p:nvPr>
            <p:ph sz="half" idx="13" hasCustomPrompt="1"/>
          </p:nvPr>
        </p:nvSpPr>
        <p:spPr>
          <a:xfrm>
            <a:off x="8119333" y="2160000"/>
            <a:ext cx="3375982" cy="3960537"/>
          </a:xfrm>
          <a:prstGeom prst="rect">
            <a:avLst/>
          </a:prstGeom>
        </p:spPr>
        <p:txBody>
          <a:bodyPr/>
          <a:lstStyle>
            <a:lvl1pPr marL="0" indent="0">
              <a:spcAft>
                <a:spcPts val="1800"/>
              </a:spcAft>
              <a:buFont typeface="Arial" panose="020B0604020202020204" pitchFamily="34" charset="0"/>
              <a:buNone/>
              <a:defRPr b="1">
                <a:solidFill>
                  <a:schemeClr val="accent2"/>
                </a:solidFill>
              </a:defRPr>
            </a:lvl1pPr>
            <a:lvl2pPr marL="0" indent="-288000">
              <a:buClr>
                <a:schemeClr val="accent5"/>
              </a:buClr>
              <a:buSzPct val="90000"/>
              <a:buFont typeface="Wingdings" pitchFamily="2" charset="2"/>
              <a:buNone/>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11" name="Zástupný symbol pro obsah 2">
            <a:extLst>
              <a:ext uri="{FF2B5EF4-FFF2-40B4-BE49-F238E27FC236}">
                <a16:creationId xmlns:a16="http://schemas.microsoft.com/office/drawing/2014/main" id="{C5DD8208-8E62-3BCD-5295-A5DE908611EA}"/>
              </a:ext>
            </a:extLst>
          </p:cNvPr>
          <p:cNvSpPr>
            <a:spLocks noGrp="1"/>
          </p:cNvSpPr>
          <p:nvPr>
            <p:ph sz="half" idx="14" hasCustomPrompt="1"/>
          </p:nvPr>
        </p:nvSpPr>
        <p:spPr>
          <a:xfrm>
            <a:off x="4408009" y="2160000"/>
            <a:ext cx="3375982" cy="3960537"/>
          </a:xfrm>
          <a:prstGeom prst="rect">
            <a:avLst/>
          </a:prstGeom>
        </p:spPr>
        <p:txBody>
          <a:bodyPr/>
          <a:lstStyle>
            <a:lvl1pPr marL="0" indent="0">
              <a:spcAft>
                <a:spcPts val="1800"/>
              </a:spcAft>
              <a:buFont typeface="Arial" panose="020B0604020202020204" pitchFamily="34" charset="0"/>
              <a:buNone/>
              <a:defRPr b="1">
                <a:solidFill>
                  <a:schemeClr val="accent2"/>
                </a:solidFill>
              </a:defRPr>
            </a:lvl1pPr>
            <a:lvl2pPr marL="0" indent="-288000">
              <a:buClr>
                <a:schemeClr val="accent5"/>
              </a:buClr>
              <a:buSzPct val="90000"/>
              <a:buFont typeface="Wingdings" pitchFamily="2" charset="2"/>
              <a:buNone/>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4" name="Zástupný symbol pro číslo snímku 5">
            <a:extLst>
              <a:ext uri="{FF2B5EF4-FFF2-40B4-BE49-F238E27FC236}">
                <a16:creationId xmlns:a16="http://schemas.microsoft.com/office/drawing/2014/main" id="{7B9A68AD-FB4B-8978-5212-ECDC03A6FB0B}"/>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bg2"/>
                </a:solidFill>
              </a:rPr>
              <a:t>Ministerstvo pro místní rozvoj</a:t>
            </a:r>
          </a:p>
        </p:txBody>
      </p:sp>
    </p:spTree>
    <p:extLst>
      <p:ext uri="{BB962C8B-B14F-4D97-AF65-F5344CB8AC3E}">
        <p14:creationId xmlns:p14="http://schemas.microsoft.com/office/powerpoint/2010/main" val="43556455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Podnadpis, 3 sloupce podbarvené">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684000" y="2257436"/>
            <a:ext cx="3355437" cy="3590706"/>
          </a:xfrm>
          <a:prstGeom prst="rect">
            <a:avLst/>
          </a:prstGeom>
          <a:solidFill>
            <a:schemeClr val="tx2"/>
          </a:solidFill>
        </p:spPr>
        <p:txBody>
          <a:bodyPr lIns="180000" tIns="108000" rIns="144000" bIns="72000"/>
          <a:lstStyle>
            <a:lvl1pPr marL="0">
              <a:spcAft>
                <a:spcPts val="1800"/>
              </a:spcAft>
              <a:buFont typeface="Arial" panose="020B0604020202020204" pitchFamily="34" charset="0"/>
              <a:buNone/>
              <a:defRPr b="1">
                <a:solidFill>
                  <a:schemeClr val="accent5"/>
                </a:solidFill>
              </a:defRPr>
            </a:lvl1pPr>
            <a:lvl2pPr marL="0" indent="-288000">
              <a:buClr>
                <a:schemeClr val="accent5"/>
              </a:buClr>
              <a:buSzPct val="90000"/>
              <a:buFont typeface="Wingdings" pitchFamily="2" charset="2"/>
              <a:buNone/>
              <a:defRPr sz="1500">
                <a:solidFill>
                  <a:schemeClr val="bg1"/>
                </a:solidFill>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dirty="0"/>
          </a:p>
        </p:txBody>
      </p:sp>
      <p:sp>
        <p:nvSpPr>
          <p:cNvPr id="9" name="Zástupný text 8">
            <a:extLst>
              <a:ext uri="{FF2B5EF4-FFF2-40B4-BE49-F238E27FC236}">
                <a16:creationId xmlns:a16="http://schemas.microsoft.com/office/drawing/2014/main" id="{6F99AF0C-D583-5D11-E4A5-C93DED75A4D9}"/>
              </a:ext>
            </a:extLst>
          </p:cNvPr>
          <p:cNvSpPr>
            <a:spLocks noGrp="1"/>
          </p:cNvSpPr>
          <p:nvPr>
            <p:ph type="body" sz="quarter" idx="14"/>
          </p:nvPr>
        </p:nvSpPr>
        <p:spPr>
          <a:xfrm>
            <a:off x="684000" y="1243809"/>
            <a:ext cx="5259600" cy="772560"/>
          </a:xfrm>
          <a:prstGeom prst="rect">
            <a:avLst/>
          </a:prstGeom>
        </p:spPr>
        <p:txBody>
          <a:bodyPr/>
          <a:lstStyle>
            <a:lvl1pPr>
              <a:buNone/>
              <a:defRPr lang="cs-CZ" sz="2000" kern="1200" dirty="0">
                <a:solidFill>
                  <a:schemeClr val="accent1"/>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0"/>
              </a:spcBef>
              <a:spcAft>
                <a:spcPts val="1000"/>
              </a:spcAft>
              <a:buClr>
                <a:schemeClr val="accent1"/>
              </a:buClr>
              <a:buFont typeface="Wingdings" pitchFamily="2" charset="2"/>
              <a:buNone/>
            </a:pPr>
            <a:r>
              <a:rPr lang="cs-CZ"/>
              <a:t>Po kliknutí můžete upravovat styly textu v předloze.</a:t>
            </a:r>
          </a:p>
        </p:txBody>
      </p:sp>
      <p:sp>
        <p:nvSpPr>
          <p:cNvPr id="4" name="Zástupný symbol pro obsah 2">
            <a:extLst>
              <a:ext uri="{FF2B5EF4-FFF2-40B4-BE49-F238E27FC236}">
                <a16:creationId xmlns:a16="http://schemas.microsoft.com/office/drawing/2014/main" id="{2C9E7C88-D105-85BB-7817-7828128845B7}"/>
              </a:ext>
            </a:extLst>
          </p:cNvPr>
          <p:cNvSpPr>
            <a:spLocks noGrp="1"/>
          </p:cNvSpPr>
          <p:nvPr>
            <p:ph sz="half" idx="15" hasCustomPrompt="1"/>
          </p:nvPr>
        </p:nvSpPr>
        <p:spPr>
          <a:xfrm>
            <a:off x="8156517" y="2257436"/>
            <a:ext cx="3355437" cy="3590706"/>
          </a:xfrm>
          <a:prstGeom prst="rect">
            <a:avLst/>
          </a:prstGeom>
          <a:solidFill>
            <a:schemeClr val="tx2"/>
          </a:solidFill>
        </p:spPr>
        <p:txBody>
          <a:bodyPr lIns="180000" tIns="108000" rIns="144000" bIns="72000"/>
          <a:lstStyle>
            <a:lvl1pPr marL="0">
              <a:spcAft>
                <a:spcPts val="1800"/>
              </a:spcAft>
              <a:buFont typeface="Arial" panose="020B0604020202020204" pitchFamily="34" charset="0"/>
              <a:buNone/>
              <a:defRPr b="1">
                <a:solidFill>
                  <a:schemeClr val="accent5"/>
                </a:solidFill>
              </a:defRPr>
            </a:lvl1pPr>
            <a:lvl2pPr marL="0" indent="-288000">
              <a:buClr>
                <a:schemeClr val="accent5"/>
              </a:buClr>
              <a:buSzPct val="90000"/>
              <a:buFont typeface="Wingdings" pitchFamily="2" charset="2"/>
              <a:buNone/>
              <a:defRPr sz="1500">
                <a:solidFill>
                  <a:schemeClr val="bg1"/>
                </a:solidFill>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8" name="Zástupný symbol pro obsah 2">
            <a:extLst>
              <a:ext uri="{FF2B5EF4-FFF2-40B4-BE49-F238E27FC236}">
                <a16:creationId xmlns:a16="http://schemas.microsoft.com/office/drawing/2014/main" id="{F3B495C6-E9D9-BB16-034D-BB35D518475B}"/>
              </a:ext>
            </a:extLst>
          </p:cNvPr>
          <p:cNvSpPr>
            <a:spLocks noGrp="1"/>
          </p:cNvSpPr>
          <p:nvPr>
            <p:ph sz="half" idx="16" hasCustomPrompt="1"/>
          </p:nvPr>
        </p:nvSpPr>
        <p:spPr>
          <a:xfrm>
            <a:off x="4420259" y="2257436"/>
            <a:ext cx="3355437" cy="3590706"/>
          </a:xfrm>
          <a:prstGeom prst="rect">
            <a:avLst/>
          </a:prstGeom>
          <a:solidFill>
            <a:schemeClr val="tx2"/>
          </a:solidFill>
        </p:spPr>
        <p:txBody>
          <a:bodyPr lIns="180000" tIns="108000" rIns="144000" bIns="72000"/>
          <a:lstStyle>
            <a:lvl1pPr marL="0">
              <a:spcAft>
                <a:spcPts val="1800"/>
              </a:spcAft>
              <a:buFont typeface="Arial" panose="020B0604020202020204" pitchFamily="34" charset="0"/>
              <a:buNone/>
              <a:defRPr b="1">
                <a:solidFill>
                  <a:schemeClr val="accent5"/>
                </a:solidFill>
              </a:defRPr>
            </a:lvl1pPr>
            <a:lvl2pPr marL="0" indent="-288000">
              <a:buClr>
                <a:schemeClr val="accent5"/>
              </a:buClr>
              <a:buSzPct val="90000"/>
              <a:buFont typeface="Wingdings" pitchFamily="2" charset="2"/>
              <a:buNone/>
              <a:defRPr sz="1500">
                <a:solidFill>
                  <a:schemeClr val="bg1"/>
                </a:solidFill>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6" name="Zástupný symbol pro číslo snímku 5">
            <a:extLst>
              <a:ext uri="{FF2B5EF4-FFF2-40B4-BE49-F238E27FC236}">
                <a16:creationId xmlns:a16="http://schemas.microsoft.com/office/drawing/2014/main" id="{4CC1C452-BE80-BC5C-7921-09A8FE89B918}"/>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bg2"/>
                </a:solidFill>
              </a:rPr>
              <a:t>Ministerstvo pro místní rozvoj</a:t>
            </a:r>
          </a:p>
        </p:txBody>
      </p:sp>
    </p:spTree>
    <p:extLst>
      <p:ext uri="{BB962C8B-B14F-4D97-AF65-F5344CB8AC3E}">
        <p14:creationId xmlns:p14="http://schemas.microsoft.com/office/powerpoint/2010/main" val="42884705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3 sloupce podbarvené se šipkami">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3" name="Zástupný symbol pro obsah 2"/>
          <p:cNvSpPr>
            <a:spLocks noGrp="1"/>
          </p:cNvSpPr>
          <p:nvPr>
            <p:ph sz="half" idx="1" hasCustomPrompt="1"/>
          </p:nvPr>
        </p:nvSpPr>
        <p:spPr>
          <a:xfrm>
            <a:off x="684001" y="2257436"/>
            <a:ext cx="3105680" cy="3590706"/>
          </a:xfrm>
          <a:prstGeom prst="rect">
            <a:avLst/>
          </a:prstGeom>
          <a:solidFill>
            <a:schemeClr val="accent1"/>
          </a:solidFill>
        </p:spPr>
        <p:txBody>
          <a:bodyPr lIns="180000" tIns="180000" rIns="144000" bIns="7200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500">
                <a:solidFill>
                  <a:schemeClr val="bg1"/>
                </a:solidFill>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dirty="0"/>
          </a:p>
        </p:txBody>
      </p:sp>
      <p:sp>
        <p:nvSpPr>
          <p:cNvPr id="10" name="Zástupný symbol pro obsah 2">
            <a:extLst>
              <a:ext uri="{FF2B5EF4-FFF2-40B4-BE49-F238E27FC236}">
                <a16:creationId xmlns:a16="http://schemas.microsoft.com/office/drawing/2014/main" id="{963E211A-EC28-5A07-3501-03AC420E839A}"/>
              </a:ext>
            </a:extLst>
          </p:cNvPr>
          <p:cNvSpPr>
            <a:spLocks noGrp="1"/>
          </p:cNvSpPr>
          <p:nvPr>
            <p:ph sz="half" idx="13" hasCustomPrompt="1"/>
          </p:nvPr>
        </p:nvSpPr>
        <p:spPr>
          <a:xfrm>
            <a:off x="8405601" y="2246803"/>
            <a:ext cx="3105680" cy="3590706"/>
          </a:xfrm>
          <a:prstGeom prst="rect">
            <a:avLst/>
          </a:prstGeom>
          <a:solidFill>
            <a:schemeClr val="accent1"/>
          </a:solidFill>
        </p:spPr>
        <p:txBody>
          <a:bodyPr lIns="180000" tIns="180000" rIns="144000" bIns="7200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500">
                <a:solidFill>
                  <a:schemeClr val="bg1"/>
                </a:solidFill>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1" name="Zástupný symbol pro obsah 2">
            <a:extLst>
              <a:ext uri="{FF2B5EF4-FFF2-40B4-BE49-F238E27FC236}">
                <a16:creationId xmlns:a16="http://schemas.microsoft.com/office/drawing/2014/main" id="{CA544A6B-12C5-DC1B-EDF5-D0332255C4DE}"/>
              </a:ext>
            </a:extLst>
          </p:cNvPr>
          <p:cNvSpPr>
            <a:spLocks noGrp="1"/>
          </p:cNvSpPr>
          <p:nvPr>
            <p:ph sz="half" idx="14" hasCustomPrompt="1"/>
          </p:nvPr>
        </p:nvSpPr>
        <p:spPr>
          <a:xfrm>
            <a:off x="4544801" y="2257436"/>
            <a:ext cx="3105680" cy="3590706"/>
          </a:xfrm>
          <a:prstGeom prst="rect">
            <a:avLst/>
          </a:prstGeom>
          <a:solidFill>
            <a:schemeClr val="accent1"/>
          </a:solidFill>
        </p:spPr>
        <p:txBody>
          <a:bodyPr lIns="180000" tIns="180000" rIns="144000" bIns="7200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500">
                <a:solidFill>
                  <a:schemeClr val="bg1"/>
                </a:solidFill>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pic>
        <p:nvPicPr>
          <p:cNvPr id="18" name="Obrázek 17">
            <a:extLst>
              <a:ext uri="{FF2B5EF4-FFF2-40B4-BE49-F238E27FC236}">
                <a16:creationId xmlns:a16="http://schemas.microsoft.com/office/drawing/2014/main" id="{2A3086D1-EC65-B74C-A8BB-C58567182BE6}"/>
              </a:ext>
            </a:extLst>
          </p:cNvPr>
          <p:cNvPicPr>
            <a:picLocks noChangeAspect="1"/>
          </p:cNvPicPr>
          <p:nvPr userDrawn="1"/>
        </p:nvPicPr>
        <p:blipFill>
          <a:blip r:embed="rId2"/>
          <a:stretch>
            <a:fillRect/>
          </a:stretch>
        </p:blipFill>
        <p:spPr>
          <a:xfrm>
            <a:off x="3985314" y="3880589"/>
            <a:ext cx="360717" cy="301120"/>
          </a:xfrm>
          <a:prstGeom prst="rect">
            <a:avLst/>
          </a:prstGeom>
        </p:spPr>
      </p:pic>
      <p:pic>
        <p:nvPicPr>
          <p:cNvPr id="20" name="Obrázek 19">
            <a:extLst>
              <a:ext uri="{FF2B5EF4-FFF2-40B4-BE49-F238E27FC236}">
                <a16:creationId xmlns:a16="http://schemas.microsoft.com/office/drawing/2014/main" id="{CAAABE1A-E3F7-8D77-4BC1-22DA8776E5AB}"/>
              </a:ext>
            </a:extLst>
          </p:cNvPr>
          <p:cNvPicPr>
            <a:picLocks noChangeAspect="1"/>
          </p:cNvPicPr>
          <p:nvPr userDrawn="1"/>
        </p:nvPicPr>
        <p:blipFill>
          <a:blip r:embed="rId2"/>
          <a:stretch>
            <a:fillRect/>
          </a:stretch>
        </p:blipFill>
        <p:spPr>
          <a:xfrm>
            <a:off x="7846114" y="3880589"/>
            <a:ext cx="360717" cy="301120"/>
          </a:xfrm>
          <a:prstGeom prst="rect">
            <a:avLst/>
          </a:prstGeom>
        </p:spPr>
      </p:pic>
      <p:sp>
        <p:nvSpPr>
          <p:cNvPr id="21" name="Zástupný text 8">
            <a:extLst>
              <a:ext uri="{FF2B5EF4-FFF2-40B4-BE49-F238E27FC236}">
                <a16:creationId xmlns:a16="http://schemas.microsoft.com/office/drawing/2014/main" id="{EE858B53-D403-C768-50C6-B820DCD4E564}"/>
              </a:ext>
            </a:extLst>
          </p:cNvPr>
          <p:cNvSpPr>
            <a:spLocks noGrp="1"/>
          </p:cNvSpPr>
          <p:nvPr>
            <p:ph type="body" sz="quarter" idx="15"/>
          </p:nvPr>
        </p:nvSpPr>
        <p:spPr>
          <a:xfrm>
            <a:off x="684000" y="1243809"/>
            <a:ext cx="5259600" cy="772560"/>
          </a:xfrm>
          <a:prstGeom prst="rect">
            <a:avLst/>
          </a:prstGeom>
        </p:spPr>
        <p:txBody>
          <a:bodyPr>
            <a:noAutofit/>
          </a:bodyPr>
          <a:lstStyle>
            <a:lvl1pPr>
              <a:buNone/>
              <a:defRPr lang="cs-CZ" sz="2000" kern="1200" dirty="0">
                <a:solidFill>
                  <a:schemeClr val="accent1"/>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0"/>
              </a:spcBef>
              <a:spcAft>
                <a:spcPts val="1000"/>
              </a:spcAft>
              <a:buClr>
                <a:schemeClr val="accent1"/>
              </a:buClr>
              <a:buFont typeface="Wingdings" pitchFamily="2" charset="2"/>
              <a:buNone/>
            </a:pPr>
            <a:r>
              <a:rPr lang="cs-CZ"/>
              <a:t>Po kliknutí můžete upravovat styly textu v předloze.</a:t>
            </a:r>
          </a:p>
        </p:txBody>
      </p:sp>
      <p:sp>
        <p:nvSpPr>
          <p:cNvPr id="22" name="Zástupný symbol pro číslo snímku 5">
            <a:extLst>
              <a:ext uri="{FF2B5EF4-FFF2-40B4-BE49-F238E27FC236}">
                <a16:creationId xmlns:a16="http://schemas.microsoft.com/office/drawing/2014/main" id="{7BDEE34E-2AD1-D45A-CDC5-B7356B87F969}"/>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bg2"/>
                </a:solidFill>
              </a:rPr>
              <a:t>Ministerstvo pro místní rozvoj</a:t>
            </a:r>
          </a:p>
        </p:txBody>
      </p:sp>
    </p:spTree>
    <p:extLst>
      <p:ext uri="{BB962C8B-B14F-4D97-AF65-F5344CB8AC3E}">
        <p14:creationId xmlns:p14="http://schemas.microsoft.com/office/powerpoint/2010/main" val="92248586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4 sloupce s obrázky">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3" name="Zástupný symbol pro obsah 2"/>
          <p:cNvSpPr>
            <a:spLocks noGrp="1"/>
          </p:cNvSpPr>
          <p:nvPr>
            <p:ph sz="half" idx="1" hasCustomPrompt="1"/>
          </p:nvPr>
        </p:nvSpPr>
        <p:spPr>
          <a:xfrm>
            <a:off x="684001"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dirty="0"/>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1492625"/>
            <a:ext cx="2428993" cy="2602004"/>
          </a:xfrm>
          <a:prstGeom prst="rect">
            <a:avLst/>
          </a:prstGeom>
        </p:spPr>
        <p:txBody>
          <a:bodyPr>
            <a:noAutofit/>
          </a:bodyPr>
          <a:lstStyle/>
          <a:p>
            <a:endParaRPr lang="cs-CZ" dirty="0"/>
          </a:p>
        </p:txBody>
      </p:sp>
      <p:sp>
        <p:nvSpPr>
          <p:cNvPr id="9" name="Zástupný symbol pro obsah 2">
            <a:extLst>
              <a:ext uri="{FF2B5EF4-FFF2-40B4-BE49-F238E27FC236}">
                <a16:creationId xmlns:a16="http://schemas.microsoft.com/office/drawing/2014/main" id="{1FE252C3-C241-69C2-ACDF-A6765E53EC81}"/>
              </a:ext>
            </a:extLst>
          </p:cNvPr>
          <p:cNvSpPr>
            <a:spLocks noGrp="1"/>
          </p:cNvSpPr>
          <p:nvPr>
            <p:ph sz="half" idx="14" hasCustomPrompt="1"/>
          </p:nvPr>
        </p:nvSpPr>
        <p:spPr>
          <a:xfrm>
            <a:off x="9077724"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1492625"/>
            <a:ext cx="2428993" cy="2602004"/>
          </a:xfrm>
          <a:prstGeom prst="rect">
            <a:avLst/>
          </a:prstGeom>
        </p:spPr>
        <p:txBody>
          <a:bodyPr>
            <a:noAutofit/>
          </a:bodyPr>
          <a:lstStyle/>
          <a:p>
            <a:endParaRPr lang="cs-CZ" dirty="0"/>
          </a:p>
        </p:txBody>
      </p:sp>
      <p:sp>
        <p:nvSpPr>
          <p:cNvPr id="14" name="Zástupný symbol pro obsah 2">
            <a:extLst>
              <a:ext uri="{FF2B5EF4-FFF2-40B4-BE49-F238E27FC236}">
                <a16:creationId xmlns:a16="http://schemas.microsoft.com/office/drawing/2014/main" id="{D5AA8550-16D6-4AA2-0FA5-8338C81AFAC5}"/>
              </a:ext>
            </a:extLst>
          </p:cNvPr>
          <p:cNvSpPr>
            <a:spLocks noGrp="1"/>
          </p:cNvSpPr>
          <p:nvPr>
            <p:ph sz="half" idx="16" hasCustomPrompt="1"/>
          </p:nvPr>
        </p:nvSpPr>
        <p:spPr>
          <a:xfrm>
            <a:off x="6279817"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1492625"/>
            <a:ext cx="2428993" cy="2602004"/>
          </a:xfrm>
          <a:prstGeom prst="rect">
            <a:avLst/>
          </a:prstGeom>
        </p:spPr>
        <p:txBody>
          <a:bodyPr>
            <a:noAutofit/>
          </a:bodyPr>
          <a:lstStyle/>
          <a:p>
            <a:endParaRPr lang="cs-CZ" dirty="0"/>
          </a:p>
        </p:txBody>
      </p:sp>
      <p:sp>
        <p:nvSpPr>
          <p:cNvPr id="16" name="Zástupný symbol pro obsah 2">
            <a:extLst>
              <a:ext uri="{FF2B5EF4-FFF2-40B4-BE49-F238E27FC236}">
                <a16:creationId xmlns:a16="http://schemas.microsoft.com/office/drawing/2014/main" id="{1F7AACE7-568D-33D9-AF71-3ED0BB808ED7}"/>
              </a:ext>
            </a:extLst>
          </p:cNvPr>
          <p:cNvSpPr>
            <a:spLocks noGrp="1"/>
          </p:cNvSpPr>
          <p:nvPr>
            <p:ph sz="half" idx="18" hasCustomPrompt="1"/>
          </p:nvPr>
        </p:nvSpPr>
        <p:spPr>
          <a:xfrm>
            <a:off x="3481909"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1492625"/>
            <a:ext cx="2428993" cy="2602004"/>
          </a:xfrm>
          <a:prstGeom prst="rect">
            <a:avLst/>
          </a:prstGeom>
        </p:spPr>
        <p:txBody>
          <a:bodyPr>
            <a:noAutofit/>
          </a:bodyPr>
          <a:lstStyle/>
          <a:p>
            <a:endParaRPr lang="cs-CZ" dirty="0"/>
          </a:p>
        </p:txBody>
      </p:sp>
      <p:sp>
        <p:nvSpPr>
          <p:cNvPr id="4" name="Zástupný symbol pro číslo snímku 5">
            <a:extLst>
              <a:ext uri="{FF2B5EF4-FFF2-40B4-BE49-F238E27FC236}">
                <a16:creationId xmlns:a16="http://schemas.microsoft.com/office/drawing/2014/main" id="{496F11FE-78A2-69C8-0643-BE729D4F1FDE}"/>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bg2"/>
                </a:solidFill>
              </a:rPr>
              <a:t>Ministerstvo pro místní rozvoj</a:t>
            </a:r>
          </a:p>
        </p:txBody>
      </p:sp>
    </p:spTree>
    <p:extLst>
      <p:ext uri="{BB962C8B-B14F-4D97-AF65-F5344CB8AC3E}">
        <p14:creationId xmlns:p14="http://schemas.microsoft.com/office/powerpoint/2010/main" val="1344064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Podnadpis, 4 sloupce s obrázky">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3" name="Zástupný symbol pro obsah 2"/>
          <p:cNvSpPr>
            <a:spLocks noGrp="1"/>
          </p:cNvSpPr>
          <p:nvPr>
            <p:ph sz="half" idx="1" hasCustomPrompt="1"/>
          </p:nvPr>
        </p:nvSpPr>
        <p:spPr>
          <a:xfrm>
            <a:off x="684001"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dirty="0"/>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2215662"/>
            <a:ext cx="2428993" cy="1878966"/>
          </a:xfrm>
          <a:prstGeom prst="rect">
            <a:avLst/>
          </a:prstGeom>
        </p:spPr>
        <p:txBody>
          <a:bodyPr>
            <a:noAutofit/>
          </a:bodyPr>
          <a:lstStyle/>
          <a:p>
            <a:endParaRPr lang="cs-CZ" dirty="0"/>
          </a:p>
        </p:txBody>
      </p:sp>
      <p:sp>
        <p:nvSpPr>
          <p:cNvPr id="9" name="Zástupný symbol pro obsah 2">
            <a:extLst>
              <a:ext uri="{FF2B5EF4-FFF2-40B4-BE49-F238E27FC236}">
                <a16:creationId xmlns:a16="http://schemas.microsoft.com/office/drawing/2014/main" id="{1FE252C3-C241-69C2-ACDF-A6765E53EC81}"/>
              </a:ext>
            </a:extLst>
          </p:cNvPr>
          <p:cNvSpPr>
            <a:spLocks noGrp="1"/>
          </p:cNvSpPr>
          <p:nvPr>
            <p:ph sz="half" idx="14" hasCustomPrompt="1"/>
          </p:nvPr>
        </p:nvSpPr>
        <p:spPr>
          <a:xfrm>
            <a:off x="9077724"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2215662"/>
            <a:ext cx="2428993" cy="1878966"/>
          </a:xfrm>
          <a:prstGeom prst="rect">
            <a:avLst/>
          </a:prstGeom>
        </p:spPr>
        <p:txBody>
          <a:bodyPr>
            <a:noAutofit/>
          </a:bodyPr>
          <a:lstStyle/>
          <a:p>
            <a:endParaRPr lang="cs-CZ" dirty="0"/>
          </a:p>
        </p:txBody>
      </p:sp>
      <p:sp>
        <p:nvSpPr>
          <p:cNvPr id="14" name="Zástupný symbol pro obsah 2">
            <a:extLst>
              <a:ext uri="{FF2B5EF4-FFF2-40B4-BE49-F238E27FC236}">
                <a16:creationId xmlns:a16="http://schemas.microsoft.com/office/drawing/2014/main" id="{D5AA8550-16D6-4AA2-0FA5-8338C81AFAC5}"/>
              </a:ext>
            </a:extLst>
          </p:cNvPr>
          <p:cNvSpPr>
            <a:spLocks noGrp="1"/>
          </p:cNvSpPr>
          <p:nvPr>
            <p:ph sz="half" idx="16" hasCustomPrompt="1"/>
          </p:nvPr>
        </p:nvSpPr>
        <p:spPr>
          <a:xfrm>
            <a:off x="6279817"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2215662"/>
            <a:ext cx="2428993" cy="1878966"/>
          </a:xfrm>
          <a:prstGeom prst="rect">
            <a:avLst/>
          </a:prstGeom>
        </p:spPr>
        <p:txBody>
          <a:bodyPr>
            <a:noAutofit/>
          </a:bodyPr>
          <a:lstStyle/>
          <a:p>
            <a:endParaRPr lang="cs-CZ" dirty="0"/>
          </a:p>
        </p:txBody>
      </p:sp>
      <p:sp>
        <p:nvSpPr>
          <p:cNvPr id="16" name="Zástupný symbol pro obsah 2">
            <a:extLst>
              <a:ext uri="{FF2B5EF4-FFF2-40B4-BE49-F238E27FC236}">
                <a16:creationId xmlns:a16="http://schemas.microsoft.com/office/drawing/2014/main" id="{1F7AACE7-568D-33D9-AF71-3ED0BB808ED7}"/>
              </a:ext>
            </a:extLst>
          </p:cNvPr>
          <p:cNvSpPr>
            <a:spLocks noGrp="1"/>
          </p:cNvSpPr>
          <p:nvPr>
            <p:ph sz="half" idx="18" hasCustomPrompt="1"/>
          </p:nvPr>
        </p:nvSpPr>
        <p:spPr>
          <a:xfrm>
            <a:off x="3481909"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2215662"/>
            <a:ext cx="2428993" cy="1878966"/>
          </a:xfrm>
          <a:prstGeom prst="rect">
            <a:avLst/>
          </a:prstGeom>
        </p:spPr>
        <p:txBody>
          <a:bodyPr>
            <a:noAutofit/>
          </a:bodyPr>
          <a:lstStyle/>
          <a:p>
            <a:endParaRPr lang="cs-CZ" dirty="0"/>
          </a:p>
        </p:txBody>
      </p:sp>
      <p:sp>
        <p:nvSpPr>
          <p:cNvPr id="4" name="Zástupný text 8">
            <a:extLst>
              <a:ext uri="{FF2B5EF4-FFF2-40B4-BE49-F238E27FC236}">
                <a16:creationId xmlns:a16="http://schemas.microsoft.com/office/drawing/2014/main" id="{3F155FFF-35D5-B4D6-8671-E1360187A54B}"/>
              </a:ext>
            </a:extLst>
          </p:cNvPr>
          <p:cNvSpPr>
            <a:spLocks noGrp="1"/>
          </p:cNvSpPr>
          <p:nvPr>
            <p:ph type="body" sz="quarter" idx="20"/>
          </p:nvPr>
        </p:nvSpPr>
        <p:spPr>
          <a:xfrm>
            <a:off x="684000" y="1243809"/>
            <a:ext cx="5259600" cy="772560"/>
          </a:xfrm>
          <a:prstGeom prst="rect">
            <a:avLst/>
          </a:prstGeom>
        </p:spPr>
        <p:txBody>
          <a:bodyPr>
            <a:noAutofit/>
          </a:bodyPr>
          <a:lstStyle>
            <a:lvl1pPr>
              <a:buNone/>
              <a:defRPr lang="cs-CZ" sz="2000" kern="1200" dirty="0">
                <a:solidFill>
                  <a:schemeClr val="accent2"/>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0"/>
              </a:spcBef>
              <a:spcAft>
                <a:spcPts val="1000"/>
              </a:spcAft>
              <a:buClr>
                <a:schemeClr val="accent1"/>
              </a:buClr>
              <a:buFont typeface="Wingdings" pitchFamily="2" charset="2"/>
              <a:buNone/>
            </a:pPr>
            <a:r>
              <a:rPr lang="cs-CZ"/>
              <a:t>Po kliknutí můžete upravovat styly textu v předloze.</a:t>
            </a:r>
          </a:p>
        </p:txBody>
      </p:sp>
      <p:sp>
        <p:nvSpPr>
          <p:cNvPr id="6" name="Zástupný symbol pro číslo snímku 5">
            <a:extLst>
              <a:ext uri="{FF2B5EF4-FFF2-40B4-BE49-F238E27FC236}">
                <a16:creationId xmlns:a16="http://schemas.microsoft.com/office/drawing/2014/main" id="{D034D6FE-BA08-8A8E-D5AE-55D3E756260C}"/>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bg2"/>
                </a:solidFill>
              </a:rPr>
              <a:t>Ministerstvo pro místní rozvoj</a:t>
            </a:r>
          </a:p>
        </p:txBody>
      </p:sp>
    </p:spTree>
    <p:extLst>
      <p:ext uri="{BB962C8B-B14F-4D97-AF65-F5344CB8AC3E}">
        <p14:creationId xmlns:p14="http://schemas.microsoft.com/office/powerpoint/2010/main" val="36101484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Nadpis a obsah">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60000"/>
          </a:xfrm>
        </p:spPr>
        <p:txBody>
          <a:bodyPr numCol="2" spcCol="360000"/>
          <a:lstStyle>
            <a:lvl1pPr marL="504000" indent="-504000">
              <a:lnSpc>
                <a:spcPct val="100000"/>
              </a:lnSpc>
              <a:spcAft>
                <a:spcPts val="1000"/>
              </a:spcAft>
              <a:buNone/>
              <a:defRPr sz="2000"/>
            </a:lvl1pPr>
            <a:lvl2pPr indent="0">
              <a:lnSpc>
                <a:spcPct val="120000"/>
              </a:lnSpc>
              <a:spcAft>
                <a:spcPts val="400"/>
              </a:spcAft>
              <a:buNone/>
              <a:defRPr sz="1800"/>
            </a:lvl2pPr>
            <a:lvl3pPr indent="0">
              <a:lnSpc>
                <a:spcPct val="120000"/>
              </a:lnSpc>
              <a:spcAft>
                <a:spcPts val="400"/>
              </a:spcAft>
              <a:buNone/>
              <a:defRPr/>
            </a:lvl3pPr>
            <a:lvl4pPr indent="0">
              <a:lnSpc>
                <a:spcPct val="120000"/>
              </a:lnSpc>
              <a:spcAft>
                <a:spcPts val="400"/>
              </a:spcAft>
              <a:buNone/>
              <a:defRPr/>
            </a:lvl4pPr>
            <a:lvl5pPr indent="0">
              <a:lnSpc>
                <a:spcPct val="120000"/>
              </a:lnSpc>
              <a:spcAft>
                <a:spcPts val="400"/>
              </a:spcAft>
              <a:buNone/>
              <a:defRPr/>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Tree>
    <p:extLst>
      <p:ext uri="{BB962C8B-B14F-4D97-AF65-F5344CB8AC3E}">
        <p14:creationId xmlns:p14="http://schemas.microsoft.com/office/powerpoint/2010/main" val="2563824936"/>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1_Podnadpis, 4 sloupce s obrázky">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dirty="0"/>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2215662"/>
            <a:ext cx="2428993" cy="1878966"/>
          </a:xfrm>
          <a:prstGeom prst="rect">
            <a:avLst/>
          </a:prstGeom>
        </p:spPr>
        <p:txBody>
          <a:bodyPr>
            <a:noAutofit/>
          </a:bodyPr>
          <a:lstStyle/>
          <a:p>
            <a:endParaRPr lang="cs-CZ" dirty="0"/>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2215662"/>
            <a:ext cx="2428993" cy="1878966"/>
          </a:xfrm>
          <a:prstGeom prst="rect">
            <a:avLst/>
          </a:prstGeom>
        </p:spPr>
        <p:txBody>
          <a:bodyPr>
            <a:noAutofit/>
          </a:bodyPr>
          <a:lstStyle/>
          <a:p>
            <a:endParaRPr lang="cs-CZ" dirty="0"/>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2215662"/>
            <a:ext cx="2428993" cy="1878966"/>
          </a:xfrm>
          <a:prstGeom prst="rect">
            <a:avLst/>
          </a:prstGeom>
        </p:spPr>
        <p:txBody>
          <a:bodyPr>
            <a:noAutofit/>
          </a:bodyPr>
          <a:lstStyle/>
          <a:p>
            <a:endParaRPr lang="cs-CZ" dirty="0"/>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2215662"/>
            <a:ext cx="2428993" cy="1878966"/>
          </a:xfrm>
          <a:prstGeom prst="rect">
            <a:avLst/>
          </a:prstGeom>
        </p:spPr>
        <p:txBody>
          <a:bodyPr>
            <a:noAutofit/>
          </a:bodyPr>
          <a:lstStyle/>
          <a:p>
            <a:endParaRPr lang="cs-CZ" dirty="0"/>
          </a:p>
        </p:txBody>
      </p:sp>
      <p:sp>
        <p:nvSpPr>
          <p:cNvPr id="4" name="Zástupný text 8">
            <a:extLst>
              <a:ext uri="{FF2B5EF4-FFF2-40B4-BE49-F238E27FC236}">
                <a16:creationId xmlns:a16="http://schemas.microsoft.com/office/drawing/2014/main" id="{3F155FFF-35D5-B4D6-8671-E1360187A54B}"/>
              </a:ext>
            </a:extLst>
          </p:cNvPr>
          <p:cNvSpPr>
            <a:spLocks noGrp="1"/>
          </p:cNvSpPr>
          <p:nvPr>
            <p:ph type="body" sz="quarter" idx="20"/>
          </p:nvPr>
        </p:nvSpPr>
        <p:spPr>
          <a:xfrm>
            <a:off x="684000" y="1243809"/>
            <a:ext cx="5259600" cy="772560"/>
          </a:xfrm>
          <a:prstGeom prst="rect">
            <a:avLst/>
          </a:prstGeom>
        </p:spPr>
        <p:txBody>
          <a:bodyPr>
            <a:noAutofit/>
          </a:bodyPr>
          <a:lstStyle>
            <a:lvl1pPr>
              <a:buNone/>
              <a:defRPr lang="cs-CZ" sz="2000" kern="1200" dirty="0">
                <a:solidFill>
                  <a:schemeClr val="accent1"/>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0"/>
              </a:spcBef>
              <a:spcAft>
                <a:spcPts val="1000"/>
              </a:spcAft>
              <a:buClr>
                <a:schemeClr val="accent1"/>
              </a:buClr>
              <a:buFont typeface="Wingdings" pitchFamily="2" charset="2"/>
              <a:buNone/>
            </a:pPr>
            <a:r>
              <a:rPr lang="cs-CZ"/>
              <a:t>Po kliknutí můžete upravovat styly textu v předloze.</a:t>
            </a:r>
          </a:p>
        </p:txBody>
      </p:sp>
      <p:sp>
        <p:nvSpPr>
          <p:cNvPr id="6" name="Zástupný symbol pro obsah 2">
            <a:extLst>
              <a:ext uri="{FF2B5EF4-FFF2-40B4-BE49-F238E27FC236}">
                <a16:creationId xmlns:a16="http://schemas.microsoft.com/office/drawing/2014/main" id="{E7812EDD-8649-F4D5-7B51-E6CC2223D022}"/>
              </a:ext>
            </a:extLst>
          </p:cNvPr>
          <p:cNvSpPr>
            <a:spLocks noGrp="1"/>
          </p:cNvSpPr>
          <p:nvPr>
            <p:ph sz="half" idx="21" hasCustomPrompt="1"/>
          </p:nvPr>
        </p:nvSpPr>
        <p:spPr>
          <a:xfrm>
            <a:off x="693600" y="4444252"/>
            <a:ext cx="2419393" cy="1403889"/>
          </a:xfrm>
          <a:prstGeom prst="rect">
            <a:avLst/>
          </a:prstGeom>
        </p:spPr>
        <p:txBody>
          <a:bodyPr>
            <a:noAutofit/>
          </a:bodyPr>
          <a:lstStyle>
            <a:lvl1pPr marL="0" indent="0">
              <a:spcAft>
                <a:spcPts val="1000"/>
              </a:spcAft>
              <a:buFont typeface="Arial" panose="020B0604020202020204" pitchFamily="34" charset="0"/>
              <a:buNone/>
              <a:defRPr sz="1800" b="1">
                <a:solidFill>
                  <a:schemeClr val="accent2"/>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0" name="Zástupný symbol pro obsah 2">
            <a:extLst>
              <a:ext uri="{FF2B5EF4-FFF2-40B4-BE49-F238E27FC236}">
                <a16:creationId xmlns:a16="http://schemas.microsoft.com/office/drawing/2014/main" id="{CAD76A9F-6DA0-AC18-4A06-8DD0C0F56CAD}"/>
              </a:ext>
            </a:extLst>
          </p:cNvPr>
          <p:cNvSpPr>
            <a:spLocks noGrp="1"/>
          </p:cNvSpPr>
          <p:nvPr>
            <p:ph sz="half" idx="22" hasCustomPrompt="1"/>
          </p:nvPr>
        </p:nvSpPr>
        <p:spPr>
          <a:xfrm>
            <a:off x="3484926" y="4444252"/>
            <a:ext cx="2419393" cy="1403889"/>
          </a:xfrm>
          <a:prstGeom prst="rect">
            <a:avLst/>
          </a:prstGeom>
        </p:spPr>
        <p:txBody>
          <a:bodyPr>
            <a:noAutofit/>
          </a:bodyPr>
          <a:lstStyle>
            <a:lvl1pPr marL="0" indent="0">
              <a:spcAft>
                <a:spcPts val="1000"/>
              </a:spcAft>
              <a:buFont typeface="Arial" panose="020B0604020202020204" pitchFamily="34" charset="0"/>
              <a:buNone/>
              <a:defRPr sz="1800" b="1">
                <a:solidFill>
                  <a:schemeClr val="accent2"/>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1" name="Zástupný symbol pro obsah 2">
            <a:extLst>
              <a:ext uri="{FF2B5EF4-FFF2-40B4-BE49-F238E27FC236}">
                <a16:creationId xmlns:a16="http://schemas.microsoft.com/office/drawing/2014/main" id="{7FED81D5-414D-425B-67EE-DA3352694518}"/>
              </a:ext>
            </a:extLst>
          </p:cNvPr>
          <p:cNvSpPr>
            <a:spLocks noGrp="1"/>
          </p:cNvSpPr>
          <p:nvPr>
            <p:ph sz="half" idx="23" hasCustomPrompt="1"/>
          </p:nvPr>
        </p:nvSpPr>
        <p:spPr>
          <a:xfrm>
            <a:off x="6279400" y="4444252"/>
            <a:ext cx="2419393" cy="1403889"/>
          </a:xfrm>
          <a:prstGeom prst="rect">
            <a:avLst/>
          </a:prstGeom>
        </p:spPr>
        <p:txBody>
          <a:bodyPr>
            <a:noAutofit/>
          </a:bodyPr>
          <a:lstStyle>
            <a:lvl1pPr marL="0" indent="0">
              <a:spcAft>
                <a:spcPts val="1000"/>
              </a:spcAft>
              <a:buFont typeface="Arial" panose="020B0604020202020204" pitchFamily="34" charset="0"/>
              <a:buNone/>
              <a:defRPr sz="1800" b="1">
                <a:solidFill>
                  <a:schemeClr val="accent2"/>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2" name="Zástupný symbol pro obsah 2">
            <a:extLst>
              <a:ext uri="{FF2B5EF4-FFF2-40B4-BE49-F238E27FC236}">
                <a16:creationId xmlns:a16="http://schemas.microsoft.com/office/drawing/2014/main" id="{BD1F73CC-2087-3052-FC89-2B1E982B6210}"/>
              </a:ext>
            </a:extLst>
          </p:cNvPr>
          <p:cNvSpPr>
            <a:spLocks noGrp="1"/>
          </p:cNvSpPr>
          <p:nvPr>
            <p:ph sz="half" idx="24" hasCustomPrompt="1"/>
          </p:nvPr>
        </p:nvSpPr>
        <p:spPr>
          <a:xfrm>
            <a:off x="9073875" y="4444252"/>
            <a:ext cx="2419393" cy="1403889"/>
          </a:xfrm>
          <a:prstGeom prst="rect">
            <a:avLst/>
          </a:prstGeom>
        </p:spPr>
        <p:txBody>
          <a:bodyPr>
            <a:noAutofit/>
          </a:bodyPr>
          <a:lstStyle>
            <a:lvl1pPr marL="0" indent="0">
              <a:spcAft>
                <a:spcPts val="1000"/>
              </a:spcAft>
              <a:buFont typeface="Arial" panose="020B0604020202020204" pitchFamily="34" charset="0"/>
              <a:buNone/>
              <a:defRPr sz="1800" b="1">
                <a:solidFill>
                  <a:schemeClr val="accent2"/>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9" name="Zástupný symbol pro číslo snímku 5">
            <a:extLst>
              <a:ext uri="{FF2B5EF4-FFF2-40B4-BE49-F238E27FC236}">
                <a16:creationId xmlns:a16="http://schemas.microsoft.com/office/drawing/2014/main" id="{6BCC6951-FCF3-7B03-5562-7840A02525D2}"/>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bg2"/>
                </a:solidFill>
              </a:rPr>
              <a:t>Ministerstvo pro místní rozvoj</a:t>
            </a:r>
          </a:p>
        </p:txBody>
      </p:sp>
    </p:spTree>
    <p:extLst>
      <p:ext uri="{BB962C8B-B14F-4D97-AF65-F5344CB8AC3E}">
        <p14:creationId xmlns:p14="http://schemas.microsoft.com/office/powerpoint/2010/main" val="176891814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4 sloupce s obrázky a popisem">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dirty="0"/>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1486968"/>
            <a:ext cx="2428993" cy="2607660"/>
          </a:xfrm>
          <a:prstGeom prst="rect">
            <a:avLst/>
          </a:prstGeom>
        </p:spPr>
        <p:txBody>
          <a:bodyPr>
            <a:noAutofit/>
          </a:bodyPr>
          <a:lstStyle/>
          <a:p>
            <a:endParaRPr lang="cs-CZ" dirty="0"/>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1486968"/>
            <a:ext cx="2428993" cy="2607660"/>
          </a:xfrm>
          <a:prstGeom prst="rect">
            <a:avLst/>
          </a:prstGeom>
        </p:spPr>
        <p:txBody>
          <a:bodyPr>
            <a:noAutofit/>
          </a:bodyPr>
          <a:lstStyle/>
          <a:p>
            <a:endParaRPr lang="cs-CZ" dirty="0"/>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1486968"/>
            <a:ext cx="2428993" cy="2607660"/>
          </a:xfrm>
          <a:prstGeom prst="rect">
            <a:avLst/>
          </a:prstGeom>
        </p:spPr>
        <p:txBody>
          <a:bodyPr>
            <a:noAutofit/>
          </a:bodyPr>
          <a:lstStyle/>
          <a:p>
            <a:endParaRPr lang="cs-CZ" dirty="0"/>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1486968"/>
            <a:ext cx="2428993" cy="2607660"/>
          </a:xfrm>
          <a:prstGeom prst="rect">
            <a:avLst/>
          </a:prstGeom>
        </p:spPr>
        <p:txBody>
          <a:bodyPr>
            <a:noAutofit/>
          </a:bodyPr>
          <a:lstStyle/>
          <a:p>
            <a:endParaRPr lang="cs-CZ" dirty="0"/>
          </a:p>
        </p:txBody>
      </p:sp>
      <p:sp>
        <p:nvSpPr>
          <p:cNvPr id="6" name="Zástupný symbol pro obsah 2">
            <a:extLst>
              <a:ext uri="{FF2B5EF4-FFF2-40B4-BE49-F238E27FC236}">
                <a16:creationId xmlns:a16="http://schemas.microsoft.com/office/drawing/2014/main" id="{E7812EDD-8649-F4D5-7B51-E6CC2223D022}"/>
              </a:ext>
            </a:extLst>
          </p:cNvPr>
          <p:cNvSpPr>
            <a:spLocks noGrp="1"/>
          </p:cNvSpPr>
          <p:nvPr>
            <p:ph sz="half" idx="21" hasCustomPrompt="1"/>
          </p:nvPr>
        </p:nvSpPr>
        <p:spPr>
          <a:xfrm>
            <a:off x="693600" y="4444252"/>
            <a:ext cx="2419393" cy="1403889"/>
          </a:xfrm>
          <a:prstGeom prst="rect">
            <a:avLst/>
          </a:prstGeom>
        </p:spPr>
        <p:txBody>
          <a:bodyPr>
            <a:noAutofit/>
          </a:bodyPr>
          <a:lstStyle>
            <a:lvl1pPr marL="0" indent="0">
              <a:spcAft>
                <a:spcPts val="1000"/>
              </a:spcAft>
              <a:buFont typeface="Arial" panose="020B0604020202020204" pitchFamily="34" charset="0"/>
              <a:buNone/>
              <a:defRPr sz="1500" b="1">
                <a:solidFill>
                  <a:schemeClr val="accent2"/>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0" name="Zástupný symbol pro obsah 2">
            <a:extLst>
              <a:ext uri="{FF2B5EF4-FFF2-40B4-BE49-F238E27FC236}">
                <a16:creationId xmlns:a16="http://schemas.microsoft.com/office/drawing/2014/main" id="{CAD76A9F-6DA0-AC18-4A06-8DD0C0F56CAD}"/>
              </a:ext>
            </a:extLst>
          </p:cNvPr>
          <p:cNvSpPr>
            <a:spLocks noGrp="1"/>
          </p:cNvSpPr>
          <p:nvPr>
            <p:ph sz="half" idx="22" hasCustomPrompt="1"/>
          </p:nvPr>
        </p:nvSpPr>
        <p:spPr>
          <a:xfrm>
            <a:off x="3484926" y="4444252"/>
            <a:ext cx="2419393" cy="1403889"/>
          </a:xfrm>
          <a:prstGeom prst="rect">
            <a:avLst/>
          </a:prstGeom>
        </p:spPr>
        <p:txBody>
          <a:bodyPr>
            <a:noAutofit/>
          </a:bodyPr>
          <a:lstStyle>
            <a:lvl1pPr marL="0" indent="0">
              <a:spcAft>
                <a:spcPts val="1000"/>
              </a:spcAft>
              <a:buFont typeface="Arial" panose="020B0604020202020204" pitchFamily="34" charset="0"/>
              <a:buNone/>
              <a:defRPr sz="1500" b="1">
                <a:solidFill>
                  <a:schemeClr val="accent2"/>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1" name="Zástupný symbol pro obsah 2">
            <a:extLst>
              <a:ext uri="{FF2B5EF4-FFF2-40B4-BE49-F238E27FC236}">
                <a16:creationId xmlns:a16="http://schemas.microsoft.com/office/drawing/2014/main" id="{7FED81D5-414D-425B-67EE-DA3352694518}"/>
              </a:ext>
            </a:extLst>
          </p:cNvPr>
          <p:cNvSpPr>
            <a:spLocks noGrp="1"/>
          </p:cNvSpPr>
          <p:nvPr>
            <p:ph sz="half" idx="23" hasCustomPrompt="1"/>
          </p:nvPr>
        </p:nvSpPr>
        <p:spPr>
          <a:xfrm>
            <a:off x="6279400" y="4444252"/>
            <a:ext cx="2419393" cy="1403889"/>
          </a:xfrm>
          <a:prstGeom prst="rect">
            <a:avLst/>
          </a:prstGeom>
        </p:spPr>
        <p:txBody>
          <a:bodyPr>
            <a:noAutofit/>
          </a:bodyPr>
          <a:lstStyle>
            <a:lvl1pPr marL="0" indent="0">
              <a:spcAft>
                <a:spcPts val="1000"/>
              </a:spcAft>
              <a:buFont typeface="Arial" panose="020B0604020202020204" pitchFamily="34" charset="0"/>
              <a:buNone/>
              <a:defRPr sz="1500" b="1">
                <a:solidFill>
                  <a:schemeClr val="accent2"/>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2" name="Zástupný symbol pro obsah 2">
            <a:extLst>
              <a:ext uri="{FF2B5EF4-FFF2-40B4-BE49-F238E27FC236}">
                <a16:creationId xmlns:a16="http://schemas.microsoft.com/office/drawing/2014/main" id="{BD1F73CC-2087-3052-FC89-2B1E982B6210}"/>
              </a:ext>
            </a:extLst>
          </p:cNvPr>
          <p:cNvSpPr>
            <a:spLocks noGrp="1"/>
          </p:cNvSpPr>
          <p:nvPr>
            <p:ph sz="half" idx="24" hasCustomPrompt="1"/>
          </p:nvPr>
        </p:nvSpPr>
        <p:spPr>
          <a:xfrm>
            <a:off x="9073875" y="4444252"/>
            <a:ext cx="2419393" cy="1403889"/>
          </a:xfrm>
          <a:prstGeom prst="rect">
            <a:avLst/>
          </a:prstGeom>
        </p:spPr>
        <p:txBody>
          <a:bodyPr>
            <a:noAutofit/>
          </a:bodyPr>
          <a:lstStyle>
            <a:lvl1pPr marL="0" indent="0">
              <a:spcAft>
                <a:spcPts val="1000"/>
              </a:spcAft>
              <a:buFont typeface="Arial" panose="020B0604020202020204" pitchFamily="34" charset="0"/>
              <a:buNone/>
              <a:defRPr sz="1500" b="1">
                <a:solidFill>
                  <a:schemeClr val="accent2"/>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3" name="Zástupný symbol pro číslo snímku 5">
            <a:extLst>
              <a:ext uri="{FF2B5EF4-FFF2-40B4-BE49-F238E27FC236}">
                <a16:creationId xmlns:a16="http://schemas.microsoft.com/office/drawing/2014/main" id="{893E901C-6AA0-0F75-C9B1-BE19FABFC393}"/>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bg2"/>
                </a:solidFill>
              </a:rPr>
              <a:t>Ministerstvo pro místní rozvoj</a:t>
            </a:r>
          </a:p>
        </p:txBody>
      </p:sp>
    </p:spTree>
    <p:extLst>
      <p:ext uri="{BB962C8B-B14F-4D97-AF65-F5344CB8AC3E}">
        <p14:creationId xmlns:p14="http://schemas.microsoft.com/office/powerpoint/2010/main" val="258338000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Text a graf">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3" name="Zástupný symbol pro obsah 2"/>
          <p:cNvSpPr>
            <a:spLocks noGrp="1"/>
          </p:cNvSpPr>
          <p:nvPr>
            <p:ph sz="half" idx="1" hasCustomPrompt="1"/>
          </p:nvPr>
        </p:nvSpPr>
        <p:spPr>
          <a:xfrm>
            <a:off x="1620001" y="2165625"/>
            <a:ext cx="3516021" cy="3960537"/>
          </a:xfrm>
          <a:prstGeom prst="rect">
            <a:avLst/>
          </a:prstGeom>
        </p:spPr>
        <p:txBody>
          <a:bodyPr>
            <a:noAutofit/>
          </a:bodyPr>
          <a:lstStyle>
            <a:lvl1pPr marL="0" indent="0">
              <a:spcAft>
                <a:spcPts val="1800"/>
              </a:spcAft>
              <a:buFont typeface="Wingdings" pitchFamily="2" charset="2"/>
              <a:buNone/>
              <a:defRPr b="0">
                <a:solidFill>
                  <a:schemeClr val="tx1"/>
                </a:solidFill>
              </a:defRPr>
            </a:lvl1pPr>
            <a:lvl2pPr marL="0" indent="-288000">
              <a:buClr>
                <a:schemeClr val="accent5"/>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a:t>Text</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dirty="0"/>
          </a:p>
        </p:txBody>
      </p:sp>
      <p:sp>
        <p:nvSpPr>
          <p:cNvPr id="8" name="Zástupný objekt grafu 7">
            <a:extLst>
              <a:ext uri="{FF2B5EF4-FFF2-40B4-BE49-F238E27FC236}">
                <a16:creationId xmlns:a16="http://schemas.microsoft.com/office/drawing/2014/main" id="{7C54CE2A-0CB4-8467-2966-0F4B4D0EA706}"/>
              </a:ext>
            </a:extLst>
          </p:cNvPr>
          <p:cNvSpPr>
            <a:spLocks noGrp="1"/>
          </p:cNvSpPr>
          <p:nvPr>
            <p:ph type="chart" sz="quarter" idx="13"/>
          </p:nvPr>
        </p:nvSpPr>
        <p:spPr>
          <a:xfrm>
            <a:off x="5341121" y="1846262"/>
            <a:ext cx="6157278" cy="3383763"/>
          </a:xfrm>
          <a:prstGeom prst="rect">
            <a:avLst/>
          </a:prstGeom>
        </p:spPr>
        <p:txBody>
          <a:bodyPr>
            <a:noAutofit/>
          </a:bodyPr>
          <a:lstStyle/>
          <a:p>
            <a:endParaRPr lang="cs-CZ" dirty="0"/>
          </a:p>
        </p:txBody>
      </p:sp>
      <p:sp>
        <p:nvSpPr>
          <p:cNvPr id="4" name="Zástupný symbol pro číslo snímku 5">
            <a:extLst>
              <a:ext uri="{FF2B5EF4-FFF2-40B4-BE49-F238E27FC236}">
                <a16:creationId xmlns:a16="http://schemas.microsoft.com/office/drawing/2014/main" id="{C3AB57E5-30E5-1721-7ABB-F3BD27E78527}"/>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bg2"/>
                </a:solidFill>
              </a:rPr>
              <a:t>Ministerstvo pro místní rozvoj</a:t>
            </a:r>
          </a:p>
        </p:txBody>
      </p:sp>
    </p:spTree>
    <p:extLst>
      <p:ext uri="{BB962C8B-B14F-4D97-AF65-F5344CB8AC3E}">
        <p14:creationId xmlns:p14="http://schemas.microsoft.com/office/powerpoint/2010/main" val="315089386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Podnadpis, text a graf">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3" name="Zástupný symbol pro obsah 2"/>
          <p:cNvSpPr>
            <a:spLocks noGrp="1"/>
          </p:cNvSpPr>
          <p:nvPr>
            <p:ph sz="half" idx="1" hasCustomPrompt="1"/>
          </p:nvPr>
        </p:nvSpPr>
        <p:spPr>
          <a:xfrm>
            <a:off x="1620001" y="2165625"/>
            <a:ext cx="3516021" cy="3960537"/>
          </a:xfrm>
          <a:prstGeom prst="rect">
            <a:avLst/>
          </a:prstGeom>
        </p:spPr>
        <p:txBody>
          <a:bodyPr>
            <a:noAutofit/>
          </a:bodyPr>
          <a:lstStyle>
            <a:lvl1pPr marL="0" indent="0">
              <a:spcAft>
                <a:spcPts val="1800"/>
              </a:spcAft>
              <a:buFont typeface="Wingdings" pitchFamily="2" charset="2"/>
              <a:buNone/>
              <a:defRPr b="0">
                <a:solidFill>
                  <a:schemeClr val="tx1"/>
                </a:solidFill>
              </a:defRPr>
            </a:lvl1pPr>
            <a:lvl2pPr marL="0" indent="-288000">
              <a:buClr>
                <a:schemeClr val="accent5"/>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a:t>Text</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dirty="0"/>
          </a:p>
        </p:txBody>
      </p:sp>
      <p:sp>
        <p:nvSpPr>
          <p:cNvPr id="8" name="Zástupný objekt grafu 7">
            <a:extLst>
              <a:ext uri="{FF2B5EF4-FFF2-40B4-BE49-F238E27FC236}">
                <a16:creationId xmlns:a16="http://schemas.microsoft.com/office/drawing/2014/main" id="{7C54CE2A-0CB4-8467-2966-0F4B4D0EA706}"/>
              </a:ext>
            </a:extLst>
          </p:cNvPr>
          <p:cNvSpPr>
            <a:spLocks noGrp="1"/>
          </p:cNvSpPr>
          <p:nvPr>
            <p:ph type="chart" sz="quarter" idx="13"/>
          </p:nvPr>
        </p:nvSpPr>
        <p:spPr>
          <a:xfrm>
            <a:off x="5341121" y="2165625"/>
            <a:ext cx="6157278" cy="3383763"/>
          </a:xfrm>
          <a:prstGeom prst="rect">
            <a:avLst/>
          </a:prstGeom>
        </p:spPr>
        <p:txBody>
          <a:bodyPr>
            <a:noAutofit/>
          </a:bodyPr>
          <a:lstStyle/>
          <a:p>
            <a:endParaRPr lang="cs-CZ" dirty="0"/>
          </a:p>
        </p:txBody>
      </p:sp>
      <p:sp>
        <p:nvSpPr>
          <p:cNvPr id="4" name="Zástupný text 8">
            <a:extLst>
              <a:ext uri="{FF2B5EF4-FFF2-40B4-BE49-F238E27FC236}">
                <a16:creationId xmlns:a16="http://schemas.microsoft.com/office/drawing/2014/main" id="{4F692555-6195-4F09-FB48-4EF6E638FA7C}"/>
              </a:ext>
            </a:extLst>
          </p:cNvPr>
          <p:cNvSpPr>
            <a:spLocks noGrp="1"/>
          </p:cNvSpPr>
          <p:nvPr>
            <p:ph type="body" sz="quarter" idx="20"/>
          </p:nvPr>
        </p:nvSpPr>
        <p:spPr>
          <a:xfrm>
            <a:off x="684000" y="1243809"/>
            <a:ext cx="5259600" cy="772560"/>
          </a:xfrm>
          <a:prstGeom prst="rect">
            <a:avLst/>
          </a:prstGeom>
        </p:spPr>
        <p:txBody>
          <a:bodyPr>
            <a:noAutofit/>
          </a:bodyPr>
          <a:lstStyle>
            <a:lvl1pPr>
              <a:buNone/>
              <a:defRPr lang="cs-CZ" sz="2000" kern="1200" dirty="0">
                <a:solidFill>
                  <a:schemeClr val="accent1"/>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0"/>
              </a:spcBef>
              <a:spcAft>
                <a:spcPts val="1000"/>
              </a:spcAft>
              <a:buClr>
                <a:schemeClr val="accent1"/>
              </a:buClr>
              <a:buFont typeface="Wingdings" pitchFamily="2" charset="2"/>
              <a:buNone/>
            </a:pPr>
            <a:r>
              <a:rPr lang="cs-CZ"/>
              <a:t>Po kliknutí můžete upravovat styly textu v předloze.</a:t>
            </a:r>
          </a:p>
        </p:txBody>
      </p:sp>
      <p:sp>
        <p:nvSpPr>
          <p:cNvPr id="6" name="Zástupný symbol pro číslo snímku 5">
            <a:extLst>
              <a:ext uri="{FF2B5EF4-FFF2-40B4-BE49-F238E27FC236}">
                <a16:creationId xmlns:a16="http://schemas.microsoft.com/office/drawing/2014/main" id="{8880B733-56AF-86CD-D756-629084A16536}"/>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bg2"/>
                </a:solidFill>
              </a:rPr>
              <a:t>Ministerstvo pro místní rozvoj</a:t>
            </a:r>
          </a:p>
        </p:txBody>
      </p:sp>
    </p:spTree>
    <p:extLst>
      <p:ext uri="{BB962C8B-B14F-4D97-AF65-F5344CB8AC3E}">
        <p14:creationId xmlns:p14="http://schemas.microsoft.com/office/powerpoint/2010/main" val="361182848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Podnadpis, text a tabulka">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dirty="0"/>
          </a:p>
        </p:txBody>
      </p:sp>
      <p:sp>
        <p:nvSpPr>
          <p:cNvPr id="4" name="Zástupný text 8">
            <a:extLst>
              <a:ext uri="{FF2B5EF4-FFF2-40B4-BE49-F238E27FC236}">
                <a16:creationId xmlns:a16="http://schemas.microsoft.com/office/drawing/2014/main" id="{88833E3E-D9C4-1B56-E700-3FE02CF54D68}"/>
              </a:ext>
            </a:extLst>
          </p:cNvPr>
          <p:cNvSpPr>
            <a:spLocks noGrp="1"/>
          </p:cNvSpPr>
          <p:nvPr>
            <p:ph type="body" sz="quarter" idx="20"/>
          </p:nvPr>
        </p:nvSpPr>
        <p:spPr>
          <a:xfrm>
            <a:off x="684000" y="1243809"/>
            <a:ext cx="5259600" cy="772560"/>
          </a:xfrm>
          <a:prstGeom prst="rect">
            <a:avLst/>
          </a:prstGeom>
        </p:spPr>
        <p:txBody>
          <a:bodyPr>
            <a:noAutofit/>
          </a:bodyPr>
          <a:lstStyle>
            <a:lvl1pPr>
              <a:buNone/>
              <a:defRPr lang="cs-CZ" sz="2000" kern="1200" dirty="0">
                <a:solidFill>
                  <a:schemeClr val="accent1"/>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0"/>
              </a:spcBef>
              <a:spcAft>
                <a:spcPts val="1000"/>
              </a:spcAft>
              <a:buClr>
                <a:schemeClr val="accent1"/>
              </a:buClr>
              <a:buFont typeface="Wingdings" pitchFamily="2" charset="2"/>
              <a:buNone/>
            </a:pPr>
            <a:r>
              <a:rPr lang="cs-CZ"/>
              <a:t>Po kliknutí můžete upravovat styly textu v předloze.</a:t>
            </a:r>
          </a:p>
        </p:txBody>
      </p:sp>
      <p:sp>
        <p:nvSpPr>
          <p:cNvPr id="9" name="Zástupný symbol pro tabulku 8">
            <a:extLst>
              <a:ext uri="{FF2B5EF4-FFF2-40B4-BE49-F238E27FC236}">
                <a16:creationId xmlns:a16="http://schemas.microsoft.com/office/drawing/2014/main" id="{38C15361-4216-1F02-862E-96F0428B738D}"/>
              </a:ext>
            </a:extLst>
          </p:cNvPr>
          <p:cNvSpPr>
            <a:spLocks noGrp="1"/>
          </p:cNvSpPr>
          <p:nvPr>
            <p:ph type="tbl" sz="quarter" idx="21"/>
          </p:nvPr>
        </p:nvSpPr>
        <p:spPr>
          <a:xfrm>
            <a:off x="5400942" y="2213361"/>
            <a:ext cx="6097458" cy="2836476"/>
          </a:xfrm>
          <a:prstGeom prst="rect">
            <a:avLst/>
          </a:prstGeom>
        </p:spPr>
        <p:txBody>
          <a:bodyPr>
            <a:noAutofit/>
          </a:bodyPr>
          <a:lstStyle/>
          <a:p>
            <a:endParaRPr lang="cs-CZ" dirty="0"/>
          </a:p>
        </p:txBody>
      </p:sp>
      <p:sp>
        <p:nvSpPr>
          <p:cNvPr id="6" name="Zástupný symbol pro obsah 2">
            <a:extLst>
              <a:ext uri="{FF2B5EF4-FFF2-40B4-BE49-F238E27FC236}">
                <a16:creationId xmlns:a16="http://schemas.microsoft.com/office/drawing/2014/main" id="{1AA2B79E-EBDF-2530-1330-B70DF2E98A5F}"/>
              </a:ext>
            </a:extLst>
          </p:cNvPr>
          <p:cNvSpPr>
            <a:spLocks noGrp="1"/>
          </p:cNvSpPr>
          <p:nvPr>
            <p:ph idx="22" hasCustomPrompt="1"/>
          </p:nvPr>
        </p:nvSpPr>
        <p:spPr>
          <a:xfrm>
            <a:off x="1620000" y="2167003"/>
            <a:ext cx="3516021" cy="3915521"/>
          </a:xfrm>
          <a:prstGeom prst="rect">
            <a:avLst/>
          </a:prstGeom>
        </p:spPr>
        <p:txBody>
          <a:bodyPr numCol="1" spcCol="360000">
            <a:noAutofit/>
          </a:bodyPr>
          <a:lstStyle>
            <a:lvl1pPr marL="288000" indent="-288000">
              <a:lnSpc>
                <a:spcPct val="100000"/>
              </a:lnSpc>
              <a:spcBef>
                <a:spcPts val="900"/>
              </a:spcBef>
              <a:spcAft>
                <a:spcPts val="900"/>
              </a:spcAft>
              <a:buClr>
                <a:schemeClr val="accent1"/>
              </a:buClr>
              <a:buSzPct val="90000"/>
              <a:buFont typeface="Wingdings" pitchFamily="2" charset="2"/>
              <a:buChar char="§"/>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a:t>Upravte styly předlohy textu</a:t>
            </a:r>
          </a:p>
        </p:txBody>
      </p:sp>
      <p:sp>
        <p:nvSpPr>
          <p:cNvPr id="8" name="Zástupný symbol pro číslo snímku 5">
            <a:extLst>
              <a:ext uri="{FF2B5EF4-FFF2-40B4-BE49-F238E27FC236}">
                <a16:creationId xmlns:a16="http://schemas.microsoft.com/office/drawing/2014/main" id="{0CAAE527-231E-9248-0A0C-52E8BA0AF602}"/>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bg2"/>
                </a:solidFill>
              </a:rPr>
              <a:t>Ministerstvo pro místní rozvoj</a:t>
            </a:r>
          </a:p>
        </p:txBody>
      </p:sp>
    </p:spTree>
    <p:extLst>
      <p:ext uri="{BB962C8B-B14F-4D97-AF65-F5344CB8AC3E}">
        <p14:creationId xmlns:p14="http://schemas.microsoft.com/office/powerpoint/2010/main" val="165724562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 preserve="1">
  <p:cSld name="Závěr a shrnutí">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60000"/>
          </a:xfrm>
          <a:prstGeom prst="rect">
            <a:avLst/>
          </a:prstGeom>
        </p:spPr>
        <p:txBody>
          <a:bodyPr numCol="2" spcCol="360000">
            <a:noAutofit/>
          </a:bodyPr>
          <a:lstStyle>
            <a:lvl1pPr marL="0" indent="-504000">
              <a:lnSpc>
                <a:spcPct val="120000"/>
              </a:lnSpc>
              <a:spcAft>
                <a:spcPts val="1000"/>
              </a:spcAft>
              <a:buNone/>
              <a:defRPr sz="2000">
                <a:solidFill>
                  <a:schemeClr val="tx1"/>
                </a:solidFill>
              </a:defRPr>
            </a:lvl1pPr>
            <a:lvl2pPr marL="0" indent="0">
              <a:lnSpc>
                <a:spcPct val="120000"/>
              </a:lnSpc>
              <a:spcAft>
                <a:spcPts val="400"/>
              </a:spcAft>
              <a:buNone/>
              <a:defRPr sz="1800"/>
            </a:lvl2pPr>
            <a:lvl3pPr marL="0" indent="0">
              <a:lnSpc>
                <a:spcPct val="120000"/>
              </a:lnSpc>
              <a:spcAft>
                <a:spcPts val="400"/>
              </a:spcAft>
              <a:buNone/>
              <a:defRPr/>
            </a:lvl3pPr>
            <a:lvl4pPr marL="0" indent="0">
              <a:lnSpc>
                <a:spcPct val="120000"/>
              </a:lnSpc>
              <a:spcAft>
                <a:spcPts val="400"/>
              </a:spcAft>
              <a:buNone/>
              <a:defRPr/>
            </a:lvl4pPr>
            <a:lvl5pPr marL="0" indent="0">
              <a:lnSpc>
                <a:spcPct val="120000"/>
              </a:lnSpc>
              <a:spcAft>
                <a:spcPts val="400"/>
              </a:spcAft>
              <a:buNone/>
              <a:defRPr/>
            </a:lvl5pPr>
          </a:lstStyle>
          <a:p>
            <a:pPr lvl="0"/>
            <a:r>
              <a:rPr lang="cs-CZ"/>
              <a:t>Upravte styly předlohy textu.</a:t>
            </a:r>
          </a:p>
        </p:txBody>
      </p:sp>
    </p:spTree>
    <p:extLst>
      <p:ext uri="{BB962C8B-B14F-4D97-AF65-F5344CB8AC3E}">
        <p14:creationId xmlns:p14="http://schemas.microsoft.com/office/powerpoint/2010/main" val="371630684"/>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56.xml><?xml version="1.0" encoding="utf-8"?>
<p:sldLayout xmlns:a="http://schemas.openxmlformats.org/drawingml/2006/main" xmlns:r="http://schemas.openxmlformats.org/officeDocument/2006/relationships" xmlns:p="http://schemas.openxmlformats.org/presentationml/2006/main" type="titleOnly" preserve="1">
  <p:cSld name="1_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a:t>Kliknutím lze upravit styl.</a:t>
            </a:r>
          </a:p>
        </p:txBody>
      </p:sp>
      <p:sp>
        <p:nvSpPr>
          <p:cNvPr id="5" name="Zástupný symbol pro číslo snímku 4"/>
          <p:cNvSpPr>
            <a:spLocks noGrp="1"/>
          </p:cNvSpPr>
          <p:nvPr>
            <p:ph type="sldNum" sz="quarter" idx="12"/>
          </p:nvPr>
        </p:nvSpPr>
        <p:spPr/>
        <p:txBody>
          <a:bodyPr>
            <a:noAutofit/>
          </a:bodyPr>
          <a:lstStyle/>
          <a:p>
            <a:fld id="{1CF5A12E-3DFE-4C3E-9036-7893F29C52C1}" type="slidenum">
              <a:rPr lang="cs-CZ" smtClean="0"/>
              <a:t>‹#›</a:t>
            </a:fld>
            <a:endParaRPr lang="cs-CZ" dirty="0"/>
          </a:p>
        </p:txBody>
      </p:sp>
      <p:sp>
        <p:nvSpPr>
          <p:cNvPr id="4" name="Zástupný symbol pro číslo snímku 5">
            <a:extLst>
              <a:ext uri="{FF2B5EF4-FFF2-40B4-BE49-F238E27FC236}">
                <a16:creationId xmlns:a16="http://schemas.microsoft.com/office/drawing/2014/main" id="{71A0C973-C08E-95A7-04DC-A227455E46BF}"/>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bg2"/>
                </a:solidFill>
              </a:rPr>
              <a:t>Ministerstvo pro místní rozvoj</a:t>
            </a:r>
          </a:p>
        </p:txBody>
      </p:sp>
    </p:spTree>
    <p:extLst>
      <p:ext uri="{BB962C8B-B14F-4D97-AF65-F5344CB8AC3E}">
        <p14:creationId xmlns:p14="http://schemas.microsoft.com/office/powerpoint/2010/main" val="89559103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blank" preserve="1">
  <p:cSld name="1_Prázdný">
    <p:spTree>
      <p:nvGrpSpPr>
        <p:cNvPr id="1" name=""/>
        <p:cNvGrpSpPr/>
        <p:nvPr/>
      </p:nvGrpSpPr>
      <p:grpSpPr>
        <a:xfrm>
          <a:off x="0" y="0"/>
          <a:ext cx="0" cy="0"/>
          <a:chOff x="0" y="0"/>
          <a:chExt cx="0" cy="0"/>
        </a:xfrm>
      </p:grpSpPr>
      <p:sp>
        <p:nvSpPr>
          <p:cNvPr id="4" name="Zástupný symbol pro číslo snímku 3"/>
          <p:cNvSpPr>
            <a:spLocks noGrp="1"/>
          </p:cNvSpPr>
          <p:nvPr>
            <p:ph type="sldNum" sz="quarter" idx="12"/>
          </p:nvPr>
        </p:nvSpPr>
        <p:spPr/>
        <p:txBody>
          <a:bodyPr/>
          <a:lstStyle/>
          <a:p>
            <a:fld id="{1CF5A12E-3DFE-4C3E-9036-7893F29C52C1}" type="slidenum">
              <a:rPr lang="cs-CZ" smtClean="0"/>
              <a:t>‹#›</a:t>
            </a:fld>
            <a:endParaRPr lang="cs-CZ" dirty="0"/>
          </a:p>
        </p:txBody>
      </p:sp>
    </p:spTree>
    <p:extLst>
      <p:ext uri="{BB962C8B-B14F-4D97-AF65-F5344CB8AC3E}">
        <p14:creationId xmlns:p14="http://schemas.microsoft.com/office/powerpoint/2010/main" val="36859814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ext velký">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60000"/>
          </a:xfrm>
        </p:spPr>
        <p:txBody>
          <a:bodyPr numCol="1" spcCol="360000">
            <a:noAutofit/>
          </a:bodyPr>
          <a:lstStyle>
            <a:lvl1pPr marL="0" indent="0">
              <a:lnSpc>
                <a:spcPct val="100000"/>
              </a:lnSpc>
              <a:spcAft>
                <a:spcPts val="1000"/>
              </a:spcAft>
              <a:buNone/>
              <a:defRPr sz="32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a:t>Upravte styly předlohy textu.</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dirty="0"/>
          </a:p>
        </p:txBody>
      </p:sp>
      <p:sp>
        <p:nvSpPr>
          <p:cNvPr id="4" name="Zástupný symbol pro číslo snímku 5">
            <a:extLst>
              <a:ext uri="{FF2B5EF4-FFF2-40B4-BE49-F238E27FC236}">
                <a16:creationId xmlns:a16="http://schemas.microsoft.com/office/drawing/2014/main" id="{FB23D414-7544-6455-E8D2-C72A3EBC3FA9}"/>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cs-CZ" sz="1000" dirty="0">
                <a:solidFill>
                  <a:schemeClr val="accent5"/>
                </a:solidFill>
              </a:rPr>
              <a:t>Ministerstvo pro místní rozvoj</a:t>
            </a:r>
          </a:p>
        </p:txBody>
      </p:sp>
    </p:spTree>
    <p:extLst>
      <p:ext uri="{BB962C8B-B14F-4D97-AF65-F5344CB8AC3E}">
        <p14:creationId xmlns:p14="http://schemas.microsoft.com/office/powerpoint/2010/main" val="1549922830"/>
      </p:ext>
    </p:extLst>
  </p:cSld>
  <p:clrMapOvr>
    <a:masterClrMapping/>
  </p:clrMapOvr>
  <p:extLst>
    <p:ext uri="{DCECCB84-F9BA-43D5-87BE-67443E8EF086}">
      <p15:sldGuideLst xmlns:p15="http://schemas.microsoft.com/office/powerpoint/2012/main">
        <p15:guide id="1" pos="415">
          <p15:clr>
            <a:srgbClr val="FBAE40"/>
          </p15:clr>
        </p15:guide>
        <p15:guide id="2" orient="horz" pos="411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ext běžný">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26021"/>
          </a:xfrm>
        </p:spPr>
        <p:txBody>
          <a:bodyPr numCol="1" spcCol="360000">
            <a:noAutofit/>
          </a:bodyPr>
          <a:lstStyle>
            <a:lvl1pPr marL="0" indent="0">
              <a:lnSpc>
                <a:spcPct val="100000"/>
              </a:lnSpc>
              <a:spcAft>
                <a:spcPts val="1000"/>
              </a:spcAft>
              <a:buNone/>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a:t>Upravte styly předlohy textu.</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dirty="0"/>
          </a:p>
        </p:txBody>
      </p:sp>
      <p:sp>
        <p:nvSpPr>
          <p:cNvPr id="5" name="Zástupný symbol pro číslo snímku 5">
            <a:extLst>
              <a:ext uri="{FF2B5EF4-FFF2-40B4-BE49-F238E27FC236}">
                <a16:creationId xmlns:a16="http://schemas.microsoft.com/office/drawing/2014/main" id="{287EABB6-9EA1-4F27-1C21-C571E0100C58}"/>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cs-CZ" sz="1000" dirty="0">
                <a:solidFill>
                  <a:schemeClr val="accent5"/>
                </a:solidFill>
              </a:rPr>
              <a:t>Ministerstvo pro místní rozvoj</a:t>
            </a:r>
          </a:p>
        </p:txBody>
      </p:sp>
    </p:spTree>
    <p:extLst>
      <p:ext uri="{BB962C8B-B14F-4D97-AF65-F5344CB8AC3E}">
        <p14:creationId xmlns:p14="http://schemas.microsoft.com/office/powerpoint/2010/main" val="3767757764"/>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Odrážky velké">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46919"/>
          </a:xfrm>
        </p:spPr>
        <p:txBody>
          <a:bodyPr numCol="1" spcCol="360000">
            <a:noAutofit/>
          </a:bodyPr>
          <a:lstStyle>
            <a:lvl1pPr marL="504000" indent="-504000">
              <a:lnSpc>
                <a:spcPct val="100000"/>
              </a:lnSpc>
              <a:spcAft>
                <a:spcPts val="1000"/>
              </a:spcAft>
              <a:buClr>
                <a:schemeClr val="accent5"/>
              </a:buClr>
              <a:buSzPct val="90000"/>
              <a:buFont typeface="Wingdings" pitchFamily="2" charset="2"/>
              <a:buChar char="§"/>
              <a:defRPr sz="32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a:t>Upravte styly předlohy textu</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dirty="0"/>
          </a:p>
        </p:txBody>
      </p:sp>
      <p:sp>
        <p:nvSpPr>
          <p:cNvPr id="5" name="Zástupný symbol pro číslo snímku 5">
            <a:extLst>
              <a:ext uri="{FF2B5EF4-FFF2-40B4-BE49-F238E27FC236}">
                <a16:creationId xmlns:a16="http://schemas.microsoft.com/office/drawing/2014/main" id="{B5547E9F-BA9C-9C4B-9DF5-F81989FE8098}"/>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accent5"/>
                </a:solidFill>
              </a:rPr>
              <a:t>Ministerstvo pro místní rozvoj</a:t>
            </a:r>
          </a:p>
        </p:txBody>
      </p:sp>
    </p:spTree>
    <p:extLst>
      <p:ext uri="{BB962C8B-B14F-4D97-AF65-F5344CB8AC3E}">
        <p14:creationId xmlns:p14="http://schemas.microsoft.com/office/powerpoint/2010/main" val="2562001902"/>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Odrážky malé">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rm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15521"/>
          </a:xfrm>
        </p:spPr>
        <p:txBody>
          <a:bodyPr numCol="1" spcCol="360000">
            <a:noAutofit/>
          </a:bodyPr>
          <a:lstStyle>
            <a:lvl1pPr marL="360000" indent="-360000">
              <a:lnSpc>
                <a:spcPct val="100000"/>
              </a:lnSpc>
              <a:spcBef>
                <a:spcPts val="900"/>
              </a:spcBef>
              <a:spcAft>
                <a:spcPts val="900"/>
              </a:spcAft>
              <a:buClr>
                <a:schemeClr val="accent5"/>
              </a:buClr>
              <a:buSzPct val="90000"/>
              <a:buFont typeface="Wingdings" pitchFamily="2" charset="2"/>
              <a:buChar char="§"/>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dirty="0"/>
              <a:t>Upravte styly předlohy textu</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dirty="0"/>
          </a:p>
        </p:txBody>
      </p:sp>
      <p:sp>
        <p:nvSpPr>
          <p:cNvPr id="5" name="Zástupný symbol pro číslo snímku 5">
            <a:extLst>
              <a:ext uri="{FF2B5EF4-FFF2-40B4-BE49-F238E27FC236}">
                <a16:creationId xmlns:a16="http://schemas.microsoft.com/office/drawing/2014/main" id="{667C9E67-68A9-C008-6034-D232C1AF110C}"/>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accent5"/>
                </a:solidFill>
              </a:rPr>
              <a:t>Ministerstvo pro místní rozvoj</a:t>
            </a:r>
          </a:p>
        </p:txBody>
      </p:sp>
    </p:spTree>
    <p:extLst>
      <p:ext uri="{BB962C8B-B14F-4D97-AF65-F5344CB8AC3E}">
        <p14:creationId xmlns:p14="http://schemas.microsoft.com/office/powerpoint/2010/main" val="3407055048"/>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6.xml"/><Relationship Id="rId13" Type="http://schemas.openxmlformats.org/officeDocument/2006/relationships/slideLayout" Target="../slideLayouts/slideLayout41.xml"/><Relationship Id="rId18" Type="http://schemas.openxmlformats.org/officeDocument/2006/relationships/slideLayout" Target="../slideLayouts/slideLayout46.xml"/><Relationship Id="rId26" Type="http://schemas.openxmlformats.org/officeDocument/2006/relationships/slideLayout" Target="../slideLayouts/slideLayout54.xml"/><Relationship Id="rId3" Type="http://schemas.openxmlformats.org/officeDocument/2006/relationships/slideLayout" Target="../slideLayouts/slideLayout31.xml"/><Relationship Id="rId21" Type="http://schemas.openxmlformats.org/officeDocument/2006/relationships/slideLayout" Target="../slideLayouts/slideLayout49.xml"/><Relationship Id="rId7" Type="http://schemas.openxmlformats.org/officeDocument/2006/relationships/slideLayout" Target="../slideLayouts/slideLayout35.xml"/><Relationship Id="rId12" Type="http://schemas.openxmlformats.org/officeDocument/2006/relationships/slideLayout" Target="../slideLayouts/slideLayout40.xml"/><Relationship Id="rId17" Type="http://schemas.openxmlformats.org/officeDocument/2006/relationships/slideLayout" Target="../slideLayouts/slideLayout45.xml"/><Relationship Id="rId25" Type="http://schemas.openxmlformats.org/officeDocument/2006/relationships/slideLayout" Target="../slideLayouts/slideLayout53.xml"/><Relationship Id="rId2" Type="http://schemas.openxmlformats.org/officeDocument/2006/relationships/slideLayout" Target="../slideLayouts/slideLayout30.xml"/><Relationship Id="rId16" Type="http://schemas.openxmlformats.org/officeDocument/2006/relationships/slideLayout" Target="../slideLayouts/slideLayout44.xml"/><Relationship Id="rId20" Type="http://schemas.openxmlformats.org/officeDocument/2006/relationships/slideLayout" Target="../slideLayouts/slideLayout48.xml"/><Relationship Id="rId29" Type="http://schemas.openxmlformats.org/officeDocument/2006/relationships/slideLayout" Target="../slideLayouts/slideLayout57.xml"/><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24" Type="http://schemas.openxmlformats.org/officeDocument/2006/relationships/slideLayout" Target="../slideLayouts/slideLayout52.xml"/><Relationship Id="rId5" Type="http://schemas.openxmlformats.org/officeDocument/2006/relationships/slideLayout" Target="../slideLayouts/slideLayout33.xml"/><Relationship Id="rId15" Type="http://schemas.openxmlformats.org/officeDocument/2006/relationships/slideLayout" Target="../slideLayouts/slideLayout43.xml"/><Relationship Id="rId23" Type="http://schemas.openxmlformats.org/officeDocument/2006/relationships/slideLayout" Target="../slideLayouts/slideLayout51.xml"/><Relationship Id="rId28" Type="http://schemas.openxmlformats.org/officeDocument/2006/relationships/slideLayout" Target="../slideLayouts/slideLayout56.xml"/><Relationship Id="rId10" Type="http://schemas.openxmlformats.org/officeDocument/2006/relationships/slideLayout" Target="../slideLayouts/slideLayout38.xml"/><Relationship Id="rId19" Type="http://schemas.openxmlformats.org/officeDocument/2006/relationships/slideLayout" Target="../slideLayouts/slideLayout47.xml"/><Relationship Id="rId31" Type="http://schemas.openxmlformats.org/officeDocument/2006/relationships/image" Target="../media/image1.png"/><Relationship Id="rId4" Type="http://schemas.openxmlformats.org/officeDocument/2006/relationships/slideLayout" Target="../slideLayouts/slideLayout32.xml"/><Relationship Id="rId9" Type="http://schemas.openxmlformats.org/officeDocument/2006/relationships/slideLayout" Target="../slideLayouts/slideLayout37.xml"/><Relationship Id="rId14" Type="http://schemas.openxmlformats.org/officeDocument/2006/relationships/slideLayout" Target="../slideLayouts/slideLayout42.xml"/><Relationship Id="rId22" Type="http://schemas.openxmlformats.org/officeDocument/2006/relationships/slideLayout" Target="../slideLayouts/slideLayout50.xml"/><Relationship Id="rId27" Type="http://schemas.openxmlformats.org/officeDocument/2006/relationships/slideLayout" Target="../slideLayouts/slideLayout55.xml"/><Relationship Id="rId30"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684000" y="619932"/>
            <a:ext cx="9900000" cy="1070756"/>
          </a:xfrm>
          <a:prstGeom prst="rect">
            <a:avLst/>
          </a:prstGeom>
        </p:spPr>
        <p:txBody>
          <a:bodyPr vert="horz" lIns="0" tIns="0" rIns="0" bIns="0" rtlCol="0" anchor="t">
            <a:noAutofit/>
          </a:bodyPr>
          <a:lstStyle/>
          <a:p>
            <a:r>
              <a:rPr lang="cs-CZ" dirty="0"/>
              <a:t>Kliknutím lze upravit styl.</a:t>
            </a:r>
          </a:p>
        </p:txBody>
      </p:sp>
      <p:sp>
        <p:nvSpPr>
          <p:cNvPr id="3" name="Zástupný symbol pro text 2"/>
          <p:cNvSpPr>
            <a:spLocks noGrp="1"/>
          </p:cNvSpPr>
          <p:nvPr>
            <p:ph type="body" idx="1"/>
          </p:nvPr>
        </p:nvSpPr>
        <p:spPr>
          <a:xfrm>
            <a:off x="1620000" y="2160000"/>
            <a:ext cx="8964000" cy="4078800"/>
          </a:xfrm>
          <a:prstGeom prst="rect">
            <a:avLst/>
          </a:prstGeom>
        </p:spPr>
        <p:txBody>
          <a:bodyPr vert="horz" lIns="0" tIns="0" rIns="0" bIns="0" rtlCol="0">
            <a:noAutofit/>
          </a:body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6" name="Zástupný symbol pro číslo snímku 5"/>
          <p:cNvSpPr>
            <a:spLocks noGrp="1"/>
          </p:cNvSpPr>
          <p:nvPr>
            <p:ph type="sldNum" sz="quarter" idx="4"/>
          </p:nvPr>
        </p:nvSpPr>
        <p:spPr>
          <a:xfrm>
            <a:off x="8755200" y="6300000"/>
            <a:ext cx="2743200" cy="365125"/>
          </a:xfrm>
          <a:prstGeom prst="rect">
            <a:avLst/>
          </a:prstGeom>
        </p:spPr>
        <p:txBody>
          <a:bodyPr vert="horz" lIns="0" tIns="0" rIns="0" bIns="0" rtlCol="0" anchor="ctr">
            <a:noAutofit/>
          </a:bodyPr>
          <a:lstStyle>
            <a:lvl1pPr algn="r">
              <a:defRPr sz="1200">
                <a:solidFill>
                  <a:schemeClr val="bg1"/>
                </a:solidFill>
                <a:latin typeface="Arial" panose="020B0604020202020204" pitchFamily="34" charset="0"/>
                <a:cs typeface="Arial" panose="020B0604020202020204" pitchFamily="34" charset="0"/>
              </a:defRPr>
            </a:lvl1pPr>
          </a:lstStyle>
          <a:p>
            <a:fld id="{1CF5A12E-3DFE-4C3E-9036-7893F29C52C1}" type="slidenum">
              <a:rPr lang="cs-CZ" smtClean="0"/>
              <a:pPr/>
              <a:t>‹#›</a:t>
            </a:fld>
            <a:endParaRPr lang="cs-CZ" dirty="0"/>
          </a:p>
        </p:txBody>
      </p:sp>
      <p:pic>
        <p:nvPicPr>
          <p:cNvPr id="8" name="Obrázek 7" descr="Obsah obrázku symbol, Grafika, logo, snímek obrazovky&#10;&#10;Obsah generovaný pomocí AI může být nesprávný.">
            <a:extLst>
              <a:ext uri="{FF2B5EF4-FFF2-40B4-BE49-F238E27FC236}">
                <a16:creationId xmlns:a16="http://schemas.microsoft.com/office/drawing/2014/main" id="{DF67F3F1-F3D2-EC43-5EB5-2BB7ED887C96}"/>
              </a:ext>
            </a:extLst>
          </p:cNvPr>
          <p:cNvPicPr>
            <a:picLocks noChangeAspect="1"/>
          </p:cNvPicPr>
          <p:nvPr userDrawn="1"/>
        </p:nvPicPr>
        <p:blipFill>
          <a:blip r:embed="rId30" cstate="print">
            <a:extLst>
              <a:ext uri="{28A0092B-C50C-407E-A947-70E740481C1C}">
                <a14:useLocalDpi xmlns:a14="http://schemas.microsoft.com/office/drawing/2010/main" val="0"/>
              </a:ext>
            </a:extLst>
          </a:blip>
          <a:srcRect l="32111" t="23639" r="32108" b="23684"/>
          <a:stretch>
            <a:fillRect/>
          </a:stretch>
        </p:blipFill>
        <p:spPr>
          <a:xfrm>
            <a:off x="11037600" y="0"/>
            <a:ext cx="504859" cy="1008000"/>
          </a:xfrm>
          <a:prstGeom prst="rect">
            <a:avLst/>
          </a:prstGeom>
        </p:spPr>
      </p:pic>
    </p:spTree>
    <p:extLst>
      <p:ext uri="{BB962C8B-B14F-4D97-AF65-F5344CB8AC3E}">
        <p14:creationId xmlns:p14="http://schemas.microsoft.com/office/powerpoint/2010/main" val="4163724584"/>
      </p:ext>
    </p:extLst>
  </p:cSld>
  <p:clrMap bg1="lt1" tx1="dk1" bg2="lt2" tx2="dk2" accent1="accent1" accent2="accent2" accent3="accent3" accent4="accent4" accent5="accent5" accent6="accent6" hlink="hlink" folHlink="folHlink"/>
  <p:sldLayoutIdLst>
    <p:sldLayoutId id="2147483649" r:id="rId1"/>
    <p:sldLayoutId id="2147483675" r:id="rId2"/>
    <p:sldLayoutId id="2147483660" r:id="rId3"/>
    <p:sldLayoutId id="2147483718" r:id="rId4"/>
    <p:sldLayoutId id="2147483650" r:id="rId5"/>
    <p:sldLayoutId id="2147483676" r:id="rId6"/>
    <p:sldLayoutId id="2147483677" r:id="rId7"/>
    <p:sldLayoutId id="2147483678" r:id="rId8"/>
    <p:sldLayoutId id="2147483679" r:id="rId9"/>
    <p:sldLayoutId id="2147483651" r:id="rId10"/>
    <p:sldLayoutId id="2147483680" r:id="rId11"/>
    <p:sldLayoutId id="2147483681" r:id="rId12"/>
    <p:sldLayoutId id="2147483682" r:id="rId13"/>
    <p:sldLayoutId id="2147483652" r:id="rId14"/>
    <p:sldLayoutId id="2147483683" r:id="rId15"/>
    <p:sldLayoutId id="2147483684" r:id="rId16"/>
    <p:sldLayoutId id="2147483685" r:id="rId17"/>
    <p:sldLayoutId id="2147483686" r:id="rId18"/>
    <p:sldLayoutId id="2147483687" r:id="rId19"/>
    <p:sldLayoutId id="2147483688" r:id="rId20"/>
    <p:sldLayoutId id="2147483689" r:id="rId21"/>
    <p:sldLayoutId id="2147483690" r:id="rId22"/>
    <p:sldLayoutId id="2147483716" r:id="rId23"/>
    <p:sldLayoutId id="2147483691" r:id="rId24"/>
    <p:sldLayoutId id="2147483654" r:id="rId25"/>
    <p:sldLayoutId id="2147483655" r:id="rId26"/>
    <p:sldLayoutId id="2147483719" r:id="rId27"/>
    <p:sldLayoutId id="2147483721" r:id="rId28"/>
  </p:sldLayoutIdLst>
  <p:hf hdr="0" dt="0"/>
  <p:txStyles>
    <p:titleStyle>
      <a:lvl1pPr algn="l" defTabSz="914400" rtl="0" eaLnBrk="1" latinLnBrk="0" hangingPunct="1">
        <a:lnSpc>
          <a:spcPct val="90000"/>
        </a:lnSpc>
        <a:spcBef>
          <a:spcPct val="0"/>
        </a:spcBef>
        <a:buNone/>
        <a:defRPr sz="3600" b="1" kern="1200">
          <a:solidFill>
            <a:schemeClr val="bg1"/>
          </a:solidFill>
          <a:latin typeface="Arial" panose="020B0604020202020204" pitchFamily="34" charset="0"/>
          <a:ea typeface="+mj-ea"/>
          <a:cs typeface="Arial" panose="020B0604020202020204" pitchFamily="34" charset="0"/>
        </a:defRPr>
      </a:lvl1pPr>
    </p:titleStyle>
    <p:bodyStyle>
      <a:lvl1pPr marL="288000" indent="-288000" algn="l" defTabSz="914400" rtl="0" eaLnBrk="1" latinLnBrk="0" hangingPunct="1">
        <a:lnSpc>
          <a:spcPct val="100000"/>
        </a:lnSpc>
        <a:spcBef>
          <a:spcPts val="1000"/>
        </a:spcBef>
        <a:spcAft>
          <a:spcPts val="1000"/>
        </a:spcAft>
        <a:buFont typeface="Wingdings" pitchFamily="2" charset="2"/>
        <a:buChar char="§"/>
        <a:defRPr sz="2000" b="0" i="0" kern="1200">
          <a:solidFill>
            <a:schemeClr val="bg1"/>
          </a:solidFill>
          <a:latin typeface="Arial" panose="020B0604020202020204" pitchFamily="34" charset="0"/>
          <a:ea typeface="+mn-ea"/>
          <a:cs typeface="Arial" panose="020B0604020202020204" pitchFamily="34" charset="0"/>
        </a:defRPr>
      </a:lvl1pPr>
      <a:lvl2pPr marL="504000" indent="-216000" algn="l" defTabSz="914400" rtl="0" eaLnBrk="1" latinLnBrk="0" hangingPunct="1">
        <a:lnSpc>
          <a:spcPct val="100000"/>
        </a:lnSpc>
        <a:spcBef>
          <a:spcPts val="0"/>
        </a:spcBef>
        <a:spcAft>
          <a:spcPts val="1000"/>
        </a:spcAft>
        <a:buFont typeface="Wingdings" pitchFamily="2" charset="2"/>
        <a:buChar char="§"/>
        <a:defRPr sz="2000" b="0" i="0" kern="1200">
          <a:solidFill>
            <a:schemeClr val="bg1"/>
          </a:solidFill>
          <a:latin typeface="Arial" panose="020B0604020202020204" pitchFamily="34" charset="0"/>
          <a:ea typeface="+mn-ea"/>
          <a:cs typeface="Arial" panose="020B0604020202020204" pitchFamily="34" charset="0"/>
        </a:defRPr>
      </a:lvl2pPr>
      <a:lvl3pPr marL="720000" indent="-216000" algn="l" defTabSz="914400" rtl="0" eaLnBrk="1" latinLnBrk="0" hangingPunct="1">
        <a:lnSpc>
          <a:spcPct val="100000"/>
        </a:lnSpc>
        <a:spcBef>
          <a:spcPts val="0"/>
        </a:spcBef>
        <a:spcAft>
          <a:spcPts val="1000"/>
        </a:spcAft>
        <a:buFont typeface="Wingdings" pitchFamily="2" charset="2"/>
        <a:buChar char="§"/>
        <a:defRPr sz="1500" b="0" i="0" kern="1200">
          <a:solidFill>
            <a:schemeClr val="accent3"/>
          </a:solidFill>
          <a:latin typeface="Arial" panose="020B0604020202020204" pitchFamily="34" charset="0"/>
          <a:ea typeface="+mn-ea"/>
          <a:cs typeface="Arial" panose="020B0604020202020204" pitchFamily="34" charset="0"/>
        </a:defRPr>
      </a:lvl3pPr>
      <a:lvl4pPr marL="936000" indent="-216000" algn="l" defTabSz="914400" rtl="0" eaLnBrk="1" latinLnBrk="0" hangingPunct="1">
        <a:lnSpc>
          <a:spcPct val="100000"/>
        </a:lnSpc>
        <a:spcBef>
          <a:spcPts val="0"/>
        </a:spcBef>
        <a:spcAft>
          <a:spcPts val="1000"/>
        </a:spcAft>
        <a:buFont typeface="Wingdings" pitchFamily="2" charset="2"/>
        <a:buChar char="§"/>
        <a:defRPr sz="1500" b="0" i="0" kern="1200">
          <a:solidFill>
            <a:schemeClr val="accent5"/>
          </a:solidFill>
          <a:latin typeface="Arial" panose="020B0604020202020204" pitchFamily="34" charset="0"/>
          <a:ea typeface="+mn-ea"/>
          <a:cs typeface="Arial" panose="020B0604020202020204" pitchFamily="34" charset="0"/>
        </a:defRPr>
      </a:lvl4pPr>
      <a:lvl5pPr marL="1152000" indent="-216000" algn="l" defTabSz="914400" rtl="0" eaLnBrk="1" latinLnBrk="0" hangingPunct="1">
        <a:lnSpc>
          <a:spcPct val="100000"/>
        </a:lnSpc>
        <a:spcBef>
          <a:spcPts val="0"/>
        </a:spcBef>
        <a:spcAft>
          <a:spcPts val="1000"/>
        </a:spcAft>
        <a:buFont typeface="Wingdings" pitchFamily="2" charset="2"/>
        <a:buChar char="§"/>
        <a:defRPr sz="1200" b="0" i="0" kern="1200">
          <a:solidFill>
            <a:schemeClr val="bg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36">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684000" y="619932"/>
            <a:ext cx="9900000" cy="1070756"/>
          </a:xfrm>
          <a:prstGeom prst="rect">
            <a:avLst/>
          </a:prstGeom>
        </p:spPr>
        <p:txBody>
          <a:bodyPr vert="horz" lIns="0" tIns="0" rIns="0" bIns="0" rtlCol="0" anchor="t">
            <a:noAutofit/>
          </a:bodyPr>
          <a:lstStyle/>
          <a:p>
            <a:r>
              <a:rPr lang="cs-CZ"/>
              <a:t>Kliknutím lze upravit styl.</a:t>
            </a:r>
          </a:p>
        </p:txBody>
      </p:sp>
      <p:sp>
        <p:nvSpPr>
          <p:cNvPr id="3" name="Zástupný symbol pro text 2"/>
          <p:cNvSpPr>
            <a:spLocks noGrp="1"/>
          </p:cNvSpPr>
          <p:nvPr>
            <p:ph type="body" idx="1"/>
          </p:nvPr>
        </p:nvSpPr>
        <p:spPr>
          <a:xfrm>
            <a:off x="1620000" y="2160000"/>
            <a:ext cx="8964000" cy="4078068"/>
          </a:xfrm>
          <a:prstGeom prst="rect">
            <a:avLst/>
          </a:prstGeom>
        </p:spPr>
        <p:txBody>
          <a:bodyPr vert="horz" lIns="0" tIns="0" rIns="0" bIns="0" rtlCol="0">
            <a:noAutofit/>
          </a:body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6" name="Zástupný symbol pro číslo snímku 5"/>
          <p:cNvSpPr>
            <a:spLocks noGrp="1"/>
          </p:cNvSpPr>
          <p:nvPr>
            <p:ph type="sldNum" sz="quarter" idx="4"/>
          </p:nvPr>
        </p:nvSpPr>
        <p:spPr>
          <a:xfrm>
            <a:off x="8755200" y="6300000"/>
            <a:ext cx="2743200" cy="365125"/>
          </a:xfrm>
          <a:prstGeom prst="rect">
            <a:avLst/>
          </a:prstGeom>
        </p:spPr>
        <p:txBody>
          <a:bodyPr vert="horz" lIns="0" tIns="0" rIns="0" bIns="0" rtlCol="0" anchor="ctr"/>
          <a:lstStyle>
            <a:lvl1pPr algn="r">
              <a:defRPr sz="1200">
                <a:solidFill>
                  <a:schemeClr val="tx1"/>
                </a:solidFill>
                <a:latin typeface="Arial" panose="020B0604020202020204" pitchFamily="34" charset="0"/>
                <a:cs typeface="Arial" panose="020B0604020202020204" pitchFamily="34" charset="0"/>
              </a:defRPr>
            </a:lvl1pPr>
          </a:lstStyle>
          <a:p>
            <a:fld id="{1CF5A12E-3DFE-4C3E-9036-7893F29C52C1}" type="slidenum">
              <a:rPr lang="cs-CZ" smtClean="0"/>
              <a:pPr/>
              <a:t>‹#›</a:t>
            </a:fld>
            <a:endParaRPr lang="cs-CZ" dirty="0"/>
          </a:p>
        </p:txBody>
      </p:sp>
      <p:pic>
        <p:nvPicPr>
          <p:cNvPr id="4" name="Obrázek 3" descr="Obsah obrázku symbol, Grafika, logo, snímek obrazovky&#10;&#10;Obsah generovaný pomocí AI může být nesprávný.">
            <a:extLst>
              <a:ext uri="{FF2B5EF4-FFF2-40B4-BE49-F238E27FC236}">
                <a16:creationId xmlns:a16="http://schemas.microsoft.com/office/drawing/2014/main" id="{025FCB21-8AB5-EA3D-1803-9CBD8B12DF84}"/>
              </a:ext>
            </a:extLst>
          </p:cNvPr>
          <p:cNvPicPr>
            <a:picLocks noChangeAspect="1"/>
          </p:cNvPicPr>
          <p:nvPr userDrawn="1"/>
        </p:nvPicPr>
        <p:blipFill>
          <a:blip r:embed="rId31" cstate="print">
            <a:extLst>
              <a:ext uri="{28A0092B-C50C-407E-A947-70E740481C1C}">
                <a14:useLocalDpi xmlns:a14="http://schemas.microsoft.com/office/drawing/2010/main" val="0"/>
              </a:ext>
            </a:extLst>
          </a:blip>
          <a:srcRect l="32111" t="23639" r="32108" b="23684"/>
          <a:stretch>
            <a:fillRect/>
          </a:stretch>
        </p:blipFill>
        <p:spPr>
          <a:xfrm>
            <a:off x="11037600" y="0"/>
            <a:ext cx="504859" cy="1008000"/>
          </a:xfrm>
          <a:prstGeom prst="rect">
            <a:avLst/>
          </a:prstGeom>
        </p:spPr>
      </p:pic>
    </p:spTree>
    <p:extLst>
      <p:ext uri="{BB962C8B-B14F-4D97-AF65-F5344CB8AC3E}">
        <p14:creationId xmlns:p14="http://schemas.microsoft.com/office/powerpoint/2010/main" val="628316029"/>
      </p:ext>
    </p:extLst>
  </p:cSld>
  <p:clrMap bg1="lt1" tx1="dk1" bg2="lt2" tx2="dk2" accent1="accent1" accent2="accent2" accent3="accent3" accent4="accent4" accent5="accent5" accent6="accent6" hlink="hlink" folHlink="folHlink"/>
  <p:sldLayoutIdLst>
    <p:sldLayoutId id="2147483666" r:id="rId1"/>
    <p:sldLayoutId id="2147483668" r:id="rId2"/>
    <p:sldLayoutId id="2147483669"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 id="2147483701" r:id="rId13"/>
    <p:sldLayoutId id="2147483702" r:id="rId14"/>
    <p:sldLayoutId id="2147483703" r:id="rId15"/>
    <p:sldLayoutId id="2147483704" r:id="rId16"/>
    <p:sldLayoutId id="2147483705" r:id="rId17"/>
    <p:sldLayoutId id="2147483706" r:id="rId18"/>
    <p:sldLayoutId id="2147483707" r:id="rId19"/>
    <p:sldLayoutId id="2147483708" r:id="rId20"/>
    <p:sldLayoutId id="2147483709" r:id="rId21"/>
    <p:sldLayoutId id="2147483710" r:id="rId22"/>
    <p:sldLayoutId id="2147483711" r:id="rId23"/>
    <p:sldLayoutId id="2147483712" r:id="rId24"/>
    <p:sldLayoutId id="2147483717" r:id="rId25"/>
    <p:sldLayoutId id="2147483713" r:id="rId26"/>
    <p:sldLayoutId id="2147483720" r:id="rId27"/>
    <p:sldLayoutId id="2147483714" r:id="rId28"/>
    <p:sldLayoutId id="2147483715" r:id="rId29"/>
  </p:sldLayoutIdLst>
  <p:hf hdr="0" dt="0"/>
  <p:txStyles>
    <p:titleStyle>
      <a:lvl1pPr algn="l" defTabSz="914400" rtl="0" eaLnBrk="1" latinLnBrk="0" hangingPunct="1">
        <a:lnSpc>
          <a:spcPct val="90000"/>
        </a:lnSpc>
        <a:spcBef>
          <a:spcPct val="0"/>
        </a:spcBef>
        <a:buNone/>
        <a:defRPr sz="3600" b="1" kern="1200">
          <a:solidFill>
            <a:schemeClr val="accent1"/>
          </a:solidFill>
          <a:latin typeface="Arial" panose="020B0604020202020204" pitchFamily="34" charset="0"/>
          <a:ea typeface="+mj-ea"/>
          <a:cs typeface="Arial" panose="020B0604020202020204" pitchFamily="34" charset="0"/>
        </a:defRPr>
      </a:lvl1pPr>
    </p:titleStyle>
    <p:bodyStyle>
      <a:lvl1pPr marL="288000" indent="-288000" algn="l" defTabSz="914400" rtl="0" eaLnBrk="1" latinLnBrk="0" hangingPunct="1">
        <a:lnSpc>
          <a:spcPct val="100000"/>
        </a:lnSpc>
        <a:spcBef>
          <a:spcPts val="0"/>
        </a:spcBef>
        <a:spcAft>
          <a:spcPts val="1000"/>
        </a:spcAft>
        <a:buClr>
          <a:schemeClr val="accent1"/>
        </a:buClr>
        <a:buFont typeface="Wingdings" pitchFamily="2" charset="2"/>
        <a:buChar char="§"/>
        <a:defRPr sz="2000" kern="1200">
          <a:solidFill>
            <a:schemeClr val="tx1"/>
          </a:solidFill>
          <a:latin typeface="Arial" panose="020B0604020202020204" pitchFamily="34" charset="0"/>
          <a:ea typeface="+mn-ea"/>
          <a:cs typeface="Arial" panose="020B0604020202020204" pitchFamily="34" charset="0"/>
        </a:defRPr>
      </a:lvl1pPr>
      <a:lvl2pPr marL="504000" indent="-216000" algn="l" defTabSz="914400" rtl="0" eaLnBrk="1" latinLnBrk="0" hangingPunct="1">
        <a:lnSpc>
          <a:spcPct val="100000"/>
        </a:lnSpc>
        <a:spcBef>
          <a:spcPts val="0"/>
        </a:spcBef>
        <a:spcAft>
          <a:spcPts val="1000"/>
        </a:spcAft>
        <a:buFont typeface="Wingdings" pitchFamily="2" charset="2"/>
        <a:buChar char="§"/>
        <a:defRPr sz="1800" kern="1200">
          <a:solidFill>
            <a:schemeClr val="tx1"/>
          </a:solidFill>
          <a:latin typeface="Arial" panose="020B0604020202020204" pitchFamily="34" charset="0"/>
          <a:ea typeface="+mn-ea"/>
          <a:cs typeface="Arial" panose="020B0604020202020204" pitchFamily="34" charset="0"/>
        </a:defRPr>
      </a:lvl2pPr>
      <a:lvl3pPr marL="720000" indent="-216000" algn="l" defTabSz="914400" rtl="0" eaLnBrk="1" latinLnBrk="0" hangingPunct="1">
        <a:lnSpc>
          <a:spcPct val="100000"/>
        </a:lnSpc>
        <a:spcBef>
          <a:spcPts val="0"/>
        </a:spcBef>
        <a:spcAft>
          <a:spcPts val="1000"/>
        </a:spcAft>
        <a:buFont typeface="Wingdings" pitchFamily="2" charset="2"/>
        <a:buChar char="§"/>
        <a:defRPr sz="1500" kern="1200">
          <a:solidFill>
            <a:schemeClr val="accent2"/>
          </a:solidFill>
          <a:latin typeface="Arial" panose="020B0604020202020204" pitchFamily="34" charset="0"/>
          <a:ea typeface="+mn-ea"/>
          <a:cs typeface="Arial" panose="020B0604020202020204" pitchFamily="34" charset="0"/>
        </a:defRPr>
      </a:lvl3pPr>
      <a:lvl4pPr marL="936000" indent="-216000" algn="l" defTabSz="914400" rtl="0" eaLnBrk="1" latinLnBrk="0" hangingPunct="1">
        <a:lnSpc>
          <a:spcPct val="100000"/>
        </a:lnSpc>
        <a:spcBef>
          <a:spcPts val="0"/>
        </a:spcBef>
        <a:spcAft>
          <a:spcPts val="1000"/>
        </a:spcAft>
        <a:buFont typeface="Wingdings" pitchFamily="2" charset="2"/>
        <a:buChar char="§"/>
        <a:defRPr sz="1500" kern="1200">
          <a:solidFill>
            <a:schemeClr val="accent1"/>
          </a:solidFill>
          <a:latin typeface="Arial" panose="020B0604020202020204" pitchFamily="34" charset="0"/>
          <a:ea typeface="+mn-ea"/>
          <a:cs typeface="Arial" panose="020B0604020202020204" pitchFamily="34" charset="0"/>
        </a:defRPr>
      </a:lvl4pPr>
      <a:lvl5pPr marL="1152000" indent="-216000" algn="l" defTabSz="914400" rtl="0" eaLnBrk="1" latinLnBrk="0" hangingPunct="1">
        <a:lnSpc>
          <a:spcPct val="100000"/>
        </a:lnSpc>
        <a:spcBef>
          <a:spcPts val="0"/>
        </a:spcBef>
        <a:spcAft>
          <a:spcPts val="1000"/>
        </a:spcAft>
        <a:buFont typeface="Wingdings" pitchFamily="2" charset="2"/>
        <a:buChar char="§"/>
        <a:defRPr sz="1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40" userDrawn="1">
          <p15:clr>
            <a:srgbClr val="F26B43"/>
          </p15:clr>
        </p15:guide>
        <p15:guide id="2" pos="415"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13.xml.rels><?xml version="1.0" encoding="UTF-8" standalone="yes"?>
<Relationships xmlns="http://schemas.openxmlformats.org/package/2006/relationships"><Relationship Id="rId2" Type="http://schemas.openxmlformats.org/officeDocument/2006/relationships/hyperlink" Target="https://msp.gov.cz/web/msp/seznam-vf" TargetMode="External"/><Relationship Id="rId1" Type="http://schemas.openxmlformats.org/officeDocument/2006/relationships/slideLayout" Target="../slideLayouts/slideLayout39.xml"/></Relationships>
</file>

<file path=ppt/slides/_rels/slide14.xml.rels><?xml version="1.0" encoding="UTF-8" standalone="yes"?>
<Relationships xmlns="http://schemas.openxmlformats.org/package/2006/relationships"><Relationship Id="rId3" Type="http://schemas.openxmlformats.org/officeDocument/2006/relationships/hyperlink" Target="https://data.europa.eu/data/datasets/consolidated-list-of-persons-groups-and-entities-subject-to-eu-financial-sanctions?locale=en" TargetMode="External"/><Relationship Id="rId2" Type="http://schemas.openxmlformats.org/officeDocument/2006/relationships/hyperlink" Target="https://portal-vz.cz/wp-content/uploads/2019/12/Dopad-sankc%C3%AD-proti-Rusku-a-B%C4%9Blorusku-do-oblasti-ve%C5%99ejn%C3%BDch-zak%C3%A1zek-1.pdf" TargetMode="External"/><Relationship Id="rId1" Type="http://schemas.openxmlformats.org/officeDocument/2006/relationships/slideLayout" Target="../slideLayouts/slideLayout3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hyperlink" Target="https://mmr.gov.cz/cs/microsites/nsvz/clanky/narodni-strategie-verejneho-zadavani-na-novem-webu" TargetMode="External"/><Relationship Id="rId1" Type="http://schemas.openxmlformats.org/officeDocument/2006/relationships/slideLayout" Target="../slideLayouts/slideLayout3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D2FEACA-1020-20A3-E183-1CEB85D8DDD0}"/>
              </a:ext>
            </a:extLst>
          </p:cNvPr>
          <p:cNvSpPr>
            <a:spLocks noGrp="1"/>
          </p:cNvSpPr>
          <p:nvPr>
            <p:ph type="ctrTitle"/>
          </p:nvPr>
        </p:nvSpPr>
        <p:spPr/>
        <p:txBody>
          <a:bodyPr/>
          <a:lstStyle/>
          <a:p>
            <a:r>
              <a:rPr lang="cs-CZ" dirty="0"/>
              <a:t>Nastavení zadávání veřejných zakázek malého rozsahu</a:t>
            </a:r>
          </a:p>
        </p:txBody>
      </p:sp>
      <p:sp>
        <p:nvSpPr>
          <p:cNvPr id="3" name="Podnadpis 2">
            <a:extLst>
              <a:ext uri="{FF2B5EF4-FFF2-40B4-BE49-F238E27FC236}">
                <a16:creationId xmlns:a16="http://schemas.microsoft.com/office/drawing/2014/main" id="{55F2B8E6-3E8B-6703-D17B-D3F0D3B656D0}"/>
              </a:ext>
            </a:extLst>
          </p:cNvPr>
          <p:cNvSpPr>
            <a:spLocks noGrp="1"/>
          </p:cNvSpPr>
          <p:nvPr>
            <p:ph type="subTitle" idx="1"/>
          </p:nvPr>
        </p:nvSpPr>
        <p:spPr/>
        <p:txBody>
          <a:bodyPr/>
          <a:lstStyle/>
          <a:p>
            <a:r>
              <a:rPr lang="cs-CZ" dirty="0">
                <a:solidFill>
                  <a:schemeClr val="accent5"/>
                </a:solidFill>
              </a:rPr>
              <a:t>Radek Vršecký</a:t>
            </a:r>
          </a:p>
        </p:txBody>
      </p:sp>
      <p:sp>
        <p:nvSpPr>
          <p:cNvPr id="4" name="Zástupný symbol pro datum 3">
            <a:extLst>
              <a:ext uri="{FF2B5EF4-FFF2-40B4-BE49-F238E27FC236}">
                <a16:creationId xmlns:a16="http://schemas.microsoft.com/office/drawing/2014/main" id="{86131F65-3A82-DFF0-E99A-6E04CBE1E18B}"/>
              </a:ext>
            </a:extLst>
          </p:cNvPr>
          <p:cNvSpPr txBox="1">
            <a:spLocks/>
          </p:cNvSpPr>
          <p:nvPr/>
        </p:nvSpPr>
        <p:spPr>
          <a:xfrm>
            <a:off x="720000" y="5976000"/>
            <a:ext cx="2743200" cy="365125"/>
          </a:xfrm>
          <a:prstGeom prst="rect">
            <a:avLst/>
          </a:prstGeom>
        </p:spPr>
        <p:txBody>
          <a:bodyPr vert="horz" lIns="0" tIns="0" rIns="0" bIns="0" rtlCol="0" anchor="ctr"/>
          <a:lstStyle>
            <a:defPPr>
              <a:defRPr lang="cs-CZ"/>
            </a:defPPr>
            <a:lvl1pPr marL="0" algn="l"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cs-CZ" dirty="0">
                <a:latin typeface="Arial"/>
                <a:cs typeface="Arial"/>
              </a:rPr>
              <a:t>6. 5. 2026</a:t>
            </a:r>
            <a:endParaRPr lang="cs-CZ" dirty="0"/>
          </a:p>
        </p:txBody>
      </p:sp>
    </p:spTree>
    <p:extLst>
      <p:ext uri="{BB962C8B-B14F-4D97-AF65-F5344CB8AC3E}">
        <p14:creationId xmlns:p14="http://schemas.microsoft.com/office/powerpoint/2010/main" val="27092597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3680D38-E481-FAD3-28C6-A7F559AFAF44}"/>
              </a:ext>
            </a:extLst>
          </p:cNvPr>
          <p:cNvSpPr>
            <a:spLocks noGrp="1"/>
          </p:cNvSpPr>
          <p:nvPr>
            <p:ph type="title"/>
          </p:nvPr>
        </p:nvSpPr>
        <p:spPr/>
        <p:txBody>
          <a:bodyPr/>
          <a:lstStyle/>
          <a:p>
            <a:r>
              <a:rPr lang="cs-CZ" dirty="0"/>
              <a:t>Př. hodnota - sčítání plnění (§ 18 a 19 ZZVZ)</a:t>
            </a:r>
          </a:p>
        </p:txBody>
      </p:sp>
      <p:sp>
        <p:nvSpPr>
          <p:cNvPr id="3" name="Zástupný obsah 2">
            <a:extLst>
              <a:ext uri="{FF2B5EF4-FFF2-40B4-BE49-F238E27FC236}">
                <a16:creationId xmlns:a16="http://schemas.microsoft.com/office/drawing/2014/main" id="{22951345-ADBA-6CE4-1FDE-9D90B9AAD9EC}"/>
              </a:ext>
            </a:extLst>
          </p:cNvPr>
          <p:cNvSpPr>
            <a:spLocks noGrp="1"/>
          </p:cNvSpPr>
          <p:nvPr>
            <p:ph idx="1"/>
          </p:nvPr>
        </p:nvSpPr>
        <p:spPr>
          <a:xfrm>
            <a:off x="1608000" y="1554480"/>
            <a:ext cx="4488000" cy="4402556"/>
          </a:xfrm>
        </p:spPr>
        <p:txBody>
          <a:bodyPr/>
          <a:lstStyle/>
          <a:p>
            <a:pPr marL="0" indent="0" algn="ctr" fontAlgn="base">
              <a:spcAft>
                <a:spcPts val="600"/>
              </a:spcAft>
              <a:buNone/>
            </a:pPr>
            <a:r>
              <a:rPr lang="cs-CZ" b="1" dirty="0"/>
              <a:t>Funkční celek (§ 18)</a:t>
            </a:r>
          </a:p>
          <a:p>
            <a:pPr marL="285750" indent="-285750" fontAlgn="base">
              <a:spcAft>
                <a:spcPts val="600"/>
              </a:spcAft>
              <a:buFont typeface="Arial" panose="020B0604020202020204" pitchFamily="34" charset="0"/>
              <a:buChar char="•"/>
            </a:pPr>
            <a:r>
              <a:rPr lang="cs-CZ" dirty="0"/>
              <a:t>všechna plnění, která tvoří:</a:t>
            </a:r>
          </a:p>
          <a:p>
            <a:pPr marL="429750" lvl="1" indent="-285750" fontAlgn="base">
              <a:spcAft>
                <a:spcPts val="600"/>
              </a:spcAft>
            </a:pPr>
            <a:r>
              <a:rPr lang="cs-CZ" sz="2000" b="1" dirty="0">
                <a:solidFill>
                  <a:srgbClr val="0070C0"/>
                </a:solidFill>
              </a:rPr>
              <a:t>funkční celek </a:t>
            </a:r>
            <a:r>
              <a:rPr lang="cs-CZ" sz="2000" dirty="0"/>
              <a:t>(souvislost věcná, místní, účelu) </a:t>
            </a:r>
            <a:r>
              <a:rPr lang="cs-CZ" sz="2000" b="1" u="sng" dirty="0"/>
              <a:t>a</a:t>
            </a:r>
            <a:r>
              <a:rPr lang="cs-CZ" sz="2000" dirty="0"/>
              <a:t> </a:t>
            </a:r>
          </a:p>
          <a:p>
            <a:pPr marL="429750" lvl="1" indent="-285750" fontAlgn="base">
              <a:spcAft>
                <a:spcPts val="600"/>
              </a:spcAft>
            </a:pPr>
            <a:r>
              <a:rPr lang="cs-CZ" sz="2000" dirty="0"/>
              <a:t>jsou zadávána v </a:t>
            </a:r>
            <a:r>
              <a:rPr lang="cs-CZ" sz="2000" b="1" dirty="0">
                <a:solidFill>
                  <a:srgbClr val="0070C0"/>
                </a:solidFill>
              </a:rPr>
              <a:t>časové souvislosti</a:t>
            </a:r>
          </a:p>
          <a:p>
            <a:pPr marL="285750" indent="-285750" fontAlgn="base">
              <a:spcAft>
                <a:spcPts val="600"/>
              </a:spcAft>
              <a:buFont typeface="Arial" panose="020B0604020202020204" pitchFamily="34" charset="0"/>
              <a:buChar char="•"/>
            </a:pPr>
            <a:endParaRPr lang="cs-CZ" dirty="0"/>
          </a:p>
          <a:p>
            <a:pPr marL="285750" indent="-285750" fontAlgn="base">
              <a:spcAft>
                <a:spcPts val="600"/>
              </a:spcAft>
              <a:buFont typeface="Arial" panose="020B0604020202020204" pitchFamily="34" charset="0"/>
              <a:buChar char="•"/>
            </a:pPr>
            <a:r>
              <a:rPr lang="cs-CZ" dirty="0"/>
              <a:t>možnost vyjmout část plnění do 20 % hodnoty a částky 1,9 mil. Kč (dodávky a služby) a 24,9 mil. Kč (stavební práce) do mírnějšího režimu</a:t>
            </a:r>
          </a:p>
          <a:p>
            <a:endParaRPr lang="cs-CZ" dirty="0"/>
          </a:p>
        </p:txBody>
      </p:sp>
      <p:sp>
        <p:nvSpPr>
          <p:cNvPr id="4" name="Zástupný symbol pro číslo snímku 3">
            <a:extLst>
              <a:ext uri="{FF2B5EF4-FFF2-40B4-BE49-F238E27FC236}">
                <a16:creationId xmlns:a16="http://schemas.microsoft.com/office/drawing/2014/main" id="{C8ECF816-8138-2A51-0039-724855A13266}"/>
              </a:ext>
            </a:extLst>
          </p:cNvPr>
          <p:cNvSpPr>
            <a:spLocks noGrp="1"/>
          </p:cNvSpPr>
          <p:nvPr>
            <p:ph type="sldNum" sz="quarter" idx="12"/>
          </p:nvPr>
        </p:nvSpPr>
        <p:spPr/>
        <p:txBody>
          <a:bodyPr/>
          <a:lstStyle/>
          <a:p>
            <a:fld id="{1CF5A12E-3DFE-4C3E-9036-7893F29C52C1}" type="slidenum">
              <a:rPr lang="cs-CZ" smtClean="0"/>
              <a:t>10</a:t>
            </a:fld>
            <a:endParaRPr lang="cs-CZ"/>
          </a:p>
        </p:txBody>
      </p:sp>
      <p:sp>
        <p:nvSpPr>
          <p:cNvPr id="5" name="Zástupný symbol obrázku 4">
            <a:extLst>
              <a:ext uri="{FF2B5EF4-FFF2-40B4-BE49-F238E27FC236}">
                <a16:creationId xmlns:a16="http://schemas.microsoft.com/office/drawing/2014/main" id="{392868EF-96D3-0BE2-5167-4D04B3978188}"/>
              </a:ext>
            </a:extLst>
          </p:cNvPr>
          <p:cNvSpPr>
            <a:spLocks noGrp="1"/>
          </p:cNvSpPr>
          <p:nvPr>
            <p:ph type="pic" sz="quarter" idx="10"/>
          </p:nvPr>
        </p:nvSpPr>
        <p:spPr>
          <a:xfrm>
            <a:off x="6263641" y="1554480"/>
            <a:ext cx="4320360" cy="4277609"/>
          </a:xfrm>
        </p:spPr>
        <p:txBody>
          <a:bodyPr/>
          <a:lstStyle/>
          <a:p>
            <a:pPr marL="0" indent="0" algn="ctr" fontAlgn="base">
              <a:spcAft>
                <a:spcPts val="600"/>
              </a:spcAft>
              <a:buNone/>
            </a:pPr>
            <a:r>
              <a:rPr lang="cs-CZ" b="1" dirty="0"/>
              <a:t>Zakázky pravidelné povahy (§ 19)</a:t>
            </a:r>
          </a:p>
          <a:p>
            <a:pPr marL="285750" indent="-285750" fontAlgn="base">
              <a:spcAft>
                <a:spcPts val="600"/>
              </a:spcAft>
              <a:buFont typeface="Arial" panose="020B0604020202020204" pitchFamily="34" charset="0"/>
              <a:buChar char="•"/>
            </a:pPr>
            <a:r>
              <a:rPr lang="cs-CZ" dirty="0"/>
              <a:t>zakázky na opakované či trvající dodávky nebo služby</a:t>
            </a:r>
          </a:p>
          <a:p>
            <a:pPr marL="285750" indent="-285750" fontAlgn="base">
              <a:spcAft>
                <a:spcPts val="600"/>
              </a:spcAft>
              <a:buFont typeface="Arial" panose="020B0604020202020204" pitchFamily="34" charset="0"/>
              <a:buChar char="•"/>
            </a:pPr>
            <a:r>
              <a:rPr lang="cs-CZ" dirty="0"/>
              <a:t>zakázky </a:t>
            </a:r>
            <a:r>
              <a:rPr lang="cs-CZ" b="1" dirty="0">
                <a:solidFill>
                  <a:srgbClr val="0070C0"/>
                </a:solidFill>
              </a:rPr>
              <a:t>stejného druhu </a:t>
            </a:r>
            <a:r>
              <a:rPr lang="cs-CZ" dirty="0"/>
              <a:t>za posledních </a:t>
            </a:r>
            <a:r>
              <a:rPr lang="cs-CZ" b="1" dirty="0"/>
              <a:t>12 měsíců </a:t>
            </a:r>
            <a:r>
              <a:rPr lang="cs-CZ" dirty="0"/>
              <a:t>(případně upravené o očekávání v příštích 12 měsících)</a:t>
            </a:r>
          </a:p>
          <a:p>
            <a:pPr marL="285750" indent="-285750" fontAlgn="base">
              <a:spcAft>
                <a:spcPts val="600"/>
              </a:spcAft>
              <a:buFont typeface="Arial" panose="020B0604020202020204" pitchFamily="34" charset="0"/>
              <a:buChar char="•"/>
            </a:pPr>
            <a:r>
              <a:rPr lang="cs-CZ" dirty="0"/>
              <a:t>PH se upravuje dle trvání smlouvy</a:t>
            </a:r>
          </a:p>
          <a:p>
            <a:pPr marL="285750" indent="-285750" fontAlgn="base">
              <a:spcAft>
                <a:spcPts val="600"/>
              </a:spcAft>
              <a:buFont typeface="Arial" panose="020B0604020202020204" pitchFamily="34" charset="0"/>
              <a:buChar char="•"/>
            </a:pPr>
            <a:r>
              <a:rPr lang="cs-CZ" b="1" dirty="0">
                <a:solidFill>
                  <a:srgbClr val="0070C0"/>
                </a:solidFill>
              </a:rPr>
              <a:t>stejný druh </a:t>
            </a:r>
            <a:r>
              <a:rPr lang="cs-CZ" dirty="0"/>
              <a:t>– širší než funkční celek, na úrovni kategorie CPV kódu</a:t>
            </a:r>
          </a:p>
          <a:p>
            <a:pPr marL="285750" indent="-285750" fontAlgn="base">
              <a:spcAft>
                <a:spcPts val="600"/>
              </a:spcAft>
              <a:buFont typeface="Arial" panose="020B0604020202020204" pitchFamily="34" charset="0"/>
              <a:buChar char="•"/>
            </a:pPr>
            <a:r>
              <a:rPr lang="cs-CZ" dirty="0"/>
              <a:t>např. úklid, ostraha, catering, právní služby, poradenské služby, nákup automobilů</a:t>
            </a:r>
          </a:p>
          <a:p>
            <a:pPr marL="285750" indent="-285750" fontAlgn="base">
              <a:spcAft>
                <a:spcPts val="600"/>
              </a:spcAft>
              <a:buFont typeface="Arial" panose="020B0604020202020204" pitchFamily="34" charset="0"/>
              <a:buChar char="•"/>
            </a:pPr>
            <a:r>
              <a:rPr lang="cs-CZ" dirty="0"/>
              <a:t>nelze vyjmout 20 %!</a:t>
            </a:r>
          </a:p>
        </p:txBody>
      </p:sp>
    </p:spTree>
    <p:extLst>
      <p:ext uri="{BB962C8B-B14F-4D97-AF65-F5344CB8AC3E}">
        <p14:creationId xmlns:p14="http://schemas.microsoft.com/office/powerpoint/2010/main" val="8669482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6E0A2E-1E13-2FE0-BA07-D7CAA2A70C78}"/>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98C160AE-29D2-3CEB-1867-914AF28B877C}"/>
              </a:ext>
            </a:extLst>
          </p:cNvPr>
          <p:cNvSpPr>
            <a:spLocks noGrp="1"/>
          </p:cNvSpPr>
          <p:nvPr>
            <p:ph type="title"/>
          </p:nvPr>
        </p:nvSpPr>
        <p:spPr/>
        <p:txBody>
          <a:bodyPr/>
          <a:lstStyle/>
          <a:p>
            <a:r>
              <a:rPr lang="cs-CZ" dirty="0"/>
              <a:t>Čl. I  Úvodní ustanovení – předpokládaná hodnota</a:t>
            </a:r>
            <a:br>
              <a:rPr lang="cs-CZ" dirty="0"/>
            </a:br>
            <a:endParaRPr lang="cs-CZ" dirty="0"/>
          </a:p>
        </p:txBody>
      </p:sp>
      <p:sp>
        <p:nvSpPr>
          <p:cNvPr id="3" name="Zástupný obsah 2">
            <a:extLst>
              <a:ext uri="{FF2B5EF4-FFF2-40B4-BE49-F238E27FC236}">
                <a16:creationId xmlns:a16="http://schemas.microsoft.com/office/drawing/2014/main" id="{91A31984-C54A-8AAF-04A0-E905815272C2}"/>
              </a:ext>
            </a:extLst>
          </p:cNvPr>
          <p:cNvSpPr>
            <a:spLocks noGrp="1"/>
          </p:cNvSpPr>
          <p:nvPr>
            <p:ph idx="1"/>
          </p:nvPr>
        </p:nvSpPr>
        <p:spPr/>
        <p:txBody>
          <a:bodyPr/>
          <a:lstStyle/>
          <a:p>
            <a:r>
              <a:rPr lang="cs-CZ" dirty="0"/>
              <a:t>zákonná úprava v § 16 až 23 ZZVZ</a:t>
            </a:r>
          </a:p>
          <a:p>
            <a:r>
              <a:rPr lang="cs-CZ" dirty="0"/>
              <a:t>§ 16 odst. 5 ZZVZ: </a:t>
            </a:r>
            <a:r>
              <a:rPr lang="cs-CZ" i="1" dirty="0"/>
              <a:t>„Předpokládaná hodnota veřejné zakázky se stanoví </a:t>
            </a:r>
            <a:br>
              <a:rPr lang="cs-CZ" i="1" dirty="0"/>
            </a:br>
            <a:r>
              <a:rPr lang="cs-CZ" i="1" dirty="0"/>
              <a:t>k okamžiku zahájení zadávacího řízení, nebo k okamžiku zadání veřejné zakázky, pokud nebyla zadána v zadávacím řízení.“</a:t>
            </a:r>
          </a:p>
          <a:p>
            <a:pPr lvl="1"/>
            <a:r>
              <a:rPr lang="cs-CZ" dirty="0"/>
              <a:t>Srov. § 3 ZZVZ druhy zadávacích řízení, Výběrové řízení dle směrnice není zadávací řízení.</a:t>
            </a:r>
          </a:p>
          <a:p>
            <a:r>
              <a:rPr lang="cs-CZ" dirty="0"/>
              <a:t>Vzorová směrnice: </a:t>
            </a:r>
            <a:r>
              <a:rPr lang="cs-CZ" i="1" dirty="0"/>
              <a:t>„Zadavatel je </a:t>
            </a:r>
            <a:r>
              <a:rPr lang="cs-CZ" b="1" i="1" dirty="0"/>
              <a:t>návazně před uzavřením smlouvy povinen ověřit, že smluvní cena odpovídá limitu pro VZMR</a:t>
            </a:r>
            <a:r>
              <a:rPr lang="cs-CZ" i="1" dirty="0"/>
              <a:t>.“</a:t>
            </a:r>
          </a:p>
          <a:p>
            <a:endParaRPr lang="cs-CZ" dirty="0"/>
          </a:p>
        </p:txBody>
      </p:sp>
      <p:sp>
        <p:nvSpPr>
          <p:cNvPr id="4" name="Zástupný symbol pro číslo snímku 3">
            <a:extLst>
              <a:ext uri="{FF2B5EF4-FFF2-40B4-BE49-F238E27FC236}">
                <a16:creationId xmlns:a16="http://schemas.microsoft.com/office/drawing/2014/main" id="{09DD9999-938A-80CB-28B7-E0D93C84A884}"/>
              </a:ext>
            </a:extLst>
          </p:cNvPr>
          <p:cNvSpPr>
            <a:spLocks noGrp="1"/>
          </p:cNvSpPr>
          <p:nvPr>
            <p:ph type="sldNum" sz="quarter" idx="12"/>
          </p:nvPr>
        </p:nvSpPr>
        <p:spPr/>
        <p:txBody>
          <a:bodyPr/>
          <a:lstStyle/>
          <a:p>
            <a:fld id="{1CF5A12E-3DFE-4C3E-9036-7893F29C52C1}" type="slidenum">
              <a:rPr lang="cs-CZ" smtClean="0"/>
              <a:t>11</a:t>
            </a:fld>
            <a:endParaRPr lang="cs-CZ" dirty="0"/>
          </a:p>
        </p:txBody>
      </p:sp>
    </p:spTree>
    <p:extLst>
      <p:ext uri="{BB962C8B-B14F-4D97-AF65-F5344CB8AC3E}">
        <p14:creationId xmlns:p14="http://schemas.microsoft.com/office/powerpoint/2010/main" val="36956643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BAC6F4-750C-1467-DC2B-1EFAC9F42268}"/>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2A317D1A-A36A-77D0-D326-D186EE9771C6}"/>
              </a:ext>
            </a:extLst>
          </p:cNvPr>
          <p:cNvSpPr>
            <a:spLocks noGrp="1"/>
          </p:cNvSpPr>
          <p:nvPr>
            <p:ph type="title"/>
          </p:nvPr>
        </p:nvSpPr>
        <p:spPr/>
        <p:txBody>
          <a:bodyPr/>
          <a:lstStyle/>
          <a:p>
            <a:r>
              <a:rPr lang="cs-CZ" dirty="0"/>
              <a:t>Čl. I  Úvodní ustanovení – střet zájmů</a:t>
            </a:r>
            <a:br>
              <a:rPr lang="cs-CZ" dirty="0"/>
            </a:br>
            <a:endParaRPr lang="cs-CZ" dirty="0"/>
          </a:p>
        </p:txBody>
      </p:sp>
      <p:sp>
        <p:nvSpPr>
          <p:cNvPr id="3" name="Zástupný obsah 2">
            <a:extLst>
              <a:ext uri="{FF2B5EF4-FFF2-40B4-BE49-F238E27FC236}">
                <a16:creationId xmlns:a16="http://schemas.microsoft.com/office/drawing/2014/main" id="{658BC3C6-CD1A-1231-14AC-7E162463C4D0}"/>
              </a:ext>
            </a:extLst>
          </p:cNvPr>
          <p:cNvSpPr>
            <a:spLocks noGrp="1"/>
          </p:cNvSpPr>
          <p:nvPr>
            <p:ph idx="1"/>
          </p:nvPr>
        </p:nvSpPr>
        <p:spPr>
          <a:xfrm>
            <a:off x="1620000" y="1592036"/>
            <a:ext cx="8964000" cy="4483485"/>
          </a:xfrm>
        </p:spPr>
        <p:txBody>
          <a:bodyPr/>
          <a:lstStyle/>
          <a:p>
            <a:r>
              <a:rPr lang="cs-CZ" i="1" dirty="0"/>
              <a:t>„Veřejná zakázka</a:t>
            </a:r>
            <a:r>
              <a:rPr lang="cs-CZ" b="1" i="1" dirty="0"/>
              <a:t> </a:t>
            </a:r>
            <a:r>
              <a:rPr lang="cs-CZ" i="1" dirty="0"/>
              <a:t>nemůže být zadána dodavateli, pokud by tím došlo k situaci představující střet zájmů: </a:t>
            </a:r>
          </a:p>
          <a:p>
            <a:r>
              <a:rPr lang="cs-CZ" i="1" dirty="0"/>
              <a:t>a) Nastala by situace, kdy zájmy osob, které se podílejí na průběhu zadávacího řízení, nebo mají nebo by mohly mít vliv na výsledek zadávacího řízení, ohrožují jejich nestrannost nebo nezávislost. Zájmem se rozumí zájem získat osobní výhodu nebo snížit majetkový nebo jiný prospěch zadavatele – např. zadání veřejné zakázky rodinným příslušníkům nebo společnostem, v nichž má majetkovou účast zástupce zadavatele;</a:t>
            </a:r>
          </a:p>
          <a:p>
            <a:r>
              <a:rPr lang="cs-CZ" i="1" dirty="0"/>
              <a:t>b) Podle § 4b zákona č. 159/2006 Sb., o střetu zájmů, ve znění pozdějších předpisů (Zadavatel nesmí zadat veřejnou zakázku obchodní společnosti, ve které veřejný funkcionář (člen vlády nebo vedoucí jiného ústředního správního úřadu, v jehož čele není člen vlády) nebo jím ovládaná osoba vlastní podíl představující alespoň 25 % účasti společníka v obchodní společnosti.).“</a:t>
            </a:r>
          </a:p>
          <a:p>
            <a:endParaRPr lang="cs-CZ" dirty="0"/>
          </a:p>
        </p:txBody>
      </p:sp>
      <p:sp>
        <p:nvSpPr>
          <p:cNvPr id="4" name="Zástupný symbol pro číslo snímku 3">
            <a:extLst>
              <a:ext uri="{FF2B5EF4-FFF2-40B4-BE49-F238E27FC236}">
                <a16:creationId xmlns:a16="http://schemas.microsoft.com/office/drawing/2014/main" id="{0ABF2687-5929-16D6-8C43-550EC18E58D5}"/>
              </a:ext>
            </a:extLst>
          </p:cNvPr>
          <p:cNvSpPr>
            <a:spLocks noGrp="1"/>
          </p:cNvSpPr>
          <p:nvPr>
            <p:ph type="sldNum" sz="quarter" idx="12"/>
          </p:nvPr>
        </p:nvSpPr>
        <p:spPr/>
        <p:txBody>
          <a:bodyPr/>
          <a:lstStyle/>
          <a:p>
            <a:fld id="{1CF5A12E-3DFE-4C3E-9036-7893F29C52C1}" type="slidenum">
              <a:rPr lang="cs-CZ" smtClean="0"/>
              <a:t>12</a:t>
            </a:fld>
            <a:endParaRPr lang="cs-CZ" dirty="0"/>
          </a:p>
        </p:txBody>
      </p:sp>
    </p:spTree>
    <p:extLst>
      <p:ext uri="{BB962C8B-B14F-4D97-AF65-F5344CB8AC3E}">
        <p14:creationId xmlns:p14="http://schemas.microsoft.com/office/powerpoint/2010/main" val="38711032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81E716-DEC0-5596-8D9F-5E6D2F6026F4}"/>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47B35581-F4E1-7F07-0364-70BA70370BEC}"/>
              </a:ext>
            </a:extLst>
          </p:cNvPr>
          <p:cNvSpPr>
            <a:spLocks noGrp="1"/>
          </p:cNvSpPr>
          <p:nvPr>
            <p:ph type="title"/>
          </p:nvPr>
        </p:nvSpPr>
        <p:spPr/>
        <p:txBody>
          <a:bodyPr/>
          <a:lstStyle/>
          <a:p>
            <a:r>
              <a:rPr lang="cs-CZ" dirty="0"/>
              <a:t>Čl. I  Úvodní ustanovení – střet zájmů</a:t>
            </a:r>
            <a:br>
              <a:rPr lang="cs-CZ" dirty="0"/>
            </a:br>
            <a:endParaRPr lang="cs-CZ" dirty="0"/>
          </a:p>
        </p:txBody>
      </p:sp>
      <p:sp>
        <p:nvSpPr>
          <p:cNvPr id="3" name="Zástupný obsah 2">
            <a:extLst>
              <a:ext uri="{FF2B5EF4-FFF2-40B4-BE49-F238E27FC236}">
                <a16:creationId xmlns:a16="http://schemas.microsoft.com/office/drawing/2014/main" id="{FB03AEE1-E0C8-1381-828B-B41B5795F4CA}"/>
              </a:ext>
            </a:extLst>
          </p:cNvPr>
          <p:cNvSpPr>
            <a:spLocks noGrp="1"/>
          </p:cNvSpPr>
          <p:nvPr>
            <p:ph idx="1"/>
          </p:nvPr>
        </p:nvSpPr>
        <p:spPr>
          <a:xfrm>
            <a:off x="1620000" y="1592036"/>
            <a:ext cx="8964000" cy="4483485"/>
          </a:xfrm>
        </p:spPr>
        <p:txBody>
          <a:bodyPr/>
          <a:lstStyle/>
          <a:p>
            <a:r>
              <a:rPr lang="cs-CZ" dirty="0"/>
              <a:t>§ 4 až 6 zákona o střetu zájmů je předmětem častých novel, rozhodoval zde i Ústavní soud České republiky</a:t>
            </a:r>
          </a:p>
          <a:p>
            <a:r>
              <a:rPr lang="cs-CZ" dirty="0"/>
              <a:t>obchodní podíl se zkoumá pouze u veřejného funkcionáře uvedeného v § 2 odst. 1 písm. c) zákona o střetu zájmů, nebo jím ovládané osoby (tedy pouze u člena vlády nebo vedoucího jiného ústředního správního úřadu, </a:t>
            </a:r>
            <a:br>
              <a:rPr lang="cs-CZ" dirty="0"/>
            </a:br>
            <a:r>
              <a:rPr lang="cs-CZ" dirty="0"/>
              <a:t>v jehož čele není člen vlády) </a:t>
            </a:r>
          </a:p>
          <a:p>
            <a:r>
              <a:rPr lang="cs-CZ" dirty="0"/>
              <a:t>seznam veřejných funkcionářů vede Ministerstvo spravedlnosti a je dostupný na této URL adrese: </a:t>
            </a:r>
            <a:r>
              <a:rPr lang="cs-CZ" dirty="0">
                <a:hlinkClick r:id="rId2"/>
              </a:rPr>
              <a:t>https://msp.gov.cz/web/msp/seznam-vf</a:t>
            </a:r>
            <a:endParaRPr lang="cs-CZ" dirty="0"/>
          </a:p>
          <a:p>
            <a:r>
              <a:rPr lang="cs-CZ" dirty="0"/>
              <a:t>Ministerstvo spravedlnosti vede také Evidenci skutečných majitelů</a:t>
            </a:r>
          </a:p>
          <a:p>
            <a:pPr lvl="1"/>
            <a:r>
              <a:rPr lang="cs-CZ" dirty="0"/>
              <a:t>je přístupná pouze pro registrované uživatele</a:t>
            </a:r>
          </a:p>
          <a:p>
            <a:endParaRPr lang="cs-CZ" dirty="0"/>
          </a:p>
        </p:txBody>
      </p:sp>
      <p:sp>
        <p:nvSpPr>
          <p:cNvPr id="4" name="Zástupný symbol pro číslo snímku 3">
            <a:extLst>
              <a:ext uri="{FF2B5EF4-FFF2-40B4-BE49-F238E27FC236}">
                <a16:creationId xmlns:a16="http://schemas.microsoft.com/office/drawing/2014/main" id="{C1314771-4433-6B8C-F70A-323A74520EF5}"/>
              </a:ext>
            </a:extLst>
          </p:cNvPr>
          <p:cNvSpPr>
            <a:spLocks noGrp="1"/>
          </p:cNvSpPr>
          <p:nvPr>
            <p:ph type="sldNum" sz="quarter" idx="12"/>
          </p:nvPr>
        </p:nvSpPr>
        <p:spPr/>
        <p:txBody>
          <a:bodyPr/>
          <a:lstStyle/>
          <a:p>
            <a:fld id="{1CF5A12E-3DFE-4C3E-9036-7893F29C52C1}" type="slidenum">
              <a:rPr lang="cs-CZ" smtClean="0"/>
              <a:t>13</a:t>
            </a:fld>
            <a:endParaRPr lang="cs-CZ" dirty="0"/>
          </a:p>
        </p:txBody>
      </p:sp>
    </p:spTree>
    <p:extLst>
      <p:ext uri="{BB962C8B-B14F-4D97-AF65-F5344CB8AC3E}">
        <p14:creationId xmlns:p14="http://schemas.microsoft.com/office/powerpoint/2010/main" val="34375419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4D9DC5-B1A1-951B-9DE0-DB0A806B581C}"/>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4C39E1C0-E1DA-811C-191A-061E5F9E4383}"/>
              </a:ext>
            </a:extLst>
          </p:cNvPr>
          <p:cNvSpPr>
            <a:spLocks noGrp="1"/>
          </p:cNvSpPr>
          <p:nvPr>
            <p:ph type="title"/>
          </p:nvPr>
        </p:nvSpPr>
        <p:spPr/>
        <p:txBody>
          <a:bodyPr/>
          <a:lstStyle/>
          <a:p>
            <a:r>
              <a:rPr lang="cs-CZ" dirty="0"/>
              <a:t>Čl. I  Úvodní ustanovení - zákaz zadání veřejné zakázky</a:t>
            </a:r>
            <a:br>
              <a:rPr lang="cs-CZ" dirty="0"/>
            </a:br>
            <a:endParaRPr lang="cs-CZ" dirty="0"/>
          </a:p>
        </p:txBody>
      </p:sp>
      <p:sp>
        <p:nvSpPr>
          <p:cNvPr id="3" name="Zástupný obsah 2">
            <a:extLst>
              <a:ext uri="{FF2B5EF4-FFF2-40B4-BE49-F238E27FC236}">
                <a16:creationId xmlns:a16="http://schemas.microsoft.com/office/drawing/2014/main" id="{08FB48D9-1BC0-0CB4-A9F7-A6F4221BFB24}"/>
              </a:ext>
            </a:extLst>
          </p:cNvPr>
          <p:cNvSpPr>
            <a:spLocks noGrp="1"/>
          </p:cNvSpPr>
          <p:nvPr>
            <p:ph idx="1"/>
          </p:nvPr>
        </p:nvSpPr>
        <p:spPr/>
        <p:txBody>
          <a:bodyPr/>
          <a:lstStyle/>
          <a:p>
            <a:r>
              <a:rPr lang="cs-CZ" i="1" dirty="0"/>
              <a:t>„Zadavatel nesmí zadat veřejnou zakázku malého rozsahu dodavateli,</a:t>
            </a:r>
            <a:br>
              <a:rPr lang="cs-CZ" i="1" dirty="0"/>
            </a:br>
            <a:r>
              <a:rPr lang="cs-CZ" i="1" dirty="0"/>
              <a:t>na něhož se vztahují tzv. individuální mezinárodní sankce. Zadavatel si v nabídce vyžádá čestné prohlášení o neexistenci této skutečnosti.“</a:t>
            </a:r>
          </a:p>
          <a:p>
            <a:pPr lvl="1"/>
            <a:r>
              <a:rPr lang="cs-CZ" dirty="0"/>
              <a:t>Stanovisko „Dopad mezinárodních sankcí proti Rusku a Bělorusku do oblasti veřejných zakázek“ (</a:t>
            </a:r>
            <a:r>
              <a:rPr lang="cs-CZ" u="sng" dirty="0">
                <a:hlinkClick r:id="rId2"/>
              </a:rPr>
              <a:t>https://portal-vz.cz/</a:t>
            </a:r>
            <a:r>
              <a:rPr lang="cs-CZ" u="sng" dirty="0" err="1">
                <a:hlinkClick r:id="rId2"/>
              </a:rPr>
              <a:t>wp-content</a:t>
            </a:r>
            <a:r>
              <a:rPr lang="cs-CZ" u="sng" dirty="0">
                <a:hlinkClick r:id="rId2"/>
              </a:rPr>
              <a:t>/</a:t>
            </a:r>
            <a:r>
              <a:rPr lang="cs-CZ" u="sng" dirty="0" err="1">
                <a:hlinkClick r:id="rId2"/>
              </a:rPr>
              <a:t>uploads</a:t>
            </a:r>
            <a:r>
              <a:rPr lang="cs-CZ" u="sng" dirty="0">
                <a:hlinkClick r:id="rId2"/>
              </a:rPr>
              <a:t>/2019/12/Dopad-sankc%C3%AD-proti-Rusku-a-B%C4%9Blorusku-do-oblasti-ve%C5%99ejn%C3%BDch-zak%C3%A1zek-1.pdf</a:t>
            </a:r>
            <a:r>
              <a:rPr lang="cs-CZ" dirty="0"/>
              <a:t>), zejm. kapitola </a:t>
            </a:r>
            <a:r>
              <a:rPr lang="cs-CZ" dirty="0" err="1"/>
              <a:t>I.a</a:t>
            </a:r>
            <a:r>
              <a:rPr lang="cs-CZ" dirty="0"/>
              <a:t>) a V.</a:t>
            </a:r>
          </a:p>
          <a:p>
            <a:pPr lvl="1"/>
            <a:r>
              <a:rPr lang="cs-CZ" dirty="0"/>
              <a:t>Nad rámec povinnosti čestného prohlášení může zadavatel ověřit také online </a:t>
            </a:r>
            <a:br>
              <a:rPr lang="cs-CZ" dirty="0"/>
            </a:br>
            <a:r>
              <a:rPr lang="cs-CZ" dirty="0"/>
              <a:t>na URL adrese: </a:t>
            </a:r>
            <a:r>
              <a:rPr lang="cs-CZ" dirty="0">
                <a:hlinkClick r:id="rId3"/>
              </a:rPr>
              <a:t>https://data.europa.eu/data/datasets/consolidated-list-of-persons-groups-and-entities-subject-to-eu-financial-sanctions?locale=en</a:t>
            </a:r>
            <a:r>
              <a:rPr lang="cs-CZ" dirty="0"/>
              <a:t> </a:t>
            </a:r>
          </a:p>
          <a:p>
            <a:endParaRPr lang="cs-CZ" dirty="0"/>
          </a:p>
        </p:txBody>
      </p:sp>
      <p:sp>
        <p:nvSpPr>
          <p:cNvPr id="4" name="Zástupný symbol pro číslo snímku 3">
            <a:extLst>
              <a:ext uri="{FF2B5EF4-FFF2-40B4-BE49-F238E27FC236}">
                <a16:creationId xmlns:a16="http://schemas.microsoft.com/office/drawing/2014/main" id="{DCA26C84-2008-9F32-62FD-0839E5331EE0}"/>
              </a:ext>
            </a:extLst>
          </p:cNvPr>
          <p:cNvSpPr>
            <a:spLocks noGrp="1"/>
          </p:cNvSpPr>
          <p:nvPr>
            <p:ph type="sldNum" sz="quarter" idx="12"/>
          </p:nvPr>
        </p:nvSpPr>
        <p:spPr/>
        <p:txBody>
          <a:bodyPr/>
          <a:lstStyle/>
          <a:p>
            <a:fld id="{1CF5A12E-3DFE-4C3E-9036-7893F29C52C1}" type="slidenum">
              <a:rPr lang="cs-CZ" smtClean="0"/>
              <a:t>14</a:t>
            </a:fld>
            <a:endParaRPr lang="cs-CZ" dirty="0"/>
          </a:p>
        </p:txBody>
      </p:sp>
    </p:spTree>
    <p:extLst>
      <p:ext uri="{BB962C8B-B14F-4D97-AF65-F5344CB8AC3E}">
        <p14:creationId xmlns:p14="http://schemas.microsoft.com/office/powerpoint/2010/main" val="15594300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EA9070-0054-AC3D-7CD3-ED6C226DA940}"/>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2B40B4B1-FAF2-D98D-555D-20A79DF558A9}"/>
              </a:ext>
            </a:extLst>
          </p:cNvPr>
          <p:cNvSpPr>
            <a:spLocks noGrp="1"/>
          </p:cNvSpPr>
          <p:nvPr>
            <p:ph type="title"/>
          </p:nvPr>
        </p:nvSpPr>
        <p:spPr/>
        <p:txBody>
          <a:bodyPr/>
          <a:lstStyle/>
          <a:p>
            <a:r>
              <a:rPr lang="cs-CZ" dirty="0"/>
              <a:t>Čl. I  Úvodní ustanovení – rozsah působnosti</a:t>
            </a:r>
            <a:br>
              <a:rPr lang="cs-CZ" dirty="0"/>
            </a:br>
            <a:endParaRPr lang="cs-CZ" dirty="0"/>
          </a:p>
        </p:txBody>
      </p:sp>
      <p:sp>
        <p:nvSpPr>
          <p:cNvPr id="3" name="Zástupný obsah 2">
            <a:extLst>
              <a:ext uri="{FF2B5EF4-FFF2-40B4-BE49-F238E27FC236}">
                <a16:creationId xmlns:a16="http://schemas.microsoft.com/office/drawing/2014/main" id="{35345D66-F7A4-736D-6E3E-F4C59AE2CBED}"/>
              </a:ext>
            </a:extLst>
          </p:cNvPr>
          <p:cNvSpPr>
            <a:spLocks noGrp="1"/>
          </p:cNvSpPr>
          <p:nvPr>
            <p:ph idx="1"/>
          </p:nvPr>
        </p:nvSpPr>
        <p:spPr/>
        <p:txBody>
          <a:bodyPr/>
          <a:lstStyle/>
          <a:p>
            <a:r>
              <a:rPr lang="cs-CZ" i="1" dirty="0"/>
              <a:t>„Směrnice je závazná pro starostu obce, zaměstnance pověřené zadáváním veřejných zakázek a všechny osoby podílející se na procesu zadávání VZMR.“</a:t>
            </a:r>
          </a:p>
          <a:p>
            <a:pPr lvl="1"/>
            <a:r>
              <a:rPr lang="cs-CZ" dirty="0"/>
              <a:t>Úmyslné porušení pravidel směrnice může být trestným činem „Zjednání výhody </a:t>
            </a:r>
            <a:br>
              <a:rPr lang="cs-CZ" dirty="0"/>
            </a:br>
            <a:r>
              <a:rPr lang="cs-CZ" dirty="0"/>
              <a:t>při zadání veřejné zakázky, při veřejné soutěži a veřejné dražbě“.</a:t>
            </a:r>
          </a:p>
          <a:p>
            <a:pPr lvl="1"/>
            <a:r>
              <a:rPr lang="cs-CZ" dirty="0"/>
              <a:t>Administrátor může v konkrétním případě nést větší riziko než dodavatel.</a:t>
            </a:r>
            <a:r>
              <a:rPr lang="cs-CZ" i="1" dirty="0"/>
              <a:t> </a:t>
            </a:r>
          </a:p>
          <a:p>
            <a:r>
              <a:rPr lang="cs-CZ" b="1" i="1" dirty="0"/>
              <a:t>„V případě VZMR kofinancovaných z prostředků EU nebo národních dotací mají přednost pravidla poskytovatele dotace. Směrnice platí</a:t>
            </a:r>
            <a:br>
              <a:rPr lang="cs-CZ" b="1" i="1" dirty="0"/>
            </a:br>
            <a:r>
              <a:rPr lang="cs-CZ" b="1" i="1" dirty="0"/>
              <a:t>v rozsahu, v jakém není s pravidly poskytovatele dotace v rozporu.“</a:t>
            </a:r>
          </a:p>
          <a:p>
            <a:pPr lvl="1"/>
            <a:r>
              <a:rPr lang="cs-CZ" dirty="0"/>
              <a:t>V případě pochybností konzultovat poskytovatele dotace.</a:t>
            </a:r>
          </a:p>
        </p:txBody>
      </p:sp>
      <p:sp>
        <p:nvSpPr>
          <p:cNvPr id="4" name="Zástupný symbol pro číslo snímku 3">
            <a:extLst>
              <a:ext uri="{FF2B5EF4-FFF2-40B4-BE49-F238E27FC236}">
                <a16:creationId xmlns:a16="http://schemas.microsoft.com/office/drawing/2014/main" id="{AFE2CEA7-6E99-20A6-4ADB-DDA55C582D47}"/>
              </a:ext>
            </a:extLst>
          </p:cNvPr>
          <p:cNvSpPr>
            <a:spLocks noGrp="1"/>
          </p:cNvSpPr>
          <p:nvPr>
            <p:ph type="sldNum" sz="quarter" idx="12"/>
          </p:nvPr>
        </p:nvSpPr>
        <p:spPr/>
        <p:txBody>
          <a:bodyPr/>
          <a:lstStyle/>
          <a:p>
            <a:fld id="{1CF5A12E-3DFE-4C3E-9036-7893F29C52C1}" type="slidenum">
              <a:rPr lang="cs-CZ" smtClean="0"/>
              <a:t>15</a:t>
            </a:fld>
            <a:endParaRPr lang="cs-CZ" dirty="0"/>
          </a:p>
        </p:txBody>
      </p:sp>
    </p:spTree>
    <p:extLst>
      <p:ext uri="{BB962C8B-B14F-4D97-AF65-F5344CB8AC3E}">
        <p14:creationId xmlns:p14="http://schemas.microsoft.com/office/powerpoint/2010/main" val="38457722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BBF47A-CA6F-5FA7-3448-9820FB25FE4A}"/>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FED8D81B-BD68-8E76-E7EF-E665DA3F91FD}"/>
              </a:ext>
            </a:extLst>
          </p:cNvPr>
          <p:cNvSpPr>
            <a:spLocks noGrp="1"/>
          </p:cNvSpPr>
          <p:nvPr>
            <p:ph type="title"/>
          </p:nvPr>
        </p:nvSpPr>
        <p:spPr/>
        <p:txBody>
          <a:bodyPr/>
          <a:lstStyle/>
          <a:p>
            <a:r>
              <a:rPr lang="cs-CZ" dirty="0"/>
              <a:t>Čl. II  Základní pojmy a zásady</a:t>
            </a:r>
            <a:br>
              <a:rPr lang="cs-CZ" dirty="0"/>
            </a:br>
            <a:endParaRPr lang="cs-CZ" dirty="0"/>
          </a:p>
        </p:txBody>
      </p:sp>
      <p:sp>
        <p:nvSpPr>
          <p:cNvPr id="3" name="Zástupný obsah 2">
            <a:extLst>
              <a:ext uri="{FF2B5EF4-FFF2-40B4-BE49-F238E27FC236}">
                <a16:creationId xmlns:a16="http://schemas.microsoft.com/office/drawing/2014/main" id="{2D053160-A349-A0A0-E83B-DE4E94FB3635}"/>
              </a:ext>
            </a:extLst>
          </p:cNvPr>
          <p:cNvSpPr>
            <a:spLocks noGrp="1"/>
          </p:cNvSpPr>
          <p:nvPr>
            <p:ph idx="1"/>
          </p:nvPr>
        </p:nvSpPr>
        <p:spPr>
          <a:xfrm>
            <a:off x="1579180" y="2160000"/>
            <a:ext cx="8964000" cy="3915521"/>
          </a:xfrm>
        </p:spPr>
        <p:txBody>
          <a:bodyPr/>
          <a:lstStyle/>
          <a:p>
            <a:pPr lvl="0"/>
            <a:r>
              <a:rPr lang="cs-CZ" b="1" dirty="0"/>
              <a:t>Veřejná zakázka malého rozsahu</a:t>
            </a:r>
            <a:r>
              <a:rPr lang="cs-CZ" dirty="0"/>
              <a:t> je veřejná zakázka, jejíž </a:t>
            </a:r>
            <a:r>
              <a:rPr lang="cs-CZ" b="1" dirty="0"/>
              <a:t>předpokládaná hodnota (bez DPH)</a:t>
            </a:r>
            <a:r>
              <a:rPr lang="cs-CZ" dirty="0"/>
              <a:t> </a:t>
            </a:r>
            <a:r>
              <a:rPr lang="cs-CZ" b="1" dirty="0"/>
              <a:t>k okamžiku zadání</a:t>
            </a:r>
            <a:r>
              <a:rPr lang="cs-CZ" dirty="0"/>
              <a:t> (podpisu smlouvy/uzavření objednávky) nepřesáhne podle § 27 ZZVZ</a:t>
            </a:r>
            <a:endParaRPr lang="cs-CZ" sz="3200" dirty="0"/>
          </a:p>
          <a:p>
            <a:pPr lvl="1"/>
            <a:r>
              <a:rPr lang="cs-CZ" b="1" dirty="0"/>
              <a:t>3 000 000 Kč</a:t>
            </a:r>
            <a:r>
              <a:rPr lang="cs-CZ" dirty="0"/>
              <a:t> u dodávek nebo služeb;</a:t>
            </a:r>
            <a:endParaRPr lang="cs-CZ" sz="2800" dirty="0"/>
          </a:p>
          <a:p>
            <a:pPr lvl="1"/>
            <a:r>
              <a:rPr lang="cs-CZ" b="1" dirty="0"/>
              <a:t>9 000 000 Kč</a:t>
            </a:r>
            <a:r>
              <a:rPr lang="cs-CZ" dirty="0"/>
              <a:t> u stavebních prací.</a:t>
            </a:r>
            <a:endParaRPr lang="cs-CZ" sz="2800" dirty="0"/>
          </a:p>
          <a:p>
            <a:r>
              <a:rPr lang="cs-CZ" dirty="0"/>
              <a:t>Změny závazku ze smlouvy (dodatky ke smlouvám / objednávkám) se řídí </a:t>
            </a:r>
            <a:br>
              <a:rPr lang="cs-CZ" dirty="0"/>
            </a:br>
            <a:r>
              <a:rPr lang="cs-CZ" dirty="0"/>
              <a:t>§ 222 odst. 3 až 9 ZZVZ, jen pokud celkové plnění veřejné zakázky přesáhne výše uvedené zákonné limity</a:t>
            </a:r>
          </a:p>
          <a:p>
            <a:pPr lvl="1"/>
            <a:r>
              <a:rPr lang="cs-CZ" dirty="0"/>
              <a:t>přísný rozsudek Krajského soudu v Brně </a:t>
            </a:r>
            <a:r>
              <a:rPr lang="cs-CZ" dirty="0" err="1"/>
              <a:t>sp</a:t>
            </a:r>
            <a:r>
              <a:rPr lang="cs-CZ" dirty="0"/>
              <a:t>. zn. 62 </a:t>
            </a:r>
            <a:r>
              <a:rPr lang="cs-CZ" dirty="0" err="1"/>
              <a:t>Af</a:t>
            </a:r>
            <a:r>
              <a:rPr lang="cs-CZ" dirty="0"/>
              <a:t> 93/2017 – 94 ze dne 07.08.2019 překonán novelou ZZVZ č. 166/2023 Sb.</a:t>
            </a:r>
          </a:p>
        </p:txBody>
      </p:sp>
      <p:sp>
        <p:nvSpPr>
          <p:cNvPr id="4" name="Zástupný symbol pro číslo snímku 3">
            <a:extLst>
              <a:ext uri="{FF2B5EF4-FFF2-40B4-BE49-F238E27FC236}">
                <a16:creationId xmlns:a16="http://schemas.microsoft.com/office/drawing/2014/main" id="{6073812E-0A10-D500-5204-611402663A81}"/>
              </a:ext>
            </a:extLst>
          </p:cNvPr>
          <p:cNvSpPr>
            <a:spLocks noGrp="1"/>
          </p:cNvSpPr>
          <p:nvPr>
            <p:ph type="sldNum" sz="quarter" idx="12"/>
          </p:nvPr>
        </p:nvSpPr>
        <p:spPr/>
        <p:txBody>
          <a:bodyPr/>
          <a:lstStyle/>
          <a:p>
            <a:fld id="{1CF5A12E-3DFE-4C3E-9036-7893F29C52C1}" type="slidenum">
              <a:rPr lang="cs-CZ" smtClean="0"/>
              <a:t>16</a:t>
            </a:fld>
            <a:endParaRPr lang="cs-CZ" dirty="0"/>
          </a:p>
        </p:txBody>
      </p:sp>
    </p:spTree>
    <p:extLst>
      <p:ext uri="{BB962C8B-B14F-4D97-AF65-F5344CB8AC3E}">
        <p14:creationId xmlns:p14="http://schemas.microsoft.com/office/powerpoint/2010/main" val="6906904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4BE593-E0A0-7C3F-C214-10E741DACF79}"/>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17204135-5AFB-680A-F60D-1CC6F5221EFA}"/>
              </a:ext>
            </a:extLst>
          </p:cNvPr>
          <p:cNvSpPr>
            <a:spLocks noGrp="1"/>
          </p:cNvSpPr>
          <p:nvPr>
            <p:ph type="title"/>
          </p:nvPr>
        </p:nvSpPr>
        <p:spPr/>
        <p:txBody>
          <a:bodyPr/>
          <a:lstStyle/>
          <a:p>
            <a:r>
              <a:rPr lang="cs-CZ" dirty="0"/>
              <a:t>Čl. II  Základní pojmy a zásady - kategorie VZMR </a:t>
            </a:r>
            <a:br>
              <a:rPr lang="cs-CZ" dirty="0"/>
            </a:br>
            <a:endParaRPr lang="cs-CZ" dirty="0"/>
          </a:p>
        </p:txBody>
      </p:sp>
      <p:sp>
        <p:nvSpPr>
          <p:cNvPr id="3" name="Zástupný obsah 2">
            <a:extLst>
              <a:ext uri="{FF2B5EF4-FFF2-40B4-BE49-F238E27FC236}">
                <a16:creationId xmlns:a16="http://schemas.microsoft.com/office/drawing/2014/main" id="{9B620D01-8B44-BD56-7DA5-5E4BF265447F}"/>
              </a:ext>
            </a:extLst>
          </p:cNvPr>
          <p:cNvSpPr>
            <a:spLocks noGrp="1"/>
          </p:cNvSpPr>
          <p:nvPr>
            <p:ph idx="1"/>
          </p:nvPr>
        </p:nvSpPr>
        <p:spPr/>
        <p:txBody>
          <a:bodyPr/>
          <a:lstStyle/>
          <a:p>
            <a:r>
              <a:rPr lang="cs-CZ" dirty="0"/>
              <a:t>kategorie VZMR dle její předběžné předpokládané hodnoty stanoveny vzorovou směrnicí, nikoli ZZVZ</a:t>
            </a:r>
          </a:p>
          <a:p>
            <a:r>
              <a:rPr lang="cs-CZ" dirty="0"/>
              <a:t>všechny tři kategorie jsou postupem na základě výjimky dle § 31 ZZVZ</a:t>
            </a:r>
          </a:p>
          <a:p>
            <a:pPr lvl="1"/>
            <a:r>
              <a:rPr lang="cs-CZ" dirty="0"/>
              <a:t>nejedená se o zadávací řízení</a:t>
            </a:r>
          </a:p>
          <a:p>
            <a:pPr lvl="1"/>
            <a:r>
              <a:rPr lang="cs-CZ" dirty="0"/>
              <a:t>použití Výběrového řízení může být v případě polehčující okolností v případě neoprávněného rozdělení veřejné zakázky</a:t>
            </a:r>
          </a:p>
          <a:p>
            <a:r>
              <a:rPr lang="cs-CZ" i="1" dirty="0"/>
              <a:t>„Finanční limity pro jednotlivé kategorie si obec upraví dle svých zvyklostí, výše rozpočtu a míry zapojení zastupitelstva do schvalovacích procesů hospodaření obce.“</a:t>
            </a:r>
          </a:p>
          <a:p>
            <a:endParaRPr lang="cs-CZ" dirty="0"/>
          </a:p>
        </p:txBody>
      </p:sp>
      <p:sp>
        <p:nvSpPr>
          <p:cNvPr id="4" name="Zástupný symbol pro číslo snímku 3">
            <a:extLst>
              <a:ext uri="{FF2B5EF4-FFF2-40B4-BE49-F238E27FC236}">
                <a16:creationId xmlns:a16="http://schemas.microsoft.com/office/drawing/2014/main" id="{371A5F01-78CA-3518-A23F-D250A90F73AF}"/>
              </a:ext>
            </a:extLst>
          </p:cNvPr>
          <p:cNvSpPr>
            <a:spLocks noGrp="1"/>
          </p:cNvSpPr>
          <p:nvPr>
            <p:ph type="sldNum" sz="quarter" idx="12"/>
          </p:nvPr>
        </p:nvSpPr>
        <p:spPr/>
        <p:txBody>
          <a:bodyPr/>
          <a:lstStyle/>
          <a:p>
            <a:fld id="{1CF5A12E-3DFE-4C3E-9036-7893F29C52C1}" type="slidenum">
              <a:rPr lang="cs-CZ" smtClean="0"/>
              <a:t>17</a:t>
            </a:fld>
            <a:endParaRPr lang="cs-CZ" dirty="0"/>
          </a:p>
        </p:txBody>
      </p:sp>
    </p:spTree>
    <p:extLst>
      <p:ext uri="{BB962C8B-B14F-4D97-AF65-F5344CB8AC3E}">
        <p14:creationId xmlns:p14="http://schemas.microsoft.com/office/powerpoint/2010/main" val="5653477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7974F6-FF59-F0EA-2166-51CBCD8D595C}"/>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0DB83188-AD18-473E-C050-5634492EB107}"/>
              </a:ext>
            </a:extLst>
          </p:cNvPr>
          <p:cNvSpPr>
            <a:spLocks noGrp="1"/>
          </p:cNvSpPr>
          <p:nvPr>
            <p:ph type="title"/>
          </p:nvPr>
        </p:nvSpPr>
        <p:spPr/>
        <p:txBody>
          <a:bodyPr/>
          <a:lstStyle/>
          <a:p>
            <a:r>
              <a:rPr lang="cs-CZ" dirty="0"/>
              <a:t>Čl. II  Základní pojmy a zásady - kategorie VZMR </a:t>
            </a:r>
            <a:br>
              <a:rPr lang="cs-CZ" dirty="0"/>
            </a:br>
            <a:endParaRPr lang="cs-CZ" dirty="0"/>
          </a:p>
        </p:txBody>
      </p:sp>
      <p:sp>
        <p:nvSpPr>
          <p:cNvPr id="3" name="Zástupný obsah 2">
            <a:extLst>
              <a:ext uri="{FF2B5EF4-FFF2-40B4-BE49-F238E27FC236}">
                <a16:creationId xmlns:a16="http://schemas.microsoft.com/office/drawing/2014/main" id="{78E3D0A0-67DA-29C4-2942-79D8ADD787C6}"/>
              </a:ext>
            </a:extLst>
          </p:cNvPr>
          <p:cNvSpPr>
            <a:spLocks noGrp="1"/>
          </p:cNvSpPr>
          <p:nvPr>
            <p:ph idx="1"/>
          </p:nvPr>
        </p:nvSpPr>
        <p:spPr/>
        <p:txBody>
          <a:bodyPr/>
          <a:lstStyle/>
          <a:p>
            <a:r>
              <a:rPr lang="cs-CZ" dirty="0"/>
              <a:t>Vzorová směrnice předpokládá tyto kategorie VZMR:</a:t>
            </a:r>
          </a:p>
          <a:p>
            <a:endParaRPr lang="cs-CZ" dirty="0"/>
          </a:p>
        </p:txBody>
      </p:sp>
      <p:sp>
        <p:nvSpPr>
          <p:cNvPr id="4" name="Zástupný symbol pro číslo snímku 3">
            <a:extLst>
              <a:ext uri="{FF2B5EF4-FFF2-40B4-BE49-F238E27FC236}">
                <a16:creationId xmlns:a16="http://schemas.microsoft.com/office/drawing/2014/main" id="{214605D9-1EA2-6392-6912-AAEF9898747A}"/>
              </a:ext>
            </a:extLst>
          </p:cNvPr>
          <p:cNvSpPr>
            <a:spLocks noGrp="1"/>
          </p:cNvSpPr>
          <p:nvPr>
            <p:ph type="sldNum" sz="quarter" idx="12"/>
          </p:nvPr>
        </p:nvSpPr>
        <p:spPr/>
        <p:txBody>
          <a:bodyPr/>
          <a:lstStyle/>
          <a:p>
            <a:fld id="{1CF5A12E-3DFE-4C3E-9036-7893F29C52C1}" type="slidenum">
              <a:rPr lang="cs-CZ" smtClean="0"/>
              <a:t>18</a:t>
            </a:fld>
            <a:endParaRPr lang="cs-CZ" dirty="0"/>
          </a:p>
        </p:txBody>
      </p:sp>
      <p:graphicFrame>
        <p:nvGraphicFramePr>
          <p:cNvPr id="7" name="Tabulka 6">
            <a:extLst>
              <a:ext uri="{FF2B5EF4-FFF2-40B4-BE49-F238E27FC236}">
                <a16:creationId xmlns:a16="http://schemas.microsoft.com/office/drawing/2014/main" id="{414C9C8E-B0D5-0DF0-D798-4C26066F2559}"/>
              </a:ext>
            </a:extLst>
          </p:cNvPr>
          <p:cNvGraphicFramePr>
            <a:graphicFrameLocks noGrp="1"/>
          </p:cNvGraphicFramePr>
          <p:nvPr>
            <p:extLst>
              <p:ext uri="{D42A27DB-BD31-4B8C-83A1-F6EECF244321}">
                <p14:modId xmlns:p14="http://schemas.microsoft.com/office/powerpoint/2010/main" val="2202592850"/>
              </p:ext>
            </p:extLst>
          </p:nvPr>
        </p:nvGraphicFramePr>
        <p:xfrm>
          <a:off x="1725105" y="2460396"/>
          <a:ext cx="9417376" cy="3615125"/>
        </p:xfrm>
        <a:graphic>
          <a:graphicData uri="http://schemas.openxmlformats.org/drawingml/2006/table">
            <a:tbl>
              <a:tblPr bandRow="1">
                <a:tableStyleId>{5C22544A-7EE6-4342-B048-85BDC9FD1C3A}</a:tableStyleId>
              </a:tblPr>
              <a:tblGrid>
                <a:gridCol w="699393">
                  <a:extLst>
                    <a:ext uri="{9D8B030D-6E8A-4147-A177-3AD203B41FA5}">
                      <a16:colId xmlns:a16="http://schemas.microsoft.com/office/drawing/2014/main" val="3482797706"/>
                    </a:ext>
                  </a:extLst>
                </a:gridCol>
                <a:gridCol w="3485531">
                  <a:extLst>
                    <a:ext uri="{9D8B030D-6E8A-4147-A177-3AD203B41FA5}">
                      <a16:colId xmlns:a16="http://schemas.microsoft.com/office/drawing/2014/main" val="4107652176"/>
                    </a:ext>
                  </a:extLst>
                </a:gridCol>
                <a:gridCol w="3485531">
                  <a:extLst>
                    <a:ext uri="{9D8B030D-6E8A-4147-A177-3AD203B41FA5}">
                      <a16:colId xmlns:a16="http://schemas.microsoft.com/office/drawing/2014/main" val="2712258556"/>
                    </a:ext>
                  </a:extLst>
                </a:gridCol>
                <a:gridCol w="1746921">
                  <a:extLst>
                    <a:ext uri="{9D8B030D-6E8A-4147-A177-3AD203B41FA5}">
                      <a16:colId xmlns:a16="http://schemas.microsoft.com/office/drawing/2014/main" val="3393667389"/>
                    </a:ext>
                  </a:extLst>
                </a:gridCol>
              </a:tblGrid>
              <a:tr h="597263">
                <a:tc>
                  <a:txBody>
                    <a:bodyPr/>
                    <a:lstStyle/>
                    <a:p>
                      <a:pPr algn="just">
                        <a:lnSpc>
                          <a:spcPct val="115000"/>
                        </a:lnSpc>
                        <a:spcAft>
                          <a:spcPts val="600"/>
                        </a:spcAft>
                        <a:buNone/>
                      </a:pPr>
                      <a:r>
                        <a:rPr lang="cs-CZ" sz="1500" dirty="0" err="1">
                          <a:effectLst/>
                          <a:latin typeface="Arial" panose="020B0604020202020204" pitchFamily="34" charset="0"/>
                          <a:cs typeface="Arial" panose="020B0604020202020204" pitchFamily="34" charset="0"/>
                        </a:rPr>
                        <a:t>Kateg</a:t>
                      </a:r>
                      <a:r>
                        <a:rPr lang="cs-CZ" sz="1500" dirty="0">
                          <a:effectLst/>
                          <a:latin typeface="Arial" panose="020B0604020202020204" pitchFamily="34" charset="0"/>
                          <a:cs typeface="Arial" panose="020B0604020202020204" pitchFamily="34" charset="0"/>
                        </a:rPr>
                        <a:t>.</a:t>
                      </a:r>
                      <a:endParaRPr lang="cs-CZ" sz="15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tc>
                <a:tc>
                  <a:txBody>
                    <a:bodyPr/>
                    <a:lstStyle/>
                    <a:p>
                      <a:pPr algn="just">
                        <a:lnSpc>
                          <a:spcPct val="115000"/>
                        </a:lnSpc>
                        <a:spcAft>
                          <a:spcPts val="600"/>
                        </a:spcAft>
                        <a:buNone/>
                      </a:pPr>
                      <a:r>
                        <a:rPr lang="cs-CZ" sz="1500">
                          <a:effectLst/>
                          <a:latin typeface="Arial" panose="020B0604020202020204" pitchFamily="34" charset="0"/>
                          <a:cs typeface="Arial" panose="020B0604020202020204" pitchFamily="34" charset="0"/>
                        </a:rPr>
                        <a:t>Dodávky &amp; služby</a:t>
                      </a:r>
                      <a:endParaRPr lang="cs-CZ" sz="15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tc>
                <a:tc>
                  <a:txBody>
                    <a:bodyPr/>
                    <a:lstStyle/>
                    <a:p>
                      <a:pPr algn="just">
                        <a:lnSpc>
                          <a:spcPct val="115000"/>
                        </a:lnSpc>
                        <a:spcAft>
                          <a:spcPts val="600"/>
                        </a:spcAft>
                        <a:buNone/>
                      </a:pPr>
                      <a:r>
                        <a:rPr lang="cs-CZ" sz="1500">
                          <a:effectLst/>
                          <a:latin typeface="Arial" panose="020B0604020202020204" pitchFamily="34" charset="0"/>
                          <a:cs typeface="Arial" panose="020B0604020202020204" pitchFamily="34" charset="0"/>
                        </a:rPr>
                        <a:t>Stavební práce</a:t>
                      </a:r>
                      <a:endParaRPr lang="cs-CZ" sz="15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tc>
                <a:tc>
                  <a:txBody>
                    <a:bodyPr/>
                    <a:lstStyle/>
                    <a:p>
                      <a:pPr algn="just">
                        <a:lnSpc>
                          <a:spcPct val="115000"/>
                        </a:lnSpc>
                        <a:spcAft>
                          <a:spcPts val="600"/>
                        </a:spcAft>
                        <a:buNone/>
                      </a:pPr>
                      <a:r>
                        <a:rPr lang="cs-CZ" sz="1500">
                          <a:effectLst/>
                          <a:latin typeface="Arial" panose="020B0604020202020204" pitchFamily="34" charset="0"/>
                          <a:cs typeface="Arial" panose="020B0604020202020204" pitchFamily="34" charset="0"/>
                        </a:rPr>
                        <a:t>Hlavní režim</a:t>
                      </a:r>
                      <a:endParaRPr lang="cs-CZ" sz="1500">
                        <a:solidFill>
                          <a:srgbClr val="156082"/>
                        </a:solidFill>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384328602"/>
                  </a:ext>
                </a:extLst>
              </a:tr>
              <a:tr h="903782">
                <a:tc>
                  <a:txBody>
                    <a:bodyPr/>
                    <a:lstStyle/>
                    <a:p>
                      <a:pPr algn="ctr">
                        <a:lnSpc>
                          <a:spcPct val="115000"/>
                        </a:lnSpc>
                        <a:spcBef>
                          <a:spcPts val="300"/>
                        </a:spcBef>
                        <a:spcAft>
                          <a:spcPts val="300"/>
                        </a:spcAft>
                        <a:buNone/>
                      </a:pPr>
                      <a:r>
                        <a:rPr lang="cs-CZ" sz="1500" dirty="0">
                          <a:effectLst/>
                          <a:latin typeface="Arial" panose="020B0604020202020204" pitchFamily="34" charset="0"/>
                          <a:cs typeface="Arial" panose="020B0604020202020204" pitchFamily="34" charset="0"/>
                        </a:rPr>
                        <a:t>A</a:t>
                      </a:r>
                      <a:endParaRPr lang="cs-CZ" sz="15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tc>
                <a:tc>
                  <a:txBody>
                    <a:bodyPr/>
                    <a:lstStyle/>
                    <a:p>
                      <a:pPr algn="ctr">
                        <a:lnSpc>
                          <a:spcPct val="115000"/>
                        </a:lnSpc>
                        <a:spcBef>
                          <a:spcPts val="300"/>
                        </a:spcBef>
                        <a:spcAft>
                          <a:spcPts val="300"/>
                        </a:spcAft>
                        <a:buNone/>
                      </a:pPr>
                      <a:r>
                        <a:rPr lang="cs-CZ" sz="1500">
                          <a:effectLst/>
                          <a:latin typeface="Arial" panose="020B0604020202020204" pitchFamily="34" charset="0"/>
                          <a:cs typeface="Arial" panose="020B0604020202020204" pitchFamily="34" charset="0"/>
                        </a:rPr>
                        <a:t>≤ zadavatel si nastaví limity dle velikosti obce a rozpočtu obce</a:t>
                      </a:r>
                      <a:endParaRPr lang="cs-CZ" sz="15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tc>
                <a:tc>
                  <a:txBody>
                    <a:bodyPr/>
                    <a:lstStyle/>
                    <a:p>
                      <a:pPr algn="ctr">
                        <a:lnSpc>
                          <a:spcPct val="115000"/>
                        </a:lnSpc>
                        <a:spcBef>
                          <a:spcPts val="300"/>
                        </a:spcBef>
                        <a:spcAft>
                          <a:spcPts val="300"/>
                        </a:spcAft>
                        <a:buNone/>
                      </a:pPr>
                      <a:r>
                        <a:rPr lang="cs-CZ" sz="1500">
                          <a:effectLst/>
                          <a:latin typeface="Arial" panose="020B0604020202020204" pitchFamily="34" charset="0"/>
                          <a:cs typeface="Arial" panose="020B0604020202020204" pitchFamily="34" charset="0"/>
                        </a:rPr>
                        <a:t>≤  zadavatel si nastaví limity dle velikosti obce a rozpočtu obce Kč</a:t>
                      </a:r>
                      <a:endParaRPr lang="cs-CZ" sz="15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tc>
                <a:tc>
                  <a:txBody>
                    <a:bodyPr/>
                    <a:lstStyle/>
                    <a:p>
                      <a:pPr algn="ctr">
                        <a:lnSpc>
                          <a:spcPct val="115000"/>
                        </a:lnSpc>
                        <a:spcBef>
                          <a:spcPts val="300"/>
                        </a:spcBef>
                        <a:spcAft>
                          <a:spcPts val="300"/>
                        </a:spcAft>
                        <a:buNone/>
                      </a:pPr>
                      <a:r>
                        <a:rPr lang="cs-CZ" sz="1500">
                          <a:effectLst/>
                          <a:latin typeface="Arial" panose="020B0604020202020204" pitchFamily="34" charset="0"/>
                          <a:cs typeface="Arial" panose="020B0604020202020204" pitchFamily="34" charset="0"/>
                        </a:rPr>
                        <a:t>přímé oslovení 1 dodavatele / přímý nákup</a:t>
                      </a:r>
                      <a:endParaRPr lang="cs-CZ" sz="15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975362546"/>
                  </a:ext>
                </a:extLst>
              </a:tr>
              <a:tr h="1210298">
                <a:tc>
                  <a:txBody>
                    <a:bodyPr/>
                    <a:lstStyle/>
                    <a:p>
                      <a:pPr algn="ctr">
                        <a:lnSpc>
                          <a:spcPct val="115000"/>
                        </a:lnSpc>
                        <a:spcBef>
                          <a:spcPts val="300"/>
                        </a:spcBef>
                        <a:spcAft>
                          <a:spcPts val="300"/>
                        </a:spcAft>
                        <a:buNone/>
                      </a:pPr>
                      <a:r>
                        <a:rPr lang="cs-CZ" sz="1500" dirty="0">
                          <a:effectLst/>
                          <a:latin typeface="Arial" panose="020B0604020202020204" pitchFamily="34" charset="0"/>
                          <a:cs typeface="Arial" panose="020B0604020202020204" pitchFamily="34" charset="0"/>
                        </a:rPr>
                        <a:t>B</a:t>
                      </a:r>
                      <a:endParaRPr lang="cs-CZ" sz="15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tc>
                <a:tc>
                  <a:txBody>
                    <a:bodyPr/>
                    <a:lstStyle/>
                    <a:p>
                      <a:pPr algn="ctr">
                        <a:lnSpc>
                          <a:spcPct val="115000"/>
                        </a:lnSpc>
                        <a:spcBef>
                          <a:spcPts val="300"/>
                        </a:spcBef>
                        <a:spcAft>
                          <a:spcPts val="300"/>
                        </a:spcAft>
                        <a:buNone/>
                      </a:pPr>
                      <a:r>
                        <a:rPr lang="cs-CZ" sz="1500">
                          <a:effectLst/>
                          <a:latin typeface="Arial" panose="020B0604020202020204" pitchFamily="34" charset="0"/>
                          <a:cs typeface="Arial" panose="020B0604020202020204" pitchFamily="34" charset="0"/>
                        </a:rPr>
                        <a:t>&gt;  zadavatel si nastaví limity dle velikosti obce a rozpočtu obce ≤  zadavatel si nastaví limity dle velikosti obce a rozpočtu obce Kč</a:t>
                      </a:r>
                      <a:endParaRPr lang="cs-CZ" sz="15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tc>
                <a:tc>
                  <a:txBody>
                    <a:bodyPr/>
                    <a:lstStyle/>
                    <a:p>
                      <a:pPr algn="ctr">
                        <a:lnSpc>
                          <a:spcPct val="115000"/>
                        </a:lnSpc>
                        <a:spcBef>
                          <a:spcPts val="300"/>
                        </a:spcBef>
                        <a:spcAft>
                          <a:spcPts val="300"/>
                        </a:spcAft>
                        <a:buNone/>
                      </a:pPr>
                      <a:r>
                        <a:rPr lang="cs-CZ" sz="1500">
                          <a:effectLst/>
                          <a:latin typeface="Arial" panose="020B0604020202020204" pitchFamily="34" charset="0"/>
                          <a:cs typeface="Arial" panose="020B0604020202020204" pitchFamily="34" charset="0"/>
                        </a:rPr>
                        <a:t>&gt;  zadavatel si nastaví limity dle velikosti obce a rozpočtu obce ≤  zadavatel si nastaví limity dle velikosti obce a rozpočtu obce Kč</a:t>
                      </a:r>
                      <a:endParaRPr lang="cs-CZ" sz="15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tc>
                <a:tc>
                  <a:txBody>
                    <a:bodyPr/>
                    <a:lstStyle/>
                    <a:p>
                      <a:pPr algn="ctr">
                        <a:lnSpc>
                          <a:spcPct val="115000"/>
                        </a:lnSpc>
                        <a:spcBef>
                          <a:spcPts val="300"/>
                        </a:spcBef>
                        <a:spcAft>
                          <a:spcPts val="300"/>
                        </a:spcAft>
                        <a:buNone/>
                      </a:pPr>
                      <a:r>
                        <a:rPr lang="cs-CZ" sz="1500">
                          <a:effectLst/>
                          <a:latin typeface="Arial" panose="020B0604020202020204" pitchFamily="34" charset="0"/>
                          <a:cs typeface="Arial" panose="020B0604020202020204" pitchFamily="34" charset="0"/>
                        </a:rPr>
                        <a:t>uzavřená výzva</a:t>
                      </a:r>
                      <a:endParaRPr lang="cs-CZ" sz="15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364692692"/>
                  </a:ext>
                </a:extLst>
              </a:tr>
              <a:tr h="903782">
                <a:tc>
                  <a:txBody>
                    <a:bodyPr/>
                    <a:lstStyle/>
                    <a:p>
                      <a:pPr algn="ctr">
                        <a:lnSpc>
                          <a:spcPct val="115000"/>
                        </a:lnSpc>
                        <a:spcBef>
                          <a:spcPts val="300"/>
                        </a:spcBef>
                        <a:spcAft>
                          <a:spcPts val="300"/>
                        </a:spcAft>
                        <a:buNone/>
                      </a:pPr>
                      <a:r>
                        <a:rPr lang="cs-CZ" sz="1500" dirty="0">
                          <a:effectLst/>
                          <a:latin typeface="Arial" panose="020B0604020202020204" pitchFamily="34" charset="0"/>
                          <a:cs typeface="Arial" panose="020B0604020202020204" pitchFamily="34" charset="0"/>
                        </a:rPr>
                        <a:t>C</a:t>
                      </a:r>
                      <a:endParaRPr lang="cs-CZ" sz="15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tc>
                <a:tc>
                  <a:txBody>
                    <a:bodyPr/>
                    <a:lstStyle/>
                    <a:p>
                      <a:pPr algn="ctr">
                        <a:lnSpc>
                          <a:spcPct val="115000"/>
                        </a:lnSpc>
                        <a:spcBef>
                          <a:spcPts val="300"/>
                        </a:spcBef>
                        <a:spcAft>
                          <a:spcPts val="300"/>
                        </a:spcAft>
                        <a:buNone/>
                      </a:pPr>
                      <a:r>
                        <a:rPr lang="cs-CZ" sz="1500" dirty="0">
                          <a:effectLst/>
                          <a:latin typeface="Arial" panose="020B0604020202020204" pitchFamily="34" charset="0"/>
                          <a:cs typeface="Arial" panose="020B0604020202020204" pitchFamily="34" charset="0"/>
                        </a:rPr>
                        <a:t>&gt;  zadavatel si nastaví limity dle velikosti obce a rozpočtu </a:t>
                      </a:r>
                      <a:br>
                        <a:rPr lang="cs-CZ" sz="1500" dirty="0">
                          <a:effectLst/>
                          <a:latin typeface="Arial" panose="020B0604020202020204" pitchFamily="34" charset="0"/>
                          <a:cs typeface="Arial" panose="020B0604020202020204" pitchFamily="34" charset="0"/>
                        </a:rPr>
                      </a:br>
                      <a:r>
                        <a:rPr lang="cs-CZ" sz="1500" dirty="0">
                          <a:effectLst/>
                          <a:latin typeface="Arial" panose="020B0604020202020204" pitchFamily="34" charset="0"/>
                          <a:cs typeface="Arial" panose="020B0604020202020204" pitchFamily="34" charset="0"/>
                        </a:rPr>
                        <a:t>obce ≤  3 000 000 Kč</a:t>
                      </a:r>
                      <a:endParaRPr lang="cs-CZ" sz="15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tc>
                <a:tc>
                  <a:txBody>
                    <a:bodyPr/>
                    <a:lstStyle/>
                    <a:p>
                      <a:pPr algn="ctr">
                        <a:lnSpc>
                          <a:spcPct val="115000"/>
                        </a:lnSpc>
                        <a:spcBef>
                          <a:spcPts val="300"/>
                        </a:spcBef>
                        <a:spcAft>
                          <a:spcPts val="300"/>
                        </a:spcAft>
                        <a:buNone/>
                      </a:pPr>
                      <a:r>
                        <a:rPr lang="cs-CZ" sz="1500" dirty="0">
                          <a:effectLst/>
                          <a:latin typeface="Arial" panose="020B0604020202020204" pitchFamily="34" charset="0"/>
                          <a:cs typeface="Arial" panose="020B0604020202020204" pitchFamily="34" charset="0"/>
                        </a:rPr>
                        <a:t>&gt;  zadavatel si nastaví limity dle velikosti obce a rozpočtu </a:t>
                      </a:r>
                      <a:br>
                        <a:rPr lang="cs-CZ" sz="1500" dirty="0">
                          <a:effectLst/>
                          <a:latin typeface="Arial" panose="020B0604020202020204" pitchFamily="34" charset="0"/>
                          <a:cs typeface="Arial" panose="020B0604020202020204" pitchFamily="34" charset="0"/>
                        </a:rPr>
                      </a:br>
                      <a:r>
                        <a:rPr lang="cs-CZ" sz="1500" dirty="0">
                          <a:effectLst/>
                          <a:latin typeface="Arial" panose="020B0604020202020204" pitchFamily="34" charset="0"/>
                          <a:cs typeface="Arial" panose="020B0604020202020204" pitchFamily="34" charset="0"/>
                        </a:rPr>
                        <a:t>obce ≤  9 000 000 Kč</a:t>
                      </a:r>
                      <a:endParaRPr lang="cs-CZ" sz="15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tc>
                <a:tc>
                  <a:txBody>
                    <a:bodyPr/>
                    <a:lstStyle/>
                    <a:p>
                      <a:pPr algn="ctr">
                        <a:lnSpc>
                          <a:spcPct val="115000"/>
                        </a:lnSpc>
                        <a:spcBef>
                          <a:spcPts val="300"/>
                        </a:spcBef>
                        <a:spcAft>
                          <a:spcPts val="300"/>
                        </a:spcAft>
                        <a:buNone/>
                      </a:pPr>
                      <a:r>
                        <a:rPr lang="cs-CZ" sz="1500" dirty="0">
                          <a:effectLst/>
                          <a:latin typeface="Arial" panose="020B0604020202020204" pitchFamily="34" charset="0"/>
                          <a:cs typeface="Arial" panose="020B0604020202020204" pitchFamily="34" charset="0"/>
                        </a:rPr>
                        <a:t>otevřená výzva</a:t>
                      </a:r>
                      <a:endParaRPr lang="cs-CZ" sz="15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4246223980"/>
                  </a:ext>
                </a:extLst>
              </a:tr>
            </a:tbl>
          </a:graphicData>
        </a:graphic>
      </p:graphicFrame>
    </p:spTree>
    <p:extLst>
      <p:ext uri="{BB962C8B-B14F-4D97-AF65-F5344CB8AC3E}">
        <p14:creationId xmlns:p14="http://schemas.microsoft.com/office/powerpoint/2010/main" val="28578694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6AE842-544B-55C1-421E-790735A8EC25}"/>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4FC4C4DE-76CF-8125-D3B5-FC6EE623F76F}"/>
              </a:ext>
            </a:extLst>
          </p:cNvPr>
          <p:cNvSpPr>
            <a:spLocks noGrp="1"/>
          </p:cNvSpPr>
          <p:nvPr>
            <p:ph type="title"/>
          </p:nvPr>
        </p:nvSpPr>
        <p:spPr/>
        <p:txBody>
          <a:bodyPr/>
          <a:lstStyle/>
          <a:p>
            <a:r>
              <a:rPr lang="cs-CZ" dirty="0"/>
              <a:t>Čl. II  Základní pojmy a zásady - kategorie VZMR </a:t>
            </a:r>
            <a:br>
              <a:rPr lang="cs-CZ" dirty="0"/>
            </a:br>
            <a:endParaRPr lang="cs-CZ" dirty="0"/>
          </a:p>
        </p:txBody>
      </p:sp>
      <p:sp>
        <p:nvSpPr>
          <p:cNvPr id="3" name="Zástupný obsah 2">
            <a:extLst>
              <a:ext uri="{FF2B5EF4-FFF2-40B4-BE49-F238E27FC236}">
                <a16:creationId xmlns:a16="http://schemas.microsoft.com/office/drawing/2014/main" id="{9558DFBF-4F7E-AC6E-A707-E30484AE9BB9}"/>
              </a:ext>
            </a:extLst>
          </p:cNvPr>
          <p:cNvSpPr>
            <a:spLocks noGrp="1"/>
          </p:cNvSpPr>
          <p:nvPr>
            <p:ph idx="1"/>
          </p:nvPr>
        </p:nvSpPr>
        <p:spPr/>
        <p:txBody>
          <a:bodyPr/>
          <a:lstStyle/>
          <a:p>
            <a:r>
              <a:rPr lang="cs-CZ" dirty="0"/>
              <a:t>Vzorová směrnice navrhuje tyto finanční limity kategorií VZMR:</a:t>
            </a:r>
          </a:p>
          <a:p>
            <a:endParaRPr lang="cs-CZ" dirty="0"/>
          </a:p>
        </p:txBody>
      </p:sp>
      <p:sp>
        <p:nvSpPr>
          <p:cNvPr id="4" name="Zástupný symbol pro číslo snímku 3">
            <a:extLst>
              <a:ext uri="{FF2B5EF4-FFF2-40B4-BE49-F238E27FC236}">
                <a16:creationId xmlns:a16="http://schemas.microsoft.com/office/drawing/2014/main" id="{0C487CED-5448-224E-0FB0-B4B66FCEF8E2}"/>
              </a:ext>
            </a:extLst>
          </p:cNvPr>
          <p:cNvSpPr>
            <a:spLocks noGrp="1"/>
          </p:cNvSpPr>
          <p:nvPr>
            <p:ph type="sldNum" sz="quarter" idx="12"/>
          </p:nvPr>
        </p:nvSpPr>
        <p:spPr/>
        <p:txBody>
          <a:bodyPr/>
          <a:lstStyle/>
          <a:p>
            <a:fld id="{1CF5A12E-3DFE-4C3E-9036-7893F29C52C1}" type="slidenum">
              <a:rPr lang="cs-CZ" smtClean="0"/>
              <a:t>19</a:t>
            </a:fld>
            <a:endParaRPr lang="cs-CZ" dirty="0"/>
          </a:p>
        </p:txBody>
      </p:sp>
      <p:graphicFrame>
        <p:nvGraphicFramePr>
          <p:cNvPr id="5" name="Tabulka 4">
            <a:extLst>
              <a:ext uri="{FF2B5EF4-FFF2-40B4-BE49-F238E27FC236}">
                <a16:creationId xmlns:a16="http://schemas.microsoft.com/office/drawing/2014/main" id="{473FB1C8-DB31-3992-C66A-D7D1BC446A19}"/>
              </a:ext>
            </a:extLst>
          </p:cNvPr>
          <p:cNvGraphicFramePr>
            <a:graphicFrameLocks noGrp="1"/>
          </p:cNvGraphicFramePr>
          <p:nvPr>
            <p:extLst>
              <p:ext uri="{D42A27DB-BD31-4B8C-83A1-F6EECF244321}">
                <p14:modId xmlns:p14="http://schemas.microsoft.com/office/powerpoint/2010/main" val="835355019"/>
              </p:ext>
            </p:extLst>
          </p:nvPr>
        </p:nvGraphicFramePr>
        <p:xfrm>
          <a:off x="1970201" y="2488676"/>
          <a:ext cx="9059159" cy="3667027"/>
        </p:xfrm>
        <a:graphic>
          <a:graphicData uri="http://schemas.openxmlformats.org/drawingml/2006/table">
            <a:tbl>
              <a:tblPr bandRow="1">
                <a:tableStyleId>{5C22544A-7EE6-4342-B048-85BDC9FD1C3A}</a:tableStyleId>
              </a:tblPr>
              <a:tblGrid>
                <a:gridCol w="1034256">
                  <a:extLst>
                    <a:ext uri="{9D8B030D-6E8A-4147-A177-3AD203B41FA5}">
                      <a16:colId xmlns:a16="http://schemas.microsoft.com/office/drawing/2014/main" val="3460573088"/>
                    </a:ext>
                  </a:extLst>
                </a:gridCol>
                <a:gridCol w="3776579">
                  <a:extLst>
                    <a:ext uri="{9D8B030D-6E8A-4147-A177-3AD203B41FA5}">
                      <a16:colId xmlns:a16="http://schemas.microsoft.com/office/drawing/2014/main" val="425337007"/>
                    </a:ext>
                  </a:extLst>
                </a:gridCol>
                <a:gridCol w="4248324">
                  <a:extLst>
                    <a:ext uri="{9D8B030D-6E8A-4147-A177-3AD203B41FA5}">
                      <a16:colId xmlns:a16="http://schemas.microsoft.com/office/drawing/2014/main" val="2214975041"/>
                    </a:ext>
                  </a:extLst>
                </a:gridCol>
              </a:tblGrid>
              <a:tr h="933773">
                <a:tc>
                  <a:txBody>
                    <a:bodyPr/>
                    <a:lstStyle/>
                    <a:p>
                      <a:pPr algn="just">
                        <a:lnSpc>
                          <a:spcPct val="115000"/>
                        </a:lnSpc>
                        <a:spcAft>
                          <a:spcPts val="800"/>
                        </a:spcAft>
                        <a:buNone/>
                      </a:pPr>
                      <a:r>
                        <a:rPr lang="cs-CZ" sz="1800" dirty="0" err="1">
                          <a:effectLst/>
                          <a:latin typeface="Arial" panose="020B0604020202020204" pitchFamily="34" charset="0"/>
                          <a:cs typeface="Arial" panose="020B0604020202020204" pitchFamily="34" charset="0"/>
                        </a:rPr>
                        <a:t>Kateg</a:t>
                      </a:r>
                      <a:r>
                        <a:rPr lang="cs-CZ" sz="1800" dirty="0">
                          <a:effectLst/>
                          <a:latin typeface="Arial" panose="020B0604020202020204" pitchFamily="34" charset="0"/>
                          <a:cs typeface="Arial" panose="020B0604020202020204" pitchFamily="34" charset="0"/>
                        </a:rPr>
                        <a:t>.</a:t>
                      </a:r>
                      <a:endParaRPr lang="cs-CZ" sz="18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tc>
                <a:tc>
                  <a:txBody>
                    <a:bodyPr/>
                    <a:lstStyle/>
                    <a:p>
                      <a:pPr algn="just">
                        <a:lnSpc>
                          <a:spcPct val="115000"/>
                        </a:lnSpc>
                        <a:spcAft>
                          <a:spcPts val="800"/>
                        </a:spcAft>
                        <a:buNone/>
                      </a:pPr>
                      <a:r>
                        <a:rPr lang="cs-CZ" sz="1800" dirty="0">
                          <a:effectLst/>
                          <a:latin typeface="Arial" panose="020B0604020202020204" pitchFamily="34" charset="0"/>
                          <a:cs typeface="Arial" panose="020B0604020202020204" pitchFamily="34" charset="0"/>
                        </a:rPr>
                        <a:t>Dodávky &amp; služby</a:t>
                      </a:r>
                      <a:endParaRPr lang="cs-CZ" sz="18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tc>
                <a:tc>
                  <a:txBody>
                    <a:bodyPr/>
                    <a:lstStyle/>
                    <a:p>
                      <a:pPr algn="just">
                        <a:lnSpc>
                          <a:spcPct val="115000"/>
                        </a:lnSpc>
                        <a:spcAft>
                          <a:spcPts val="800"/>
                        </a:spcAft>
                        <a:buNone/>
                      </a:pPr>
                      <a:r>
                        <a:rPr lang="cs-CZ" sz="1800">
                          <a:effectLst/>
                          <a:latin typeface="Arial" panose="020B0604020202020204" pitchFamily="34" charset="0"/>
                          <a:cs typeface="Arial" panose="020B0604020202020204" pitchFamily="34" charset="0"/>
                        </a:rPr>
                        <a:t>Stavební práce</a:t>
                      </a:r>
                      <a:endParaRPr lang="cs-CZ" sz="18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081764363"/>
                  </a:ext>
                </a:extLst>
              </a:tr>
              <a:tr h="454558">
                <a:tc>
                  <a:txBody>
                    <a:bodyPr/>
                    <a:lstStyle/>
                    <a:p>
                      <a:pPr algn="ctr">
                        <a:lnSpc>
                          <a:spcPct val="115000"/>
                        </a:lnSpc>
                        <a:spcBef>
                          <a:spcPts val="300"/>
                        </a:spcBef>
                        <a:spcAft>
                          <a:spcPts val="300"/>
                        </a:spcAft>
                        <a:buNone/>
                      </a:pPr>
                      <a:r>
                        <a:rPr lang="cs-CZ" sz="1800" dirty="0">
                          <a:effectLst/>
                          <a:latin typeface="Arial" panose="020B0604020202020204" pitchFamily="34" charset="0"/>
                          <a:cs typeface="Arial" panose="020B0604020202020204" pitchFamily="34" charset="0"/>
                        </a:rPr>
                        <a:t>A</a:t>
                      </a:r>
                      <a:endParaRPr lang="cs-CZ" sz="18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tc>
                <a:tc>
                  <a:txBody>
                    <a:bodyPr/>
                    <a:lstStyle/>
                    <a:p>
                      <a:pPr algn="just">
                        <a:lnSpc>
                          <a:spcPct val="115000"/>
                        </a:lnSpc>
                        <a:spcBef>
                          <a:spcPts val="300"/>
                        </a:spcBef>
                        <a:spcAft>
                          <a:spcPts val="300"/>
                        </a:spcAft>
                        <a:buNone/>
                      </a:pPr>
                      <a:r>
                        <a:rPr lang="cs-CZ" sz="1800" dirty="0">
                          <a:effectLst/>
                          <a:highlight>
                            <a:srgbClr val="FFFF00"/>
                          </a:highlight>
                          <a:latin typeface="Arial" panose="020B0604020202020204" pitchFamily="34" charset="0"/>
                          <a:cs typeface="Arial" panose="020B0604020202020204" pitchFamily="34" charset="0"/>
                        </a:rPr>
                        <a:t> ≤ 150 000 až 750 000 Kč bez DPH </a:t>
                      </a:r>
                      <a:endParaRPr lang="cs-CZ" sz="1800" dirty="0">
                        <a:effectLst/>
                        <a:highlight>
                          <a:srgbClr val="FFFF00"/>
                        </a:highligh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tc>
                <a:tc>
                  <a:txBody>
                    <a:bodyPr/>
                    <a:lstStyle/>
                    <a:p>
                      <a:pPr algn="just">
                        <a:lnSpc>
                          <a:spcPct val="115000"/>
                        </a:lnSpc>
                        <a:spcBef>
                          <a:spcPts val="300"/>
                        </a:spcBef>
                        <a:spcAft>
                          <a:spcPts val="300"/>
                        </a:spcAft>
                        <a:buNone/>
                      </a:pPr>
                      <a:r>
                        <a:rPr lang="cs-CZ" sz="1800">
                          <a:effectLst/>
                          <a:highlight>
                            <a:srgbClr val="FFFF00"/>
                          </a:highlight>
                          <a:latin typeface="Arial" panose="020B0604020202020204" pitchFamily="34" charset="0"/>
                          <a:cs typeface="Arial" panose="020B0604020202020204" pitchFamily="34" charset="0"/>
                        </a:rPr>
                        <a:t> ≤ 600 000 až 1 500 000 Kč bez DPH </a:t>
                      </a:r>
                      <a:endParaRPr lang="cs-CZ" sz="1800">
                        <a:effectLst/>
                        <a:highlight>
                          <a:srgbClr val="FFFF00"/>
                        </a:highligh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98896769"/>
                  </a:ext>
                </a:extLst>
              </a:tr>
              <a:tr h="1139348">
                <a:tc>
                  <a:txBody>
                    <a:bodyPr/>
                    <a:lstStyle/>
                    <a:p>
                      <a:pPr algn="ctr">
                        <a:lnSpc>
                          <a:spcPct val="115000"/>
                        </a:lnSpc>
                        <a:spcBef>
                          <a:spcPts val="300"/>
                        </a:spcBef>
                        <a:spcAft>
                          <a:spcPts val="300"/>
                        </a:spcAft>
                        <a:buNone/>
                      </a:pPr>
                      <a:r>
                        <a:rPr lang="cs-CZ" sz="1800" dirty="0">
                          <a:effectLst/>
                          <a:latin typeface="Arial" panose="020B0604020202020204" pitchFamily="34" charset="0"/>
                          <a:cs typeface="Arial" panose="020B0604020202020204" pitchFamily="34" charset="0"/>
                        </a:rPr>
                        <a:t>B</a:t>
                      </a:r>
                      <a:endParaRPr lang="cs-CZ" sz="18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tc>
                <a:tc>
                  <a:txBody>
                    <a:bodyPr/>
                    <a:lstStyle/>
                    <a:p>
                      <a:pPr algn="just">
                        <a:lnSpc>
                          <a:spcPct val="115000"/>
                        </a:lnSpc>
                        <a:spcBef>
                          <a:spcPts val="300"/>
                        </a:spcBef>
                        <a:spcAft>
                          <a:spcPts val="300"/>
                        </a:spcAft>
                        <a:buNone/>
                      </a:pPr>
                      <a:r>
                        <a:rPr lang="cs-CZ" sz="1800" dirty="0">
                          <a:effectLst/>
                          <a:highlight>
                            <a:srgbClr val="FFFF00"/>
                          </a:highlight>
                          <a:latin typeface="Arial" panose="020B0604020202020204" pitchFamily="34" charset="0"/>
                          <a:cs typeface="Arial" panose="020B0604020202020204" pitchFamily="34" charset="0"/>
                        </a:rPr>
                        <a:t> &gt; 150 000 až 750 000 </a:t>
                      </a:r>
                    </a:p>
                    <a:p>
                      <a:pPr algn="just">
                        <a:lnSpc>
                          <a:spcPct val="115000"/>
                        </a:lnSpc>
                        <a:spcBef>
                          <a:spcPts val="300"/>
                        </a:spcBef>
                        <a:spcAft>
                          <a:spcPts val="300"/>
                        </a:spcAft>
                        <a:buNone/>
                      </a:pPr>
                      <a:r>
                        <a:rPr lang="cs-CZ" sz="1800" dirty="0">
                          <a:effectLst/>
                          <a:highlight>
                            <a:srgbClr val="FFFF00"/>
                          </a:highlight>
                          <a:latin typeface="Arial" panose="020B0604020202020204" pitchFamily="34" charset="0"/>
                          <a:cs typeface="Arial" panose="020B0604020202020204" pitchFamily="34" charset="0"/>
                        </a:rPr>
                        <a:t> ≤ 750 000 až 2 000 000 Kč bez DPH </a:t>
                      </a:r>
                      <a:endParaRPr lang="cs-CZ" sz="1800" dirty="0">
                        <a:effectLst/>
                        <a:highlight>
                          <a:srgbClr val="FFFF00"/>
                        </a:highligh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tc>
                <a:tc>
                  <a:txBody>
                    <a:bodyPr/>
                    <a:lstStyle/>
                    <a:p>
                      <a:pPr algn="just">
                        <a:lnSpc>
                          <a:spcPct val="115000"/>
                        </a:lnSpc>
                        <a:spcBef>
                          <a:spcPts val="300"/>
                        </a:spcBef>
                        <a:spcAft>
                          <a:spcPts val="300"/>
                        </a:spcAft>
                        <a:buNone/>
                      </a:pPr>
                      <a:r>
                        <a:rPr lang="cs-CZ" sz="1800" dirty="0">
                          <a:effectLst/>
                          <a:highlight>
                            <a:srgbClr val="FFFF00"/>
                          </a:highlight>
                          <a:latin typeface="Arial" panose="020B0604020202020204" pitchFamily="34" charset="0"/>
                          <a:cs typeface="Arial" panose="020B0604020202020204" pitchFamily="34" charset="0"/>
                        </a:rPr>
                        <a:t> &gt; 600 000 až 1 500 000 </a:t>
                      </a:r>
                    </a:p>
                    <a:p>
                      <a:pPr algn="just">
                        <a:lnSpc>
                          <a:spcPct val="115000"/>
                        </a:lnSpc>
                        <a:spcBef>
                          <a:spcPts val="300"/>
                        </a:spcBef>
                        <a:spcAft>
                          <a:spcPts val="300"/>
                        </a:spcAft>
                        <a:buNone/>
                      </a:pPr>
                      <a:r>
                        <a:rPr lang="cs-CZ" sz="1800" dirty="0">
                          <a:effectLst/>
                          <a:highlight>
                            <a:srgbClr val="FFFF00"/>
                          </a:highlight>
                          <a:latin typeface="Arial" panose="020B0604020202020204" pitchFamily="34" charset="0"/>
                          <a:cs typeface="Arial" panose="020B0604020202020204" pitchFamily="34" charset="0"/>
                        </a:rPr>
                        <a:t>≤1 500 000 až 6 000 000 Kč bez DPH </a:t>
                      </a:r>
                      <a:endParaRPr lang="cs-CZ" sz="1800" dirty="0">
                        <a:effectLst/>
                        <a:highlight>
                          <a:srgbClr val="FFFF00"/>
                        </a:highligh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554539539"/>
                  </a:ext>
                </a:extLst>
              </a:tr>
              <a:tr h="1139348">
                <a:tc>
                  <a:txBody>
                    <a:bodyPr/>
                    <a:lstStyle/>
                    <a:p>
                      <a:pPr algn="ctr">
                        <a:lnSpc>
                          <a:spcPct val="115000"/>
                        </a:lnSpc>
                        <a:spcBef>
                          <a:spcPts val="300"/>
                        </a:spcBef>
                        <a:spcAft>
                          <a:spcPts val="300"/>
                        </a:spcAft>
                        <a:buNone/>
                      </a:pPr>
                      <a:r>
                        <a:rPr lang="cs-CZ" sz="1800" dirty="0">
                          <a:effectLst/>
                          <a:latin typeface="Arial" panose="020B0604020202020204" pitchFamily="34" charset="0"/>
                          <a:cs typeface="Arial" panose="020B0604020202020204" pitchFamily="34" charset="0"/>
                        </a:rPr>
                        <a:t>C</a:t>
                      </a:r>
                      <a:endParaRPr lang="cs-CZ" sz="18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tc>
                <a:tc>
                  <a:txBody>
                    <a:bodyPr/>
                    <a:lstStyle/>
                    <a:p>
                      <a:pPr algn="just">
                        <a:lnSpc>
                          <a:spcPct val="115000"/>
                        </a:lnSpc>
                        <a:spcBef>
                          <a:spcPts val="300"/>
                        </a:spcBef>
                        <a:spcAft>
                          <a:spcPts val="300"/>
                        </a:spcAft>
                        <a:buNone/>
                      </a:pPr>
                      <a:r>
                        <a:rPr lang="cs-CZ" sz="1800" dirty="0">
                          <a:effectLst/>
                          <a:latin typeface="Arial" panose="020B0604020202020204" pitchFamily="34" charset="0"/>
                          <a:cs typeface="Arial" panose="020B0604020202020204" pitchFamily="34" charset="0"/>
                        </a:rPr>
                        <a:t> </a:t>
                      </a:r>
                      <a:r>
                        <a:rPr lang="cs-CZ" sz="1800" dirty="0">
                          <a:effectLst/>
                          <a:highlight>
                            <a:srgbClr val="FFFF00"/>
                          </a:highlight>
                          <a:latin typeface="Arial" panose="020B0604020202020204" pitchFamily="34" charset="0"/>
                          <a:cs typeface="Arial" panose="020B0604020202020204" pitchFamily="34" charset="0"/>
                        </a:rPr>
                        <a:t>&gt; 750 000 až 2 000 000  </a:t>
                      </a:r>
                    </a:p>
                    <a:p>
                      <a:pPr algn="just">
                        <a:lnSpc>
                          <a:spcPct val="115000"/>
                        </a:lnSpc>
                        <a:spcBef>
                          <a:spcPts val="300"/>
                        </a:spcBef>
                        <a:spcAft>
                          <a:spcPts val="300"/>
                        </a:spcAft>
                        <a:buNone/>
                      </a:pPr>
                      <a:r>
                        <a:rPr lang="cs-CZ" sz="1800" dirty="0">
                          <a:effectLst/>
                          <a:latin typeface="Arial" panose="020B0604020202020204" pitchFamily="34" charset="0"/>
                          <a:cs typeface="Arial" panose="020B0604020202020204" pitchFamily="34" charset="0"/>
                        </a:rPr>
                        <a:t>≤ 3 000 000 Kč bez DPH </a:t>
                      </a:r>
                      <a:endParaRPr lang="cs-CZ" sz="18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tc>
                <a:tc>
                  <a:txBody>
                    <a:bodyPr/>
                    <a:lstStyle/>
                    <a:p>
                      <a:pPr algn="just">
                        <a:lnSpc>
                          <a:spcPct val="115000"/>
                        </a:lnSpc>
                        <a:spcBef>
                          <a:spcPts val="300"/>
                        </a:spcBef>
                        <a:spcAft>
                          <a:spcPts val="300"/>
                        </a:spcAft>
                        <a:buNone/>
                      </a:pPr>
                      <a:r>
                        <a:rPr lang="cs-CZ" sz="1800" dirty="0">
                          <a:effectLst/>
                          <a:latin typeface="Arial" panose="020B0604020202020204" pitchFamily="34" charset="0"/>
                          <a:cs typeface="Arial" panose="020B0604020202020204" pitchFamily="34" charset="0"/>
                        </a:rPr>
                        <a:t> </a:t>
                      </a:r>
                      <a:r>
                        <a:rPr lang="cs-CZ" sz="1800" dirty="0">
                          <a:effectLst/>
                          <a:highlight>
                            <a:srgbClr val="FFFF00"/>
                          </a:highlight>
                          <a:latin typeface="Arial" panose="020B0604020202020204" pitchFamily="34" charset="0"/>
                          <a:cs typeface="Arial" panose="020B0604020202020204" pitchFamily="34" charset="0"/>
                        </a:rPr>
                        <a:t>&gt;1 500 000 až 6 000 000</a:t>
                      </a:r>
                    </a:p>
                    <a:p>
                      <a:pPr algn="just">
                        <a:lnSpc>
                          <a:spcPct val="115000"/>
                        </a:lnSpc>
                        <a:spcBef>
                          <a:spcPts val="300"/>
                        </a:spcBef>
                        <a:spcAft>
                          <a:spcPts val="300"/>
                        </a:spcAft>
                        <a:buNone/>
                      </a:pPr>
                      <a:r>
                        <a:rPr lang="cs-CZ" sz="1800" dirty="0">
                          <a:effectLst/>
                          <a:latin typeface="Arial" panose="020B0604020202020204" pitchFamily="34" charset="0"/>
                          <a:cs typeface="Arial" panose="020B0604020202020204" pitchFamily="34" charset="0"/>
                        </a:rPr>
                        <a:t>≤ 9 000 000 Kč bez DPH </a:t>
                      </a:r>
                      <a:endParaRPr lang="cs-CZ" sz="18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4194112360"/>
                  </a:ext>
                </a:extLst>
              </a:tr>
            </a:tbl>
          </a:graphicData>
        </a:graphic>
      </p:graphicFrame>
    </p:spTree>
    <p:extLst>
      <p:ext uri="{BB962C8B-B14F-4D97-AF65-F5344CB8AC3E}">
        <p14:creationId xmlns:p14="http://schemas.microsoft.com/office/powerpoint/2010/main" val="15155340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EEDD85-6CBB-F2FC-2993-5C28BDBCC067}"/>
            </a:ext>
          </a:extLst>
        </p:cNvPr>
        <p:cNvGrpSpPr/>
        <p:nvPr/>
      </p:nvGrpSpPr>
      <p:grpSpPr>
        <a:xfrm>
          <a:off x="0" y="0"/>
          <a:ext cx="0" cy="0"/>
          <a:chOff x="0" y="0"/>
          <a:chExt cx="0" cy="0"/>
        </a:xfrm>
      </p:grpSpPr>
      <p:sp>
        <p:nvSpPr>
          <p:cNvPr id="7" name="Nadpis 6">
            <a:extLst>
              <a:ext uri="{FF2B5EF4-FFF2-40B4-BE49-F238E27FC236}">
                <a16:creationId xmlns:a16="http://schemas.microsoft.com/office/drawing/2014/main" id="{C3335773-1C00-6C01-CB19-06C146CC3ED4}"/>
              </a:ext>
            </a:extLst>
          </p:cNvPr>
          <p:cNvSpPr>
            <a:spLocks noGrp="1"/>
          </p:cNvSpPr>
          <p:nvPr>
            <p:ph type="title"/>
          </p:nvPr>
        </p:nvSpPr>
        <p:spPr/>
        <p:txBody>
          <a:bodyPr>
            <a:normAutofit/>
          </a:bodyPr>
          <a:lstStyle/>
          <a:p>
            <a:r>
              <a:rPr lang="cs-CZ" dirty="0"/>
              <a:t>Obsah</a:t>
            </a:r>
          </a:p>
        </p:txBody>
      </p:sp>
      <p:sp>
        <p:nvSpPr>
          <p:cNvPr id="5" name="Zástupný symbol pro obsah 6">
            <a:extLst>
              <a:ext uri="{FF2B5EF4-FFF2-40B4-BE49-F238E27FC236}">
                <a16:creationId xmlns:a16="http://schemas.microsoft.com/office/drawing/2014/main" id="{23B79391-F41E-06ED-8621-62DECD06401F}"/>
              </a:ext>
            </a:extLst>
          </p:cNvPr>
          <p:cNvSpPr>
            <a:spLocks noGrp="1"/>
          </p:cNvSpPr>
          <p:nvPr>
            <p:ph idx="1"/>
          </p:nvPr>
        </p:nvSpPr>
        <p:spPr>
          <a:xfrm>
            <a:off x="1620000" y="2160000"/>
            <a:ext cx="8964000" cy="3730661"/>
          </a:xfrm>
        </p:spPr>
        <p:txBody>
          <a:bodyPr spcCol="360000">
            <a:normAutofit fontScale="85000" lnSpcReduction="10000"/>
          </a:bodyPr>
          <a:lstStyle/>
          <a:p>
            <a:pPr>
              <a:spcBef>
                <a:spcPts val="1600"/>
              </a:spcBef>
            </a:pPr>
            <a:r>
              <a:rPr lang="en-GB" b="1" dirty="0">
                <a:solidFill>
                  <a:schemeClr val="accent5"/>
                </a:solidFill>
              </a:rPr>
              <a:t>01</a:t>
            </a:r>
            <a:r>
              <a:rPr lang="en-GB" dirty="0"/>
              <a:t>	</a:t>
            </a:r>
            <a:r>
              <a:rPr lang="cs-CZ" dirty="0"/>
              <a:t>Vzorová vnitřní směrnice</a:t>
            </a:r>
            <a:endParaRPr lang="cs-CZ" dirty="0">
              <a:solidFill>
                <a:schemeClr val="accent5"/>
              </a:solidFill>
            </a:endParaRPr>
          </a:p>
          <a:p>
            <a:pPr>
              <a:spcBef>
                <a:spcPts val="1600"/>
              </a:spcBef>
            </a:pPr>
            <a:r>
              <a:rPr lang="en-GB" b="1" dirty="0">
                <a:solidFill>
                  <a:schemeClr val="accent5"/>
                </a:solidFill>
              </a:rPr>
              <a:t>02</a:t>
            </a:r>
            <a:r>
              <a:rPr lang="en-GB" dirty="0"/>
              <a:t>	</a:t>
            </a:r>
            <a:r>
              <a:rPr lang="cs-CZ" dirty="0"/>
              <a:t>Čl. I Úvodní ustanovení</a:t>
            </a:r>
            <a:endParaRPr lang="cs-CZ" dirty="0">
              <a:solidFill>
                <a:schemeClr val="accent5"/>
              </a:solidFill>
            </a:endParaRPr>
          </a:p>
          <a:p>
            <a:pPr>
              <a:spcBef>
                <a:spcPts val="1600"/>
              </a:spcBef>
            </a:pPr>
            <a:r>
              <a:rPr lang="en-GB" b="1" dirty="0">
                <a:solidFill>
                  <a:schemeClr val="accent5"/>
                </a:solidFill>
              </a:rPr>
              <a:t>03</a:t>
            </a:r>
            <a:r>
              <a:rPr lang="en-GB" dirty="0"/>
              <a:t>	</a:t>
            </a:r>
            <a:r>
              <a:rPr lang="cs-CZ" dirty="0"/>
              <a:t>Čl. II  Základní pojmy a zásady</a:t>
            </a:r>
            <a:endParaRPr lang="cs-CZ" dirty="0">
              <a:solidFill>
                <a:schemeClr val="accent5"/>
              </a:solidFill>
            </a:endParaRPr>
          </a:p>
          <a:p>
            <a:pPr>
              <a:spcBef>
                <a:spcPts val="1600"/>
              </a:spcBef>
            </a:pPr>
            <a:r>
              <a:rPr lang="en-GB" b="1" dirty="0">
                <a:solidFill>
                  <a:schemeClr val="accent5"/>
                </a:solidFill>
              </a:rPr>
              <a:t>04</a:t>
            </a:r>
            <a:r>
              <a:rPr lang="en-GB" dirty="0"/>
              <a:t>	</a:t>
            </a:r>
            <a:r>
              <a:rPr lang="cs-CZ" dirty="0"/>
              <a:t>Čl. III  Role a odpovědnosti</a:t>
            </a:r>
            <a:endParaRPr lang="cs-CZ" dirty="0">
              <a:solidFill>
                <a:schemeClr val="accent5"/>
              </a:solidFill>
            </a:endParaRPr>
          </a:p>
          <a:p>
            <a:pPr>
              <a:spcBef>
                <a:spcPts val="1600"/>
              </a:spcBef>
            </a:pPr>
            <a:r>
              <a:rPr lang="en-GB" b="1" dirty="0">
                <a:solidFill>
                  <a:schemeClr val="accent5"/>
                </a:solidFill>
              </a:rPr>
              <a:t>05</a:t>
            </a:r>
            <a:r>
              <a:rPr lang="en-GB" dirty="0"/>
              <a:t>	</a:t>
            </a:r>
            <a:r>
              <a:rPr lang="cs-CZ" dirty="0"/>
              <a:t>Čl. IV  Postup u veřejných zakázek kategorie A – přímé zadání</a:t>
            </a:r>
            <a:endParaRPr lang="cs-CZ" dirty="0">
              <a:solidFill>
                <a:schemeClr val="accent5"/>
              </a:solidFill>
            </a:endParaRPr>
          </a:p>
          <a:p>
            <a:pPr>
              <a:spcBef>
                <a:spcPts val="1600"/>
              </a:spcBef>
            </a:pPr>
            <a:r>
              <a:rPr lang="en-GB" b="1" dirty="0">
                <a:solidFill>
                  <a:schemeClr val="accent5"/>
                </a:solidFill>
              </a:rPr>
              <a:t>06</a:t>
            </a:r>
            <a:r>
              <a:rPr lang="en-GB" dirty="0"/>
              <a:t>	</a:t>
            </a:r>
            <a:r>
              <a:rPr lang="cs-CZ" dirty="0"/>
              <a:t>Čl. V  Postup u veřejných zakázek kategorie B – uzavřená výzva</a:t>
            </a:r>
          </a:p>
          <a:p>
            <a:pPr>
              <a:spcBef>
                <a:spcPts val="1600"/>
              </a:spcBef>
            </a:pPr>
            <a:r>
              <a:rPr lang="en-GB" b="1" dirty="0">
                <a:solidFill>
                  <a:schemeClr val="accent5"/>
                </a:solidFill>
              </a:rPr>
              <a:t>07</a:t>
            </a:r>
            <a:r>
              <a:rPr lang="en-GB" dirty="0"/>
              <a:t>	</a:t>
            </a:r>
            <a:r>
              <a:rPr lang="cs-CZ" dirty="0"/>
              <a:t>Čl. VI  Postup u veřejných zakázek kategorie C – otevřená výzva</a:t>
            </a:r>
          </a:p>
          <a:p>
            <a:pPr>
              <a:spcBef>
                <a:spcPts val="1600"/>
              </a:spcBef>
            </a:pPr>
            <a:r>
              <a:rPr lang="en-GB" b="1" dirty="0">
                <a:solidFill>
                  <a:schemeClr val="accent5"/>
                </a:solidFill>
              </a:rPr>
              <a:t>08</a:t>
            </a:r>
            <a:r>
              <a:rPr lang="en-GB" dirty="0"/>
              <a:t>	</a:t>
            </a:r>
            <a:r>
              <a:rPr lang="cs-CZ" dirty="0"/>
              <a:t>Čl. VII  Mimořádné a zvláštní postupy</a:t>
            </a:r>
            <a:endParaRPr lang="cs-CZ" dirty="0">
              <a:solidFill>
                <a:schemeClr val="accent5"/>
              </a:solidFill>
            </a:endParaRPr>
          </a:p>
          <a:p>
            <a:pPr>
              <a:spcBef>
                <a:spcPts val="1600"/>
              </a:spcBef>
            </a:pPr>
            <a:r>
              <a:rPr lang="en-GB" b="1" dirty="0">
                <a:solidFill>
                  <a:schemeClr val="accent5"/>
                </a:solidFill>
              </a:rPr>
              <a:t>09</a:t>
            </a:r>
            <a:r>
              <a:rPr lang="en-GB" dirty="0"/>
              <a:t>	</a:t>
            </a:r>
            <a:r>
              <a:rPr lang="it-IT" dirty="0"/>
              <a:t>Čl. VIII  Dokumentace a archivace</a:t>
            </a:r>
            <a:endParaRPr lang="cs-CZ" dirty="0">
              <a:solidFill>
                <a:schemeClr val="accent5"/>
              </a:solidFill>
            </a:endParaRPr>
          </a:p>
          <a:p>
            <a:pPr>
              <a:spcBef>
                <a:spcPts val="1600"/>
              </a:spcBef>
            </a:pPr>
            <a:r>
              <a:rPr lang="en-GB" b="1" dirty="0">
                <a:solidFill>
                  <a:schemeClr val="accent5"/>
                </a:solidFill>
              </a:rPr>
              <a:t>10</a:t>
            </a:r>
            <a:r>
              <a:rPr lang="en-GB" dirty="0"/>
              <a:t>	</a:t>
            </a:r>
            <a:r>
              <a:rPr lang="cs-CZ" dirty="0"/>
              <a:t>Čl. IX  Uveřejňování smluv a informací o VZMR</a:t>
            </a:r>
            <a:endParaRPr lang="cs-CZ" dirty="0">
              <a:solidFill>
                <a:schemeClr val="accent5"/>
              </a:solidFill>
            </a:endParaRPr>
          </a:p>
          <a:p>
            <a:pPr>
              <a:spcBef>
                <a:spcPts val="1600"/>
              </a:spcBef>
            </a:pPr>
            <a:r>
              <a:rPr lang="en-GB" b="1" dirty="0">
                <a:solidFill>
                  <a:schemeClr val="accent5"/>
                </a:solidFill>
              </a:rPr>
              <a:t>11</a:t>
            </a:r>
            <a:r>
              <a:rPr lang="en-GB" dirty="0"/>
              <a:t>	</a:t>
            </a:r>
            <a:r>
              <a:rPr lang="cs-CZ" dirty="0"/>
              <a:t>Čl. X  Kontrola a sankce</a:t>
            </a:r>
            <a:endParaRPr lang="cs-CZ" dirty="0">
              <a:solidFill>
                <a:schemeClr val="accent5"/>
              </a:solidFill>
            </a:endParaRPr>
          </a:p>
          <a:p>
            <a:pPr>
              <a:spcBef>
                <a:spcPts val="1600"/>
              </a:spcBef>
            </a:pPr>
            <a:r>
              <a:rPr lang="en-GB" b="1" dirty="0">
                <a:solidFill>
                  <a:schemeClr val="accent5"/>
                </a:solidFill>
              </a:rPr>
              <a:t>12</a:t>
            </a:r>
            <a:r>
              <a:rPr lang="en-GB" dirty="0"/>
              <a:t>	</a:t>
            </a:r>
            <a:r>
              <a:rPr lang="cs-CZ" dirty="0"/>
              <a:t>Čl. XI  Závěrečná ustanovení</a:t>
            </a:r>
            <a:endParaRPr lang="cs-CZ" dirty="0">
              <a:solidFill>
                <a:schemeClr val="accent5"/>
              </a:solidFill>
            </a:endParaRPr>
          </a:p>
        </p:txBody>
      </p:sp>
    </p:spTree>
    <p:extLst>
      <p:ext uri="{BB962C8B-B14F-4D97-AF65-F5344CB8AC3E}">
        <p14:creationId xmlns:p14="http://schemas.microsoft.com/office/powerpoint/2010/main" val="42835969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033BDC-B1AE-982C-66C6-3E3025D81371}"/>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323701D5-D204-7AF9-802E-EBAE7EC65F99}"/>
              </a:ext>
            </a:extLst>
          </p:cNvPr>
          <p:cNvSpPr>
            <a:spLocks noGrp="1"/>
          </p:cNvSpPr>
          <p:nvPr>
            <p:ph type="title"/>
          </p:nvPr>
        </p:nvSpPr>
        <p:spPr/>
        <p:txBody>
          <a:bodyPr/>
          <a:lstStyle/>
          <a:p>
            <a:r>
              <a:rPr lang="cs-CZ" dirty="0"/>
              <a:t>Čl. II  Základní pojmy a zásady - zásady</a:t>
            </a:r>
            <a:br>
              <a:rPr lang="cs-CZ" dirty="0"/>
            </a:br>
            <a:endParaRPr lang="cs-CZ" dirty="0"/>
          </a:p>
        </p:txBody>
      </p:sp>
      <p:sp>
        <p:nvSpPr>
          <p:cNvPr id="3" name="Zástupný obsah 2">
            <a:extLst>
              <a:ext uri="{FF2B5EF4-FFF2-40B4-BE49-F238E27FC236}">
                <a16:creationId xmlns:a16="http://schemas.microsoft.com/office/drawing/2014/main" id="{710397BA-1BDA-39ED-BABE-6A96A1C3DE1A}"/>
              </a:ext>
            </a:extLst>
          </p:cNvPr>
          <p:cNvSpPr>
            <a:spLocks noGrp="1"/>
          </p:cNvSpPr>
          <p:nvPr>
            <p:ph idx="1"/>
          </p:nvPr>
        </p:nvSpPr>
        <p:spPr/>
        <p:txBody>
          <a:bodyPr/>
          <a:lstStyle/>
          <a:p>
            <a:pPr lvl="0"/>
            <a:r>
              <a:rPr lang="cs-CZ" b="1" i="1" dirty="0"/>
              <a:t>„Zásady zadávání</a:t>
            </a:r>
            <a:r>
              <a:rPr lang="cs-CZ" i="1" dirty="0"/>
              <a:t> </a:t>
            </a:r>
            <a:r>
              <a:rPr lang="cs-CZ" b="1" i="1" dirty="0"/>
              <a:t>(§ 6 ZZVZ)</a:t>
            </a:r>
            <a:r>
              <a:rPr lang="cs-CZ" i="1" dirty="0"/>
              <a:t>: </a:t>
            </a:r>
            <a:r>
              <a:rPr lang="cs-CZ" b="1" i="1" dirty="0"/>
              <a:t>transparentnost, nediskriminace, rovné zacházení </a:t>
            </a:r>
            <a:r>
              <a:rPr lang="cs-CZ" i="1" dirty="0"/>
              <a:t>a </a:t>
            </a:r>
            <a:r>
              <a:rPr lang="cs-CZ" b="1" i="1" dirty="0"/>
              <a:t>přiměřenost</a:t>
            </a:r>
            <a:r>
              <a:rPr lang="cs-CZ" i="1" dirty="0"/>
              <a:t>. Zadavatel vždy dbá na </a:t>
            </a:r>
            <a:r>
              <a:rPr lang="cs-CZ" b="1" i="1" dirty="0"/>
              <a:t>hospodárnost</a:t>
            </a:r>
            <a:r>
              <a:rPr lang="cs-CZ" i="1" dirty="0"/>
              <a:t>, </a:t>
            </a:r>
            <a:r>
              <a:rPr lang="cs-CZ" b="1" i="1" dirty="0"/>
              <a:t>efektivnost</a:t>
            </a:r>
            <a:r>
              <a:rPr lang="cs-CZ" i="1" dirty="0"/>
              <a:t> a </a:t>
            </a:r>
            <a:r>
              <a:rPr lang="cs-CZ" b="1" i="1" dirty="0"/>
              <a:t>účelnost</a:t>
            </a:r>
            <a:r>
              <a:rPr lang="cs-CZ" i="1" dirty="0"/>
              <a:t> (zásady 3E).</a:t>
            </a:r>
          </a:p>
          <a:p>
            <a:pPr lvl="0"/>
            <a:r>
              <a:rPr lang="cs-CZ" b="1" i="1" dirty="0"/>
              <a:t>Odpovědné zadávání: </a:t>
            </a:r>
            <a:r>
              <a:rPr lang="cs-CZ" i="1" dirty="0"/>
              <a:t>Zadavatel může zohlednit vzhledem k povaze </a:t>
            </a:r>
            <a:br>
              <a:rPr lang="cs-CZ" i="1" dirty="0"/>
            </a:br>
            <a:r>
              <a:rPr lang="cs-CZ" i="1" dirty="0"/>
              <a:t>a smyslu veřejné zakázky uplatnění zásad sociálně odpovědného zadávání, environmentálně odpovědného zadávání a inovací.“</a:t>
            </a:r>
          </a:p>
          <a:p>
            <a:pPr lvl="1"/>
            <a:r>
              <a:rPr lang="cs-CZ" dirty="0"/>
              <a:t>Pro VZMR není dle § 31 věta druhá ZZVZ odpovědné zadávání povinné</a:t>
            </a:r>
          </a:p>
          <a:p>
            <a:pPr lvl="1"/>
            <a:r>
              <a:rPr lang="cs-CZ" dirty="0"/>
              <a:t>Pro uplatnění zásad odpovědného zadávání může zadavatel využít výstupy Národní strategie veřejného zadávání na: </a:t>
            </a:r>
            <a:r>
              <a:rPr lang="cs-CZ" u="sng" dirty="0">
                <a:hlinkClick r:id="rId2"/>
              </a:rPr>
              <a:t>Ministerstvo pro místní rozvoj ČR - Národní strategie veřejného zadávání na novém webu</a:t>
            </a:r>
            <a:endParaRPr lang="cs-CZ" dirty="0"/>
          </a:p>
          <a:p>
            <a:endParaRPr lang="cs-CZ" dirty="0"/>
          </a:p>
        </p:txBody>
      </p:sp>
      <p:sp>
        <p:nvSpPr>
          <p:cNvPr id="4" name="Zástupný symbol pro číslo snímku 3">
            <a:extLst>
              <a:ext uri="{FF2B5EF4-FFF2-40B4-BE49-F238E27FC236}">
                <a16:creationId xmlns:a16="http://schemas.microsoft.com/office/drawing/2014/main" id="{92924F6D-4DDC-E1BE-939C-DAE561168C83}"/>
              </a:ext>
            </a:extLst>
          </p:cNvPr>
          <p:cNvSpPr>
            <a:spLocks noGrp="1"/>
          </p:cNvSpPr>
          <p:nvPr>
            <p:ph type="sldNum" sz="quarter" idx="12"/>
          </p:nvPr>
        </p:nvSpPr>
        <p:spPr/>
        <p:txBody>
          <a:bodyPr/>
          <a:lstStyle/>
          <a:p>
            <a:fld id="{1CF5A12E-3DFE-4C3E-9036-7893F29C52C1}" type="slidenum">
              <a:rPr lang="cs-CZ" smtClean="0"/>
              <a:t>20</a:t>
            </a:fld>
            <a:endParaRPr lang="cs-CZ" dirty="0"/>
          </a:p>
        </p:txBody>
      </p:sp>
    </p:spTree>
    <p:extLst>
      <p:ext uri="{BB962C8B-B14F-4D97-AF65-F5344CB8AC3E}">
        <p14:creationId xmlns:p14="http://schemas.microsoft.com/office/powerpoint/2010/main" val="20278711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FBA1D7-1C1C-C7E1-06C8-CA6D210B28B5}"/>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A3C8D2ED-D685-2913-E44F-73418B337B34}"/>
              </a:ext>
            </a:extLst>
          </p:cNvPr>
          <p:cNvSpPr>
            <a:spLocks noGrp="1"/>
          </p:cNvSpPr>
          <p:nvPr>
            <p:ph type="title"/>
          </p:nvPr>
        </p:nvSpPr>
        <p:spPr/>
        <p:txBody>
          <a:bodyPr/>
          <a:lstStyle/>
          <a:p>
            <a:r>
              <a:rPr lang="cs-CZ" dirty="0"/>
              <a:t>Čl. III Role a odpovědnosti</a:t>
            </a:r>
            <a:br>
              <a:rPr lang="cs-CZ" dirty="0"/>
            </a:br>
            <a:endParaRPr lang="cs-CZ" dirty="0"/>
          </a:p>
        </p:txBody>
      </p:sp>
      <p:sp>
        <p:nvSpPr>
          <p:cNvPr id="3" name="Zástupný obsah 2">
            <a:extLst>
              <a:ext uri="{FF2B5EF4-FFF2-40B4-BE49-F238E27FC236}">
                <a16:creationId xmlns:a16="http://schemas.microsoft.com/office/drawing/2014/main" id="{3FDEEB32-F5AF-F357-AC44-D27F95882F57}"/>
              </a:ext>
            </a:extLst>
          </p:cNvPr>
          <p:cNvSpPr>
            <a:spLocks noGrp="1"/>
          </p:cNvSpPr>
          <p:nvPr>
            <p:ph idx="1"/>
          </p:nvPr>
        </p:nvSpPr>
        <p:spPr>
          <a:xfrm>
            <a:off x="1620000" y="1199072"/>
            <a:ext cx="8964000" cy="4876450"/>
          </a:xfrm>
        </p:spPr>
        <p:txBody>
          <a:bodyPr/>
          <a:lstStyle/>
          <a:p>
            <a:r>
              <a:rPr lang="cs-CZ" dirty="0"/>
              <a:t>Není řešeno v ZZVZ, nastavení musí být slučitelné s obecním zřízením, popřípadě s obdobným zákonem, který dopadá na zadavatele</a:t>
            </a:r>
          </a:p>
          <a:p>
            <a:r>
              <a:rPr lang="cs-CZ" dirty="0"/>
              <a:t>Vzorová směrnice doporučuje:</a:t>
            </a:r>
          </a:p>
          <a:p>
            <a:endParaRPr lang="cs-CZ" dirty="0"/>
          </a:p>
        </p:txBody>
      </p:sp>
      <p:sp>
        <p:nvSpPr>
          <p:cNvPr id="4" name="Zástupný symbol pro číslo snímku 3">
            <a:extLst>
              <a:ext uri="{FF2B5EF4-FFF2-40B4-BE49-F238E27FC236}">
                <a16:creationId xmlns:a16="http://schemas.microsoft.com/office/drawing/2014/main" id="{02E211A4-C230-F160-4190-2FB2795FDAA4}"/>
              </a:ext>
            </a:extLst>
          </p:cNvPr>
          <p:cNvSpPr>
            <a:spLocks noGrp="1"/>
          </p:cNvSpPr>
          <p:nvPr>
            <p:ph type="sldNum" sz="quarter" idx="12"/>
          </p:nvPr>
        </p:nvSpPr>
        <p:spPr/>
        <p:txBody>
          <a:bodyPr/>
          <a:lstStyle/>
          <a:p>
            <a:fld id="{1CF5A12E-3DFE-4C3E-9036-7893F29C52C1}" type="slidenum">
              <a:rPr lang="cs-CZ" smtClean="0"/>
              <a:t>21</a:t>
            </a:fld>
            <a:endParaRPr lang="cs-CZ" dirty="0"/>
          </a:p>
        </p:txBody>
      </p:sp>
      <p:graphicFrame>
        <p:nvGraphicFramePr>
          <p:cNvPr id="5" name="Tabulka 4">
            <a:extLst>
              <a:ext uri="{FF2B5EF4-FFF2-40B4-BE49-F238E27FC236}">
                <a16:creationId xmlns:a16="http://schemas.microsoft.com/office/drawing/2014/main" id="{5471741F-D38C-A3B5-1827-4BBA6AF4AFA0}"/>
              </a:ext>
            </a:extLst>
          </p:cNvPr>
          <p:cNvGraphicFramePr>
            <a:graphicFrameLocks noGrp="1"/>
          </p:cNvGraphicFramePr>
          <p:nvPr>
            <p:extLst>
              <p:ext uri="{D42A27DB-BD31-4B8C-83A1-F6EECF244321}">
                <p14:modId xmlns:p14="http://schemas.microsoft.com/office/powerpoint/2010/main" val="636171596"/>
              </p:ext>
            </p:extLst>
          </p:nvPr>
        </p:nvGraphicFramePr>
        <p:xfrm>
          <a:off x="1847653" y="2422688"/>
          <a:ext cx="9115719" cy="3915520"/>
        </p:xfrm>
        <a:graphic>
          <a:graphicData uri="http://schemas.openxmlformats.org/drawingml/2006/table">
            <a:tbl>
              <a:tblPr bandRow="1">
                <a:tableStyleId>{5C22544A-7EE6-4342-B048-85BDC9FD1C3A}</a:tableStyleId>
              </a:tblPr>
              <a:tblGrid>
                <a:gridCol w="2670739">
                  <a:extLst>
                    <a:ext uri="{9D8B030D-6E8A-4147-A177-3AD203B41FA5}">
                      <a16:colId xmlns:a16="http://schemas.microsoft.com/office/drawing/2014/main" val="1937686892"/>
                    </a:ext>
                  </a:extLst>
                </a:gridCol>
                <a:gridCol w="6444980">
                  <a:extLst>
                    <a:ext uri="{9D8B030D-6E8A-4147-A177-3AD203B41FA5}">
                      <a16:colId xmlns:a16="http://schemas.microsoft.com/office/drawing/2014/main" val="2862131398"/>
                    </a:ext>
                  </a:extLst>
                </a:gridCol>
              </a:tblGrid>
              <a:tr h="383238">
                <a:tc>
                  <a:txBody>
                    <a:bodyPr/>
                    <a:lstStyle/>
                    <a:p>
                      <a:pPr algn="just">
                        <a:lnSpc>
                          <a:spcPct val="115000"/>
                        </a:lnSpc>
                        <a:spcAft>
                          <a:spcPts val="800"/>
                        </a:spcAft>
                        <a:buNone/>
                      </a:pPr>
                      <a:r>
                        <a:rPr lang="cs-CZ" sz="1700" dirty="0">
                          <a:effectLst/>
                          <a:latin typeface="Arial" panose="020B0604020202020204" pitchFamily="34" charset="0"/>
                          <a:cs typeface="Arial" panose="020B0604020202020204" pitchFamily="34" charset="0"/>
                        </a:rPr>
                        <a:t>Fáze</a:t>
                      </a:r>
                      <a:endParaRPr lang="cs-CZ" sz="17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tc>
                <a:tc>
                  <a:txBody>
                    <a:bodyPr/>
                    <a:lstStyle/>
                    <a:p>
                      <a:pPr algn="just">
                        <a:lnSpc>
                          <a:spcPct val="115000"/>
                        </a:lnSpc>
                        <a:spcAft>
                          <a:spcPts val="800"/>
                        </a:spcAft>
                        <a:buNone/>
                      </a:pPr>
                      <a:r>
                        <a:rPr lang="cs-CZ" sz="1700">
                          <a:effectLst/>
                          <a:latin typeface="Arial" panose="020B0604020202020204" pitchFamily="34" charset="0"/>
                          <a:cs typeface="Arial" panose="020B0604020202020204" pitchFamily="34" charset="0"/>
                        </a:rPr>
                        <a:t>Odpovědné osoby</a:t>
                      </a:r>
                      <a:endParaRPr lang="cs-CZ" sz="17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4147849356"/>
                  </a:ext>
                </a:extLst>
              </a:tr>
              <a:tr h="787261">
                <a:tc>
                  <a:txBody>
                    <a:bodyPr/>
                    <a:lstStyle/>
                    <a:p>
                      <a:pPr>
                        <a:lnSpc>
                          <a:spcPct val="115000"/>
                        </a:lnSpc>
                        <a:spcAft>
                          <a:spcPts val="800"/>
                        </a:spcAft>
                        <a:buNone/>
                      </a:pPr>
                      <a:r>
                        <a:rPr lang="cs-CZ" sz="1700" dirty="0">
                          <a:effectLst/>
                          <a:latin typeface="Arial" panose="020B0604020202020204" pitchFamily="34" charset="0"/>
                          <a:cs typeface="Arial" panose="020B0604020202020204" pitchFamily="34" charset="0"/>
                        </a:rPr>
                        <a:t>Zadání, vyhlášení, komunikace</a:t>
                      </a:r>
                      <a:endParaRPr lang="cs-CZ" sz="17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tc>
                <a:tc>
                  <a:txBody>
                    <a:bodyPr/>
                    <a:lstStyle/>
                    <a:p>
                      <a:pPr algn="just">
                        <a:lnSpc>
                          <a:spcPct val="115000"/>
                        </a:lnSpc>
                        <a:spcAft>
                          <a:spcPts val="800"/>
                        </a:spcAft>
                        <a:buNone/>
                      </a:pPr>
                      <a:r>
                        <a:rPr lang="cs-CZ" sz="1700" dirty="0">
                          <a:effectLst/>
                          <a:highlight>
                            <a:srgbClr val="FFFF00"/>
                          </a:highlight>
                          <a:latin typeface="Arial" panose="020B0604020202020204" pitchFamily="34" charset="0"/>
                          <a:cs typeface="Arial" panose="020B0604020202020204" pitchFamily="34" charset="0"/>
                        </a:rPr>
                        <a:t>Starosta / pověřený zaměstnanec / útvar</a:t>
                      </a:r>
                      <a:endParaRPr lang="cs-CZ" sz="1700" dirty="0">
                        <a:effectLst/>
                        <a:highlight>
                          <a:srgbClr val="FFFF00"/>
                        </a:highligh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46197783"/>
                  </a:ext>
                </a:extLst>
              </a:tr>
              <a:tr h="787261">
                <a:tc>
                  <a:txBody>
                    <a:bodyPr/>
                    <a:lstStyle/>
                    <a:p>
                      <a:pPr>
                        <a:lnSpc>
                          <a:spcPct val="115000"/>
                        </a:lnSpc>
                        <a:spcAft>
                          <a:spcPts val="800"/>
                        </a:spcAft>
                        <a:buNone/>
                      </a:pPr>
                      <a:r>
                        <a:rPr lang="cs-CZ" sz="1700" dirty="0">
                          <a:effectLst/>
                          <a:latin typeface="Arial" panose="020B0604020202020204" pitchFamily="34" charset="0"/>
                          <a:cs typeface="Arial" panose="020B0604020202020204" pitchFamily="34" charset="0"/>
                        </a:rPr>
                        <a:t>Hodnocení nabídek – kategorie B</a:t>
                      </a:r>
                      <a:endParaRPr lang="cs-CZ" sz="17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tc>
                <a:tc>
                  <a:txBody>
                    <a:bodyPr/>
                    <a:lstStyle/>
                    <a:p>
                      <a:pPr algn="just">
                        <a:lnSpc>
                          <a:spcPct val="115000"/>
                        </a:lnSpc>
                        <a:spcAft>
                          <a:spcPts val="800"/>
                        </a:spcAft>
                        <a:buNone/>
                      </a:pPr>
                      <a:r>
                        <a:rPr lang="cs-CZ" sz="1700" dirty="0">
                          <a:effectLst/>
                          <a:highlight>
                            <a:srgbClr val="FFFF00"/>
                          </a:highlight>
                          <a:latin typeface="Arial" panose="020B0604020202020204" pitchFamily="34" charset="0"/>
                          <a:cs typeface="Arial" panose="020B0604020202020204" pitchFamily="34" charset="0"/>
                        </a:rPr>
                        <a:t>Starosta / pověřená osoba nebo ad hoc komise (≥ 3 osoby)</a:t>
                      </a:r>
                      <a:endParaRPr lang="cs-CZ" sz="1700" dirty="0">
                        <a:effectLst/>
                        <a:highlight>
                          <a:srgbClr val="FFFF00"/>
                        </a:highligh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480877161"/>
                  </a:ext>
                </a:extLst>
              </a:tr>
              <a:tr h="787261">
                <a:tc>
                  <a:txBody>
                    <a:bodyPr/>
                    <a:lstStyle/>
                    <a:p>
                      <a:pPr>
                        <a:lnSpc>
                          <a:spcPct val="115000"/>
                        </a:lnSpc>
                        <a:spcAft>
                          <a:spcPts val="800"/>
                        </a:spcAft>
                        <a:buNone/>
                      </a:pPr>
                      <a:r>
                        <a:rPr lang="cs-CZ" sz="1700" dirty="0">
                          <a:effectLst/>
                          <a:latin typeface="Arial" panose="020B0604020202020204" pitchFamily="34" charset="0"/>
                          <a:cs typeface="Arial" panose="020B0604020202020204" pitchFamily="34" charset="0"/>
                        </a:rPr>
                        <a:t>Hodnocení nabídek – kategorie C</a:t>
                      </a:r>
                      <a:endParaRPr lang="cs-CZ" sz="17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tc>
                <a:tc>
                  <a:txBody>
                    <a:bodyPr/>
                    <a:lstStyle/>
                    <a:p>
                      <a:pPr algn="just">
                        <a:lnSpc>
                          <a:spcPct val="115000"/>
                        </a:lnSpc>
                        <a:spcAft>
                          <a:spcPts val="800"/>
                        </a:spcAft>
                        <a:buNone/>
                      </a:pPr>
                      <a:r>
                        <a:rPr lang="cs-CZ" sz="1700" dirty="0">
                          <a:effectLst/>
                          <a:latin typeface="Arial" panose="020B0604020202020204" pitchFamily="34" charset="0"/>
                          <a:cs typeface="Arial" panose="020B0604020202020204" pitchFamily="34" charset="0"/>
                        </a:rPr>
                        <a:t>Hodnoticí komise (≥ 3 osoby, min. 1 odborník)</a:t>
                      </a:r>
                      <a:endParaRPr lang="cs-CZ" sz="17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145602569"/>
                  </a:ext>
                </a:extLst>
              </a:tr>
              <a:tr h="383238">
                <a:tc>
                  <a:txBody>
                    <a:bodyPr/>
                    <a:lstStyle/>
                    <a:p>
                      <a:pPr>
                        <a:lnSpc>
                          <a:spcPct val="115000"/>
                        </a:lnSpc>
                        <a:spcAft>
                          <a:spcPts val="800"/>
                        </a:spcAft>
                        <a:buNone/>
                      </a:pPr>
                      <a:r>
                        <a:rPr lang="cs-CZ" sz="1700" dirty="0">
                          <a:effectLst/>
                          <a:latin typeface="Arial" panose="020B0604020202020204" pitchFamily="34" charset="0"/>
                          <a:cs typeface="Arial" panose="020B0604020202020204" pitchFamily="34" charset="0"/>
                        </a:rPr>
                        <a:t>Schválení výsledku kat. C</a:t>
                      </a:r>
                      <a:endParaRPr lang="cs-CZ" sz="17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tc>
                <a:tc>
                  <a:txBody>
                    <a:bodyPr/>
                    <a:lstStyle/>
                    <a:p>
                      <a:pPr algn="just">
                        <a:lnSpc>
                          <a:spcPct val="115000"/>
                        </a:lnSpc>
                        <a:spcAft>
                          <a:spcPts val="800"/>
                        </a:spcAft>
                        <a:buNone/>
                      </a:pPr>
                      <a:r>
                        <a:rPr lang="cs-CZ" sz="1700" dirty="0">
                          <a:effectLst/>
                          <a:latin typeface="Arial" panose="020B0604020202020204" pitchFamily="34" charset="0"/>
                          <a:cs typeface="Arial" panose="020B0604020202020204" pitchFamily="34" charset="0"/>
                        </a:rPr>
                        <a:t>Zastupitelstvo obce, popř. rada obce</a:t>
                      </a:r>
                      <a:endParaRPr lang="cs-CZ" sz="17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413793085"/>
                  </a:ext>
                </a:extLst>
              </a:tr>
              <a:tr h="787261">
                <a:tc>
                  <a:txBody>
                    <a:bodyPr/>
                    <a:lstStyle/>
                    <a:p>
                      <a:pPr>
                        <a:lnSpc>
                          <a:spcPct val="115000"/>
                        </a:lnSpc>
                        <a:spcAft>
                          <a:spcPts val="800"/>
                        </a:spcAft>
                        <a:buNone/>
                      </a:pPr>
                      <a:r>
                        <a:rPr lang="cs-CZ" sz="1700" dirty="0">
                          <a:effectLst/>
                          <a:latin typeface="Arial" panose="020B0604020202020204" pitchFamily="34" charset="0"/>
                          <a:cs typeface="Arial" panose="020B0604020202020204" pitchFamily="34" charset="0"/>
                        </a:rPr>
                        <a:t>Podpis smlouvy</a:t>
                      </a:r>
                      <a:endParaRPr lang="cs-CZ" sz="17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tc>
                <a:tc>
                  <a:txBody>
                    <a:bodyPr/>
                    <a:lstStyle/>
                    <a:p>
                      <a:pPr algn="just">
                        <a:lnSpc>
                          <a:spcPct val="115000"/>
                        </a:lnSpc>
                        <a:spcAft>
                          <a:spcPts val="800"/>
                        </a:spcAft>
                        <a:buNone/>
                      </a:pPr>
                      <a:r>
                        <a:rPr lang="cs-CZ" sz="1700" dirty="0">
                          <a:effectLst/>
                          <a:latin typeface="Arial" panose="020B0604020202020204" pitchFamily="34" charset="0"/>
                          <a:cs typeface="Arial" panose="020B0604020202020204" pitchFamily="34" charset="0"/>
                        </a:rPr>
                        <a:t>Starosta (po schválení zastupitelstvem obce, případně radou obce, je-li vyžadováno)</a:t>
                      </a:r>
                      <a:endParaRPr lang="cs-CZ" sz="17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4139585931"/>
                  </a:ext>
                </a:extLst>
              </a:tr>
            </a:tbl>
          </a:graphicData>
        </a:graphic>
      </p:graphicFrame>
    </p:spTree>
    <p:extLst>
      <p:ext uri="{BB962C8B-B14F-4D97-AF65-F5344CB8AC3E}">
        <p14:creationId xmlns:p14="http://schemas.microsoft.com/office/powerpoint/2010/main" val="36837716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C883DD-8C6C-74B5-2DD4-84709FF88284}"/>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580E19B3-6454-6D17-2624-0B559101DA96}"/>
              </a:ext>
            </a:extLst>
          </p:cNvPr>
          <p:cNvSpPr>
            <a:spLocks noGrp="1"/>
          </p:cNvSpPr>
          <p:nvPr>
            <p:ph type="title"/>
          </p:nvPr>
        </p:nvSpPr>
        <p:spPr/>
        <p:txBody>
          <a:bodyPr/>
          <a:lstStyle/>
          <a:p>
            <a:r>
              <a:rPr lang="cs-CZ" dirty="0"/>
              <a:t>Čl. IV  Postup u veřejných zakázek kategorie A – přímé zadání</a:t>
            </a:r>
            <a:br>
              <a:rPr lang="cs-CZ" dirty="0"/>
            </a:br>
            <a:br>
              <a:rPr lang="cs-CZ" dirty="0"/>
            </a:br>
            <a:endParaRPr lang="cs-CZ" dirty="0"/>
          </a:p>
        </p:txBody>
      </p:sp>
      <p:sp>
        <p:nvSpPr>
          <p:cNvPr id="3" name="Zástupný obsah 2">
            <a:extLst>
              <a:ext uri="{FF2B5EF4-FFF2-40B4-BE49-F238E27FC236}">
                <a16:creationId xmlns:a16="http://schemas.microsoft.com/office/drawing/2014/main" id="{529ABF8A-491A-AB57-7144-093C80A4B08E}"/>
              </a:ext>
            </a:extLst>
          </p:cNvPr>
          <p:cNvSpPr>
            <a:spLocks noGrp="1"/>
          </p:cNvSpPr>
          <p:nvPr>
            <p:ph idx="1"/>
          </p:nvPr>
        </p:nvSpPr>
        <p:spPr>
          <a:xfrm>
            <a:off x="1620000" y="1787980"/>
            <a:ext cx="8964000" cy="4287542"/>
          </a:xfrm>
        </p:spPr>
        <p:txBody>
          <a:bodyPr/>
          <a:lstStyle/>
          <a:p>
            <a:pPr lvl="0"/>
            <a:r>
              <a:rPr lang="cs-CZ" b="1" i="1" dirty="0"/>
              <a:t>„Do 50 000 Kč</a:t>
            </a:r>
            <a:r>
              <a:rPr lang="cs-CZ" i="1" dirty="0"/>
              <a:t> (bez DPH) lze provést </a:t>
            </a:r>
            <a:r>
              <a:rPr lang="cs-CZ" b="1" i="1" dirty="0"/>
              <a:t>přímý nákup</a:t>
            </a:r>
            <a:r>
              <a:rPr lang="cs-CZ" i="1" dirty="0"/>
              <a:t> (např. platební karta,</a:t>
            </a:r>
            <a:br>
              <a:rPr lang="cs-CZ" i="1" dirty="0"/>
            </a:br>
            <a:r>
              <a:rPr lang="cs-CZ" i="1" dirty="0"/>
              <a:t>e-shop) při dodržení zásady 3E.“</a:t>
            </a:r>
            <a:endParaRPr lang="cs-CZ" sz="3200" i="1" dirty="0"/>
          </a:p>
        </p:txBody>
      </p:sp>
      <p:sp>
        <p:nvSpPr>
          <p:cNvPr id="4" name="Zástupný symbol pro číslo snímku 3">
            <a:extLst>
              <a:ext uri="{FF2B5EF4-FFF2-40B4-BE49-F238E27FC236}">
                <a16:creationId xmlns:a16="http://schemas.microsoft.com/office/drawing/2014/main" id="{82EF49CB-E02B-97C1-DCFE-3BB4E6861D5E}"/>
              </a:ext>
            </a:extLst>
          </p:cNvPr>
          <p:cNvSpPr>
            <a:spLocks noGrp="1"/>
          </p:cNvSpPr>
          <p:nvPr>
            <p:ph type="sldNum" sz="quarter" idx="12"/>
          </p:nvPr>
        </p:nvSpPr>
        <p:spPr/>
        <p:txBody>
          <a:bodyPr/>
          <a:lstStyle/>
          <a:p>
            <a:fld id="{1CF5A12E-3DFE-4C3E-9036-7893F29C52C1}" type="slidenum">
              <a:rPr lang="cs-CZ" smtClean="0"/>
              <a:t>22</a:t>
            </a:fld>
            <a:endParaRPr lang="cs-CZ" dirty="0"/>
          </a:p>
        </p:txBody>
      </p:sp>
    </p:spTree>
    <p:extLst>
      <p:ext uri="{BB962C8B-B14F-4D97-AF65-F5344CB8AC3E}">
        <p14:creationId xmlns:p14="http://schemas.microsoft.com/office/powerpoint/2010/main" val="41803272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DBF91B-EE5B-706B-CFFD-990D49B0590A}"/>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D870B8CA-F9CC-027F-6601-E82820CCF38B}"/>
              </a:ext>
            </a:extLst>
          </p:cNvPr>
          <p:cNvSpPr>
            <a:spLocks noGrp="1"/>
          </p:cNvSpPr>
          <p:nvPr>
            <p:ph type="title"/>
          </p:nvPr>
        </p:nvSpPr>
        <p:spPr/>
        <p:txBody>
          <a:bodyPr/>
          <a:lstStyle/>
          <a:p>
            <a:r>
              <a:rPr lang="cs-CZ" dirty="0"/>
              <a:t>Čl. IV  Postup u veřejných zakázek kategorie A – přímé zadání</a:t>
            </a:r>
            <a:br>
              <a:rPr lang="cs-CZ" dirty="0"/>
            </a:br>
            <a:br>
              <a:rPr lang="cs-CZ" dirty="0"/>
            </a:br>
            <a:endParaRPr lang="cs-CZ" dirty="0"/>
          </a:p>
        </p:txBody>
      </p:sp>
      <p:sp>
        <p:nvSpPr>
          <p:cNvPr id="3" name="Zástupný obsah 2">
            <a:extLst>
              <a:ext uri="{FF2B5EF4-FFF2-40B4-BE49-F238E27FC236}">
                <a16:creationId xmlns:a16="http://schemas.microsoft.com/office/drawing/2014/main" id="{DE850F97-33FB-C222-7A6D-0DDEE815622B}"/>
              </a:ext>
            </a:extLst>
          </p:cNvPr>
          <p:cNvSpPr>
            <a:spLocks noGrp="1"/>
          </p:cNvSpPr>
          <p:nvPr>
            <p:ph idx="1"/>
          </p:nvPr>
        </p:nvSpPr>
        <p:spPr>
          <a:xfrm>
            <a:off x="1620000" y="1787980"/>
            <a:ext cx="8964000" cy="4287542"/>
          </a:xfrm>
        </p:spPr>
        <p:txBody>
          <a:bodyPr/>
          <a:lstStyle/>
          <a:p>
            <a:pPr lvl="0"/>
            <a:r>
              <a:rPr lang="cs-CZ" b="1" i="1" dirty="0"/>
              <a:t>„50 000 Kč – </a:t>
            </a:r>
            <a:r>
              <a:rPr lang="cs-CZ" i="1" dirty="0"/>
              <a:t> ………..</a:t>
            </a:r>
            <a:r>
              <a:rPr lang="cs-CZ" b="1" i="1" dirty="0"/>
              <a:t> Kč  (dodávky a služby) / </a:t>
            </a:r>
            <a:r>
              <a:rPr lang="cs-CZ" i="1" dirty="0"/>
              <a:t>………..</a:t>
            </a:r>
            <a:r>
              <a:rPr lang="cs-CZ" b="1" i="1" dirty="0"/>
              <a:t> Kč (stavební práce)</a:t>
            </a:r>
            <a:endParaRPr lang="cs-CZ" sz="3200" i="1" dirty="0"/>
          </a:p>
          <a:p>
            <a:pPr lvl="1"/>
            <a:r>
              <a:rPr lang="cs-CZ" i="1" dirty="0"/>
              <a:t>Zadavatel </a:t>
            </a:r>
            <a:r>
              <a:rPr lang="cs-CZ" b="1" i="1" dirty="0"/>
              <a:t>osloví min. 1 dodavatele</a:t>
            </a:r>
            <a:r>
              <a:rPr lang="cs-CZ" i="1" dirty="0"/>
              <a:t> s výzvou k podání nabídky </a:t>
            </a:r>
            <a:br>
              <a:rPr lang="cs-CZ" i="1" dirty="0"/>
            </a:br>
            <a:r>
              <a:rPr lang="cs-CZ" i="1" dirty="0"/>
              <a:t>(e-mail/objednávka) nebo využije již dostupnou cenovou nabídku.</a:t>
            </a:r>
            <a:endParaRPr lang="cs-CZ" sz="2800" i="1" dirty="0"/>
          </a:p>
          <a:p>
            <a:pPr lvl="1"/>
            <a:r>
              <a:rPr lang="cs-CZ" i="1" dirty="0"/>
              <a:t>Starosta/pověřená osoba posoudí nabídku – zda je cena v místě a čase obvyklá, zda nabídka splňuje požadavky, které zadavatel stanovil – např. termín a způsob dodání, záruka, technické parametry, technické listy, zda nedošlo ke střetu zájmů atd. (není nutná komise). V případě, že nabídka nesplňuje požadavky zadavatele, může zadavatel vyzvat dodavatele k doplnění nabídky.</a:t>
            </a:r>
            <a:endParaRPr lang="cs-CZ" sz="2800" i="1" dirty="0"/>
          </a:p>
          <a:p>
            <a:pPr lvl="1"/>
            <a:r>
              <a:rPr lang="cs-CZ" i="1" dirty="0"/>
              <a:t>Uzavření </a:t>
            </a:r>
            <a:r>
              <a:rPr lang="cs-CZ" b="1" i="1" dirty="0"/>
              <a:t>smlouvy či potvrzené přijetí objednávky</a:t>
            </a:r>
            <a:r>
              <a:rPr lang="cs-CZ" i="1" dirty="0"/>
              <a:t>.</a:t>
            </a:r>
            <a:endParaRPr lang="cs-CZ" sz="2800" i="1" dirty="0"/>
          </a:p>
          <a:p>
            <a:pPr lvl="1"/>
            <a:r>
              <a:rPr lang="cs-CZ" i="1" dirty="0"/>
              <a:t>Doklady: výzva/objednávka, nabídka, uzavřená smlouva.“</a:t>
            </a:r>
            <a:endParaRPr lang="cs-CZ" sz="2800" i="1" dirty="0"/>
          </a:p>
        </p:txBody>
      </p:sp>
      <p:sp>
        <p:nvSpPr>
          <p:cNvPr id="4" name="Zástupný symbol pro číslo snímku 3">
            <a:extLst>
              <a:ext uri="{FF2B5EF4-FFF2-40B4-BE49-F238E27FC236}">
                <a16:creationId xmlns:a16="http://schemas.microsoft.com/office/drawing/2014/main" id="{38CE9C6C-934D-76F9-7D13-CB98113339C6}"/>
              </a:ext>
            </a:extLst>
          </p:cNvPr>
          <p:cNvSpPr>
            <a:spLocks noGrp="1"/>
          </p:cNvSpPr>
          <p:nvPr>
            <p:ph type="sldNum" sz="quarter" idx="12"/>
          </p:nvPr>
        </p:nvSpPr>
        <p:spPr/>
        <p:txBody>
          <a:bodyPr/>
          <a:lstStyle/>
          <a:p>
            <a:fld id="{1CF5A12E-3DFE-4C3E-9036-7893F29C52C1}" type="slidenum">
              <a:rPr lang="cs-CZ" smtClean="0"/>
              <a:t>23</a:t>
            </a:fld>
            <a:endParaRPr lang="cs-CZ" dirty="0"/>
          </a:p>
        </p:txBody>
      </p:sp>
    </p:spTree>
    <p:extLst>
      <p:ext uri="{BB962C8B-B14F-4D97-AF65-F5344CB8AC3E}">
        <p14:creationId xmlns:p14="http://schemas.microsoft.com/office/powerpoint/2010/main" val="32717067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E72ECE-EEE6-AA3A-DF55-415D81AF662C}"/>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761F837D-384E-ACEA-93D0-E72E07A5C73B}"/>
              </a:ext>
            </a:extLst>
          </p:cNvPr>
          <p:cNvSpPr>
            <a:spLocks noGrp="1"/>
          </p:cNvSpPr>
          <p:nvPr>
            <p:ph type="title"/>
          </p:nvPr>
        </p:nvSpPr>
        <p:spPr/>
        <p:txBody>
          <a:bodyPr/>
          <a:lstStyle/>
          <a:p>
            <a:r>
              <a:rPr lang="cs-CZ" dirty="0"/>
              <a:t>Čl. IV  Postup u veřejných zakázek kategorie A – přímé zadání</a:t>
            </a:r>
            <a:br>
              <a:rPr lang="cs-CZ" dirty="0"/>
            </a:br>
            <a:br>
              <a:rPr lang="cs-CZ" dirty="0"/>
            </a:br>
            <a:endParaRPr lang="cs-CZ" dirty="0"/>
          </a:p>
        </p:txBody>
      </p:sp>
      <p:sp>
        <p:nvSpPr>
          <p:cNvPr id="3" name="Zástupný obsah 2">
            <a:extLst>
              <a:ext uri="{FF2B5EF4-FFF2-40B4-BE49-F238E27FC236}">
                <a16:creationId xmlns:a16="http://schemas.microsoft.com/office/drawing/2014/main" id="{5172CD8B-854C-9A93-169A-C7DA7895D3C3}"/>
              </a:ext>
            </a:extLst>
          </p:cNvPr>
          <p:cNvSpPr>
            <a:spLocks noGrp="1"/>
          </p:cNvSpPr>
          <p:nvPr>
            <p:ph idx="1"/>
          </p:nvPr>
        </p:nvSpPr>
        <p:spPr>
          <a:xfrm>
            <a:off x="1620000" y="1787980"/>
            <a:ext cx="8964000" cy="4287542"/>
          </a:xfrm>
        </p:spPr>
        <p:txBody>
          <a:bodyPr/>
          <a:lstStyle/>
          <a:p>
            <a:r>
              <a:rPr lang="cs-CZ" dirty="0"/>
              <a:t>Zvážil bych doplnit do směrnice, že dostupnou cenovou nabídkou může být</a:t>
            </a:r>
            <a:br>
              <a:rPr lang="cs-CZ" dirty="0"/>
            </a:br>
            <a:r>
              <a:rPr lang="cs-CZ" dirty="0"/>
              <a:t>i ceník či platný katalog.</a:t>
            </a:r>
          </a:p>
          <a:p>
            <a:r>
              <a:rPr lang="cs-CZ" dirty="0"/>
              <a:t>Je vhodné poskytnout dodavateli podklad (formulář) pro poskytnutí odpovědi.</a:t>
            </a:r>
          </a:p>
        </p:txBody>
      </p:sp>
      <p:sp>
        <p:nvSpPr>
          <p:cNvPr id="4" name="Zástupný symbol pro číslo snímku 3">
            <a:extLst>
              <a:ext uri="{FF2B5EF4-FFF2-40B4-BE49-F238E27FC236}">
                <a16:creationId xmlns:a16="http://schemas.microsoft.com/office/drawing/2014/main" id="{6645166E-5086-83F6-72CE-BCBFD8385BA1}"/>
              </a:ext>
            </a:extLst>
          </p:cNvPr>
          <p:cNvSpPr>
            <a:spLocks noGrp="1"/>
          </p:cNvSpPr>
          <p:nvPr>
            <p:ph type="sldNum" sz="quarter" idx="12"/>
          </p:nvPr>
        </p:nvSpPr>
        <p:spPr/>
        <p:txBody>
          <a:bodyPr/>
          <a:lstStyle/>
          <a:p>
            <a:fld id="{1CF5A12E-3DFE-4C3E-9036-7893F29C52C1}" type="slidenum">
              <a:rPr lang="cs-CZ" smtClean="0"/>
              <a:t>24</a:t>
            </a:fld>
            <a:endParaRPr lang="cs-CZ" dirty="0"/>
          </a:p>
        </p:txBody>
      </p:sp>
    </p:spTree>
    <p:extLst>
      <p:ext uri="{BB962C8B-B14F-4D97-AF65-F5344CB8AC3E}">
        <p14:creationId xmlns:p14="http://schemas.microsoft.com/office/powerpoint/2010/main" val="22901299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3F8F4A-6DA6-F64B-0DB8-4F4AC32C85C9}"/>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0B4E5F85-6D27-7680-AF9A-AC6BF82F8632}"/>
              </a:ext>
            </a:extLst>
          </p:cNvPr>
          <p:cNvSpPr>
            <a:spLocks noGrp="1"/>
          </p:cNvSpPr>
          <p:nvPr>
            <p:ph type="title"/>
          </p:nvPr>
        </p:nvSpPr>
        <p:spPr/>
        <p:txBody>
          <a:bodyPr/>
          <a:lstStyle/>
          <a:p>
            <a:r>
              <a:rPr lang="cs-CZ" dirty="0"/>
              <a:t>Čl. V  Postup u veřejných zakázek kategorie B – uzavřená výzva</a:t>
            </a:r>
            <a:br>
              <a:rPr lang="cs-CZ" dirty="0"/>
            </a:br>
            <a:endParaRPr lang="cs-CZ" dirty="0"/>
          </a:p>
        </p:txBody>
      </p:sp>
      <p:sp>
        <p:nvSpPr>
          <p:cNvPr id="3" name="Zástupný obsah 2">
            <a:extLst>
              <a:ext uri="{FF2B5EF4-FFF2-40B4-BE49-F238E27FC236}">
                <a16:creationId xmlns:a16="http://schemas.microsoft.com/office/drawing/2014/main" id="{D7DD069D-3041-70F6-0BC9-903E5763735D}"/>
              </a:ext>
            </a:extLst>
          </p:cNvPr>
          <p:cNvSpPr>
            <a:spLocks noGrp="1"/>
          </p:cNvSpPr>
          <p:nvPr>
            <p:ph idx="1"/>
          </p:nvPr>
        </p:nvSpPr>
        <p:spPr/>
        <p:txBody>
          <a:bodyPr/>
          <a:lstStyle/>
          <a:p>
            <a:pPr lvl="0"/>
            <a:r>
              <a:rPr lang="cs-CZ" b="1" i="1" dirty="0"/>
              <a:t>Výzva min. 3 vhodným dodavatelům</a:t>
            </a:r>
            <a:r>
              <a:rPr lang="cs-CZ" i="1" dirty="0"/>
              <a:t> (e-mail/web formulář) obsahující:</a:t>
            </a:r>
            <a:endParaRPr lang="cs-CZ" sz="3200" i="1" dirty="0"/>
          </a:p>
          <a:p>
            <a:pPr lvl="1"/>
            <a:r>
              <a:rPr lang="cs-CZ" i="1" dirty="0"/>
              <a:t>identifikaci zadavatele,</a:t>
            </a:r>
            <a:endParaRPr lang="cs-CZ" sz="2800" i="1" dirty="0"/>
          </a:p>
          <a:p>
            <a:pPr lvl="1"/>
            <a:r>
              <a:rPr lang="cs-CZ" i="1" dirty="0"/>
              <a:t>popis předmětu včetně doby/termínu plnění a místa, </a:t>
            </a:r>
            <a:endParaRPr lang="cs-CZ" sz="2800" i="1" dirty="0"/>
          </a:p>
          <a:p>
            <a:pPr lvl="1"/>
            <a:r>
              <a:rPr lang="cs-CZ" i="1" dirty="0"/>
              <a:t>požadavky na kvalifikaci (přiměřené) – budou-li požadovány,</a:t>
            </a:r>
            <a:endParaRPr lang="cs-CZ" sz="2800" i="1" dirty="0"/>
          </a:p>
          <a:p>
            <a:pPr lvl="1"/>
            <a:r>
              <a:rPr lang="cs-CZ" b="1" i="1" dirty="0"/>
              <a:t>hodnoticí kritérium</a:t>
            </a:r>
            <a:r>
              <a:rPr lang="cs-CZ" i="1" dirty="0"/>
              <a:t> (nejnižší cena, ekonomická výhodnost aj.),</a:t>
            </a:r>
            <a:endParaRPr lang="cs-CZ" sz="2800" i="1" dirty="0"/>
          </a:p>
          <a:p>
            <a:pPr lvl="1"/>
            <a:r>
              <a:rPr lang="cs-CZ" i="1" dirty="0"/>
              <a:t>lhůtu pro podání nabídek </a:t>
            </a:r>
            <a:r>
              <a:rPr lang="cs-CZ" b="1" i="1" dirty="0"/>
              <a:t>≥ 7 kalendářních dní </a:t>
            </a:r>
            <a:r>
              <a:rPr lang="cs-CZ" i="1" dirty="0"/>
              <a:t>(</a:t>
            </a:r>
            <a:r>
              <a:rPr lang="cs-CZ" i="1" dirty="0">
                <a:highlight>
                  <a:srgbClr val="FFFF00"/>
                </a:highlight>
              </a:rPr>
              <a:t>zadavatel si může upravit délku lhůty</a:t>
            </a:r>
            <a:r>
              <a:rPr lang="cs-CZ" i="1" dirty="0"/>
              <a:t>),</a:t>
            </a:r>
            <a:endParaRPr lang="cs-CZ" sz="2800" i="1" dirty="0"/>
          </a:p>
          <a:p>
            <a:pPr lvl="1"/>
            <a:r>
              <a:rPr lang="cs-CZ" b="1" i="1" dirty="0"/>
              <a:t>způsob zpracování nabídkové ceny,</a:t>
            </a:r>
            <a:endParaRPr lang="cs-CZ" sz="2800" i="1" dirty="0"/>
          </a:p>
          <a:p>
            <a:pPr lvl="1"/>
            <a:r>
              <a:rPr lang="cs-CZ" i="1" dirty="0"/>
              <a:t>…</a:t>
            </a:r>
            <a:endParaRPr lang="cs-CZ" sz="2800" i="1" dirty="0"/>
          </a:p>
          <a:p>
            <a:endParaRPr lang="cs-CZ" dirty="0"/>
          </a:p>
        </p:txBody>
      </p:sp>
      <p:sp>
        <p:nvSpPr>
          <p:cNvPr id="4" name="Zástupný symbol pro číslo snímku 3">
            <a:extLst>
              <a:ext uri="{FF2B5EF4-FFF2-40B4-BE49-F238E27FC236}">
                <a16:creationId xmlns:a16="http://schemas.microsoft.com/office/drawing/2014/main" id="{C1E49668-E43E-1945-4AAF-3C36FA8E7D4D}"/>
              </a:ext>
            </a:extLst>
          </p:cNvPr>
          <p:cNvSpPr>
            <a:spLocks noGrp="1"/>
          </p:cNvSpPr>
          <p:nvPr>
            <p:ph type="sldNum" sz="quarter" idx="12"/>
          </p:nvPr>
        </p:nvSpPr>
        <p:spPr/>
        <p:txBody>
          <a:bodyPr/>
          <a:lstStyle/>
          <a:p>
            <a:fld id="{1CF5A12E-3DFE-4C3E-9036-7893F29C52C1}" type="slidenum">
              <a:rPr lang="cs-CZ" smtClean="0"/>
              <a:t>25</a:t>
            </a:fld>
            <a:endParaRPr lang="cs-CZ" dirty="0"/>
          </a:p>
        </p:txBody>
      </p:sp>
    </p:spTree>
    <p:extLst>
      <p:ext uri="{BB962C8B-B14F-4D97-AF65-F5344CB8AC3E}">
        <p14:creationId xmlns:p14="http://schemas.microsoft.com/office/powerpoint/2010/main" val="33214749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DFFF11-0A15-1B80-F3A8-88E159687660}"/>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EFF8AD65-F38E-0423-D8FE-4D449BAE4A28}"/>
              </a:ext>
            </a:extLst>
          </p:cNvPr>
          <p:cNvSpPr>
            <a:spLocks noGrp="1"/>
          </p:cNvSpPr>
          <p:nvPr>
            <p:ph type="title"/>
          </p:nvPr>
        </p:nvSpPr>
        <p:spPr/>
        <p:txBody>
          <a:bodyPr/>
          <a:lstStyle/>
          <a:p>
            <a:r>
              <a:rPr lang="cs-CZ" dirty="0"/>
              <a:t>Čl. V  Postup u veřejných zakázek kategorie B – uzavřená výzva</a:t>
            </a:r>
            <a:br>
              <a:rPr lang="cs-CZ" dirty="0"/>
            </a:br>
            <a:endParaRPr lang="cs-CZ" dirty="0"/>
          </a:p>
        </p:txBody>
      </p:sp>
      <p:sp>
        <p:nvSpPr>
          <p:cNvPr id="3" name="Zástupný obsah 2">
            <a:extLst>
              <a:ext uri="{FF2B5EF4-FFF2-40B4-BE49-F238E27FC236}">
                <a16:creationId xmlns:a16="http://schemas.microsoft.com/office/drawing/2014/main" id="{3B329C4E-34D7-B663-05E2-F3608661D866}"/>
              </a:ext>
            </a:extLst>
          </p:cNvPr>
          <p:cNvSpPr>
            <a:spLocks noGrp="1"/>
          </p:cNvSpPr>
          <p:nvPr>
            <p:ph idx="1"/>
          </p:nvPr>
        </p:nvSpPr>
        <p:spPr/>
        <p:txBody>
          <a:bodyPr/>
          <a:lstStyle/>
          <a:p>
            <a:pPr lvl="0"/>
            <a:r>
              <a:rPr lang="cs-CZ" i="1" dirty="0"/>
              <a:t>…</a:t>
            </a:r>
            <a:endParaRPr lang="cs-CZ" sz="2800" i="1" dirty="0"/>
          </a:p>
          <a:p>
            <a:pPr lvl="1"/>
            <a:r>
              <a:rPr lang="cs-CZ" b="1" i="1" dirty="0"/>
              <a:t>způsob podání nabídky </a:t>
            </a:r>
            <a:r>
              <a:rPr lang="cs-CZ" i="1" dirty="0"/>
              <a:t>– forma (elektronické nebo listinné podání), místo,</a:t>
            </a:r>
            <a:endParaRPr lang="cs-CZ" sz="2800" i="1" dirty="0"/>
          </a:p>
          <a:p>
            <a:pPr lvl="1"/>
            <a:r>
              <a:rPr lang="cs-CZ" i="1" dirty="0"/>
              <a:t>možnost požádat o dodatečné informace k výzvě k podání nabídky (pokud zadavatel chce tuto možnost poskytnout) – jakým způsobem, komu, do kdy, lhůta pro vyjádření zadavatele,</a:t>
            </a:r>
            <a:endParaRPr lang="cs-CZ" sz="2800" i="1" dirty="0"/>
          </a:p>
          <a:p>
            <a:pPr lvl="1"/>
            <a:r>
              <a:rPr lang="cs-CZ" i="1" dirty="0"/>
              <a:t>informaci o možnosti podat výhradu proti výsledku výběrového řízení (pokud zadavatel chce tuto možnost poskytnout) – do kdy, komu, jakým způsobem, náležitosti,</a:t>
            </a:r>
            <a:endParaRPr lang="cs-CZ" sz="2800" i="1" dirty="0"/>
          </a:p>
          <a:p>
            <a:pPr lvl="1"/>
            <a:r>
              <a:rPr lang="cs-CZ" i="1" dirty="0"/>
              <a:t>informaci o možnosti zrušit výběrové řízení</a:t>
            </a:r>
            <a:endParaRPr lang="cs-CZ" sz="2800" i="1" dirty="0"/>
          </a:p>
          <a:p>
            <a:pPr lvl="1"/>
            <a:r>
              <a:rPr lang="cs-CZ" i="1" dirty="0"/>
              <a:t>informaci o možnosti jednat s dodavateli o podaných nabídkách.</a:t>
            </a:r>
            <a:endParaRPr lang="cs-CZ" sz="2800" i="1" dirty="0"/>
          </a:p>
          <a:p>
            <a:endParaRPr lang="cs-CZ" dirty="0"/>
          </a:p>
        </p:txBody>
      </p:sp>
      <p:sp>
        <p:nvSpPr>
          <p:cNvPr id="4" name="Zástupný symbol pro číslo snímku 3">
            <a:extLst>
              <a:ext uri="{FF2B5EF4-FFF2-40B4-BE49-F238E27FC236}">
                <a16:creationId xmlns:a16="http://schemas.microsoft.com/office/drawing/2014/main" id="{D2F3023B-57FC-BCDE-3917-AF4AE5BB1C3E}"/>
              </a:ext>
            </a:extLst>
          </p:cNvPr>
          <p:cNvSpPr>
            <a:spLocks noGrp="1"/>
          </p:cNvSpPr>
          <p:nvPr>
            <p:ph type="sldNum" sz="quarter" idx="12"/>
          </p:nvPr>
        </p:nvSpPr>
        <p:spPr/>
        <p:txBody>
          <a:bodyPr/>
          <a:lstStyle/>
          <a:p>
            <a:fld id="{1CF5A12E-3DFE-4C3E-9036-7893F29C52C1}" type="slidenum">
              <a:rPr lang="cs-CZ" smtClean="0"/>
              <a:t>26</a:t>
            </a:fld>
            <a:endParaRPr lang="cs-CZ" dirty="0"/>
          </a:p>
        </p:txBody>
      </p:sp>
    </p:spTree>
    <p:extLst>
      <p:ext uri="{BB962C8B-B14F-4D97-AF65-F5344CB8AC3E}">
        <p14:creationId xmlns:p14="http://schemas.microsoft.com/office/powerpoint/2010/main" val="662929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B750EC-BB05-E707-1BCF-51939A3B29B2}"/>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4C160F28-49EB-9584-8344-4F75D11CFD3D}"/>
              </a:ext>
            </a:extLst>
          </p:cNvPr>
          <p:cNvSpPr>
            <a:spLocks noGrp="1"/>
          </p:cNvSpPr>
          <p:nvPr>
            <p:ph type="title"/>
          </p:nvPr>
        </p:nvSpPr>
        <p:spPr/>
        <p:txBody>
          <a:bodyPr/>
          <a:lstStyle/>
          <a:p>
            <a:r>
              <a:rPr lang="cs-CZ" dirty="0"/>
              <a:t>Čl. V  Postup u veřejných zakázek kategorie B – uzavřená výzva</a:t>
            </a:r>
            <a:br>
              <a:rPr lang="cs-CZ" dirty="0"/>
            </a:br>
            <a:endParaRPr lang="cs-CZ" dirty="0"/>
          </a:p>
        </p:txBody>
      </p:sp>
      <p:sp>
        <p:nvSpPr>
          <p:cNvPr id="3" name="Zástupný obsah 2">
            <a:extLst>
              <a:ext uri="{FF2B5EF4-FFF2-40B4-BE49-F238E27FC236}">
                <a16:creationId xmlns:a16="http://schemas.microsoft.com/office/drawing/2014/main" id="{A9968973-0A9C-0596-7785-727F7BC14CE0}"/>
              </a:ext>
            </a:extLst>
          </p:cNvPr>
          <p:cNvSpPr>
            <a:spLocks noGrp="1"/>
          </p:cNvSpPr>
          <p:nvPr>
            <p:ph idx="1"/>
          </p:nvPr>
        </p:nvSpPr>
        <p:spPr>
          <a:xfrm>
            <a:off x="1620000" y="1869622"/>
            <a:ext cx="8964000" cy="4205900"/>
          </a:xfrm>
        </p:spPr>
        <p:txBody>
          <a:bodyPr/>
          <a:lstStyle/>
          <a:p>
            <a:pPr lvl="0"/>
            <a:r>
              <a:rPr lang="cs-CZ" b="1" i="1" dirty="0"/>
              <a:t>Otevírání, posouzení a hodnocení</a:t>
            </a:r>
            <a:r>
              <a:rPr lang="cs-CZ" i="1" dirty="0"/>
              <a:t> provede </a:t>
            </a:r>
            <a:r>
              <a:rPr lang="cs-CZ" i="1" dirty="0">
                <a:highlight>
                  <a:srgbClr val="FFFF00"/>
                </a:highlight>
              </a:rPr>
              <a:t>starosta/pověřená osoba/komise</a:t>
            </a:r>
            <a:r>
              <a:rPr lang="cs-CZ" i="1" dirty="0"/>
              <a:t>. </a:t>
            </a:r>
          </a:p>
          <a:p>
            <a:pPr lvl="0"/>
            <a:r>
              <a:rPr lang="cs-CZ" i="1" dirty="0"/>
              <a:t>Zpracuje se </a:t>
            </a:r>
            <a:r>
              <a:rPr lang="cs-CZ" b="1" i="1" dirty="0"/>
              <a:t>Protokol o otevírání, posouzení a hodnocení nabídek</a:t>
            </a:r>
            <a:r>
              <a:rPr lang="cs-CZ" i="1" dirty="0"/>
              <a:t>. </a:t>
            </a:r>
            <a:r>
              <a:rPr lang="cs-CZ" i="1" dirty="0">
                <a:highlight>
                  <a:srgbClr val="FFFF00"/>
                </a:highlight>
              </a:rPr>
              <a:t>Starosta/pověřená osoba/komise</a:t>
            </a:r>
            <a:r>
              <a:rPr lang="cs-CZ" i="1" dirty="0"/>
              <a:t> provede hodnocení nabídek a posoudí, zda vybraná nabídka dle kritérií hodnocení splňuje všechny požadavky zadavatele uvedené ve výzvě k podání nabídky. </a:t>
            </a:r>
          </a:p>
          <a:p>
            <a:pPr lvl="1"/>
            <a:r>
              <a:rPr lang="cs-CZ" i="1" dirty="0"/>
              <a:t>Protokol může být ve vhodných případech rozdělen do více dokumentů.</a:t>
            </a:r>
          </a:p>
          <a:p>
            <a:pPr lvl="0"/>
            <a:r>
              <a:rPr lang="cs-CZ" i="1" dirty="0"/>
              <a:t>Zadavatel může o podaných nabídkách s dodavateli jednat, i pokud si tuto možnost nevyhradil ve výzvě pro podání nabídky. O průběhu jednání s dodavateli a jeho výsledku vyhotoví zadavatel Zápis z jednání. </a:t>
            </a:r>
          </a:p>
          <a:p>
            <a:pPr lvl="0"/>
            <a:r>
              <a:rPr lang="cs-CZ" i="1" dirty="0"/>
              <a:t>V případě, že nabídka nesplňuje požadavky zadavatele, může zadavatel vyzvat dodavatele k doplnění nabídky.</a:t>
            </a:r>
          </a:p>
          <a:p>
            <a:pPr lvl="1"/>
            <a:endParaRPr lang="cs-CZ" i="1" dirty="0"/>
          </a:p>
          <a:p>
            <a:pPr lvl="0"/>
            <a:endParaRPr lang="cs-CZ" sz="2800" i="1" dirty="0"/>
          </a:p>
          <a:p>
            <a:endParaRPr lang="cs-CZ" dirty="0"/>
          </a:p>
        </p:txBody>
      </p:sp>
      <p:sp>
        <p:nvSpPr>
          <p:cNvPr id="4" name="Zástupný symbol pro číslo snímku 3">
            <a:extLst>
              <a:ext uri="{FF2B5EF4-FFF2-40B4-BE49-F238E27FC236}">
                <a16:creationId xmlns:a16="http://schemas.microsoft.com/office/drawing/2014/main" id="{D4C772F7-2796-327B-E62B-E6DC81D11755}"/>
              </a:ext>
            </a:extLst>
          </p:cNvPr>
          <p:cNvSpPr>
            <a:spLocks noGrp="1"/>
          </p:cNvSpPr>
          <p:nvPr>
            <p:ph type="sldNum" sz="quarter" idx="12"/>
          </p:nvPr>
        </p:nvSpPr>
        <p:spPr/>
        <p:txBody>
          <a:bodyPr/>
          <a:lstStyle/>
          <a:p>
            <a:fld id="{1CF5A12E-3DFE-4C3E-9036-7893F29C52C1}" type="slidenum">
              <a:rPr lang="cs-CZ" smtClean="0"/>
              <a:t>27</a:t>
            </a:fld>
            <a:endParaRPr lang="cs-CZ" dirty="0"/>
          </a:p>
        </p:txBody>
      </p:sp>
    </p:spTree>
    <p:extLst>
      <p:ext uri="{BB962C8B-B14F-4D97-AF65-F5344CB8AC3E}">
        <p14:creationId xmlns:p14="http://schemas.microsoft.com/office/powerpoint/2010/main" val="23748651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E7A69D-20A7-F679-B998-94F641053B40}"/>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45682D29-BA0A-3F1C-16A5-BB7B754A2301}"/>
              </a:ext>
            </a:extLst>
          </p:cNvPr>
          <p:cNvSpPr>
            <a:spLocks noGrp="1"/>
          </p:cNvSpPr>
          <p:nvPr>
            <p:ph type="title"/>
          </p:nvPr>
        </p:nvSpPr>
        <p:spPr/>
        <p:txBody>
          <a:bodyPr/>
          <a:lstStyle/>
          <a:p>
            <a:r>
              <a:rPr lang="cs-CZ" dirty="0"/>
              <a:t>Čl. V  Postup u veřejných zakázek kategorie B – uzavřená výzva</a:t>
            </a:r>
            <a:br>
              <a:rPr lang="cs-CZ" dirty="0"/>
            </a:br>
            <a:endParaRPr lang="cs-CZ" dirty="0"/>
          </a:p>
        </p:txBody>
      </p:sp>
      <p:sp>
        <p:nvSpPr>
          <p:cNvPr id="3" name="Zástupný obsah 2">
            <a:extLst>
              <a:ext uri="{FF2B5EF4-FFF2-40B4-BE49-F238E27FC236}">
                <a16:creationId xmlns:a16="http://schemas.microsoft.com/office/drawing/2014/main" id="{03882D7E-0AC1-C476-C04E-B1A779169181}"/>
              </a:ext>
            </a:extLst>
          </p:cNvPr>
          <p:cNvSpPr>
            <a:spLocks noGrp="1"/>
          </p:cNvSpPr>
          <p:nvPr>
            <p:ph idx="1"/>
          </p:nvPr>
        </p:nvSpPr>
        <p:spPr/>
        <p:txBody>
          <a:bodyPr/>
          <a:lstStyle/>
          <a:p>
            <a:pPr lvl="0">
              <a:spcBef>
                <a:spcPts val="300"/>
              </a:spcBef>
            </a:pPr>
            <a:r>
              <a:rPr lang="cs-CZ" i="1" dirty="0"/>
              <a:t>Protokol o otevírání, posouzení a hodnocení nabídek bude obsahovat minimálně:</a:t>
            </a:r>
          </a:p>
          <a:p>
            <a:pPr lvl="1">
              <a:spcBef>
                <a:spcPts val="300"/>
              </a:spcBef>
              <a:spcAft>
                <a:spcPts val="600"/>
              </a:spcAft>
            </a:pPr>
            <a:r>
              <a:rPr lang="cs-CZ" i="1" dirty="0"/>
              <a:t>a) seznam doručených nabídek, včetně identifikačních údajů účastníků, </a:t>
            </a:r>
          </a:p>
          <a:p>
            <a:pPr lvl="1">
              <a:spcBef>
                <a:spcPts val="300"/>
              </a:spcBef>
              <a:spcAft>
                <a:spcPts val="600"/>
              </a:spcAft>
            </a:pPr>
            <a:r>
              <a:rPr lang="cs-CZ" i="1" dirty="0"/>
              <a:t>b) seznam účastníků vyzvaných k doplnění/objasnění nabídky, pokud byli vyzváni, </a:t>
            </a:r>
          </a:p>
          <a:p>
            <a:pPr lvl="1">
              <a:spcBef>
                <a:spcPts val="300"/>
              </a:spcBef>
              <a:spcAft>
                <a:spcPts val="600"/>
              </a:spcAft>
            </a:pPr>
            <a:r>
              <a:rPr lang="cs-CZ" i="1" dirty="0"/>
              <a:t>c) seznam vyloučených dodavatelů a zdůvodnění jejich vyloučení, pokud byly někteří dodavatelé vyloučeni,</a:t>
            </a:r>
          </a:p>
          <a:p>
            <a:pPr lvl="1">
              <a:spcBef>
                <a:spcPts val="300"/>
              </a:spcBef>
              <a:spcAft>
                <a:spcPts val="600"/>
              </a:spcAft>
            </a:pPr>
            <a:r>
              <a:rPr lang="cs-CZ" i="1" dirty="0"/>
              <a:t>d) popis způsobu a odůvodnění hodnocení nabídek, pokud je hodnotícím kritériem ekonomická výhodnost nabídky, </a:t>
            </a:r>
          </a:p>
          <a:p>
            <a:pPr lvl="1">
              <a:spcBef>
                <a:spcPts val="300"/>
              </a:spcBef>
              <a:spcAft>
                <a:spcPts val="600"/>
              </a:spcAft>
            </a:pPr>
            <a:r>
              <a:rPr lang="cs-CZ" i="1" dirty="0"/>
              <a:t>e) uplatnění výhrady a způsob rozhodnutí o ní,</a:t>
            </a:r>
          </a:p>
          <a:p>
            <a:pPr lvl="1">
              <a:spcBef>
                <a:spcPts val="300"/>
              </a:spcBef>
              <a:spcAft>
                <a:spcPts val="600"/>
              </a:spcAft>
            </a:pPr>
            <a:r>
              <a:rPr lang="cs-CZ" i="1" dirty="0"/>
              <a:t>f) výsledek hodnocení.</a:t>
            </a:r>
          </a:p>
          <a:p>
            <a:pPr marL="0" lvl="0" indent="0">
              <a:buNone/>
            </a:pPr>
            <a:endParaRPr lang="cs-CZ" sz="2800" i="1" dirty="0"/>
          </a:p>
          <a:p>
            <a:endParaRPr lang="cs-CZ" dirty="0"/>
          </a:p>
        </p:txBody>
      </p:sp>
      <p:sp>
        <p:nvSpPr>
          <p:cNvPr id="4" name="Zástupný symbol pro číslo snímku 3">
            <a:extLst>
              <a:ext uri="{FF2B5EF4-FFF2-40B4-BE49-F238E27FC236}">
                <a16:creationId xmlns:a16="http://schemas.microsoft.com/office/drawing/2014/main" id="{21180CC9-60EF-7FA3-D488-38A568BD4227}"/>
              </a:ext>
            </a:extLst>
          </p:cNvPr>
          <p:cNvSpPr>
            <a:spLocks noGrp="1"/>
          </p:cNvSpPr>
          <p:nvPr>
            <p:ph type="sldNum" sz="quarter" idx="12"/>
          </p:nvPr>
        </p:nvSpPr>
        <p:spPr/>
        <p:txBody>
          <a:bodyPr/>
          <a:lstStyle/>
          <a:p>
            <a:fld id="{1CF5A12E-3DFE-4C3E-9036-7893F29C52C1}" type="slidenum">
              <a:rPr lang="cs-CZ" smtClean="0"/>
              <a:t>28</a:t>
            </a:fld>
            <a:endParaRPr lang="cs-CZ" dirty="0"/>
          </a:p>
        </p:txBody>
      </p:sp>
    </p:spTree>
    <p:extLst>
      <p:ext uri="{BB962C8B-B14F-4D97-AF65-F5344CB8AC3E}">
        <p14:creationId xmlns:p14="http://schemas.microsoft.com/office/powerpoint/2010/main" val="303750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BBFCC3-8873-418E-94E8-ECD2C7CA8A32}"/>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94B70CF9-BE47-F19B-685C-D5203398631A}"/>
              </a:ext>
            </a:extLst>
          </p:cNvPr>
          <p:cNvSpPr>
            <a:spLocks noGrp="1"/>
          </p:cNvSpPr>
          <p:nvPr>
            <p:ph type="title"/>
          </p:nvPr>
        </p:nvSpPr>
        <p:spPr/>
        <p:txBody>
          <a:bodyPr/>
          <a:lstStyle/>
          <a:p>
            <a:r>
              <a:rPr lang="cs-CZ" dirty="0"/>
              <a:t>Čl. V  Postup u veřejných zakázek kategorie B – uzavřená výzva</a:t>
            </a:r>
            <a:br>
              <a:rPr lang="cs-CZ" dirty="0"/>
            </a:br>
            <a:endParaRPr lang="cs-CZ" dirty="0"/>
          </a:p>
        </p:txBody>
      </p:sp>
      <p:sp>
        <p:nvSpPr>
          <p:cNvPr id="3" name="Zástupný obsah 2">
            <a:extLst>
              <a:ext uri="{FF2B5EF4-FFF2-40B4-BE49-F238E27FC236}">
                <a16:creationId xmlns:a16="http://schemas.microsoft.com/office/drawing/2014/main" id="{D7E7C4E2-9E35-9691-2F25-5BFD6C3384DC}"/>
              </a:ext>
            </a:extLst>
          </p:cNvPr>
          <p:cNvSpPr>
            <a:spLocks noGrp="1"/>
          </p:cNvSpPr>
          <p:nvPr>
            <p:ph idx="1"/>
          </p:nvPr>
        </p:nvSpPr>
        <p:spPr/>
        <p:txBody>
          <a:bodyPr/>
          <a:lstStyle/>
          <a:p>
            <a:pPr lvl="0"/>
            <a:r>
              <a:rPr lang="cs-CZ" i="1" dirty="0"/>
              <a:t>„Pokud provádí hodnocení nabídek osoba pověřená zadavatelem nebo komise, podepíší prohlášení o neexistenci střetu zájmů a mlčenlivosti.</a:t>
            </a:r>
          </a:p>
          <a:p>
            <a:r>
              <a:rPr lang="cs-CZ" i="1" dirty="0"/>
              <a:t>Zadavatel může vyloučit dodavatele z výběrového řízení, pokud jeho nabídka nesplnila podmínky zadavatele uvedené ve výzvě, došlo ke střetu zájmů, platí zákaz zadání veřejné zakázky, dodavatel neposkytuje zadavateli součinnost s uzavřením smlouvy/objednávky nebo nabídka obsahuje mimořádně nízkou nabídkovou cenu.“</a:t>
            </a:r>
          </a:p>
          <a:p>
            <a:r>
              <a:rPr lang="cs-CZ" dirty="0"/>
              <a:t>Tam, kde zadavatel předpokládá problémy, se vyplatí pečlivě definovat.</a:t>
            </a:r>
          </a:p>
          <a:p>
            <a:endParaRPr lang="cs-CZ" dirty="0"/>
          </a:p>
        </p:txBody>
      </p:sp>
      <p:sp>
        <p:nvSpPr>
          <p:cNvPr id="4" name="Zástupný symbol pro číslo snímku 3">
            <a:extLst>
              <a:ext uri="{FF2B5EF4-FFF2-40B4-BE49-F238E27FC236}">
                <a16:creationId xmlns:a16="http://schemas.microsoft.com/office/drawing/2014/main" id="{AC852F67-1FCC-BD8B-088D-D2210EA92272}"/>
              </a:ext>
            </a:extLst>
          </p:cNvPr>
          <p:cNvSpPr>
            <a:spLocks noGrp="1"/>
          </p:cNvSpPr>
          <p:nvPr>
            <p:ph type="sldNum" sz="quarter" idx="12"/>
          </p:nvPr>
        </p:nvSpPr>
        <p:spPr/>
        <p:txBody>
          <a:bodyPr/>
          <a:lstStyle/>
          <a:p>
            <a:fld id="{1CF5A12E-3DFE-4C3E-9036-7893F29C52C1}" type="slidenum">
              <a:rPr lang="cs-CZ" smtClean="0"/>
              <a:t>29</a:t>
            </a:fld>
            <a:endParaRPr lang="cs-CZ" dirty="0"/>
          </a:p>
        </p:txBody>
      </p:sp>
    </p:spTree>
    <p:extLst>
      <p:ext uri="{BB962C8B-B14F-4D97-AF65-F5344CB8AC3E}">
        <p14:creationId xmlns:p14="http://schemas.microsoft.com/office/powerpoint/2010/main" val="40852314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p>
            <a:r>
              <a:rPr lang="cs-CZ" dirty="0"/>
              <a:t>Vzorová vnitřní směrnice obce pro zadávání veřejných zakázek malého rozsahu [2025+]</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p:txBody>
          <a:bodyPr/>
          <a:lstStyle/>
          <a:p>
            <a:r>
              <a:rPr lang="cs-CZ" dirty="0"/>
              <a:t>zajišťuje dodržování základních zásad </a:t>
            </a:r>
          </a:p>
          <a:p>
            <a:r>
              <a:rPr lang="cs-CZ" dirty="0"/>
              <a:t>určena zejména obcím, které ji mohou po doplnění nezbytných údajů přijmout jako svoji interní směrnici, ale jako inspirace i pro další zadavatele</a:t>
            </a:r>
          </a:p>
          <a:p>
            <a:r>
              <a:rPr lang="cs-CZ" dirty="0"/>
              <a:t>pokud se obec nebo jiný zadavatel rozhodne upravit, pak</a:t>
            </a:r>
          </a:p>
          <a:p>
            <a:pPr lvl="1"/>
            <a:r>
              <a:rPr lang="cs-CZ" dirty="0"/>
              <a:t>postupovat opatrně při zpřísnění</a:t>
            </a:r>
          </a:p>
          <a:p>
            <a:pPr lvl="1"/>
            <a:r>
              <a:rPr lang="cs-CZ" dirty="0"/>
              <a:t>i v souvislosti s VZMR lze spáchat trestné činy dle § 257 až 259 trestního zákoníku, k tomu viz usnesení NS ze dne 31. 5. 2017, </a:t>
            </a:r>
            <a:r>
              <a:rPr lang="cs-CZ" dirty="0" err="1"/>
              <a:t>sp</a:t>
            </a:r>
            <a:r>
              <a:rPr lang="cs-CZ" dirty="0"/>
              <a:t>. zn. 5 </a:t>
            </a:r>
            <a:r>
              <a:rPr lang="cs-CZ" dirty="0" err="1"/>
              <a:t>Tdo</a:t>
            </a:r>
            <a:r>
              <a:rPr lang="cs-CZ" dirty="0"/>
              <a:t> 1364/2016  </a:t>
            </a:r>
          </a:p>
          <a:p>
            <a:endParaRPr lang="cs-CZ" dirty="0"/>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3</a:t>
            </a:fld>
            <a:endParaRPr lang="cs-CZ" dirty="0"/>
          </a:p>
        </p:txBody>
      </p:sp>
    </p:spTree>
    <p:extLst>
      <p:ext uri="{BB962C8B-B14F-4D97-AF65-F5344CB8AC3E}">
        <p14:creationId xmlns:p14="http://schemas.microsoft.com/office/powerpoint/2010/main" val="38882949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DBEC78-D0A8-E742-618C-5518882E420C}"/>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23A2B299-11C6-67B5-768D-2EE574E1C06E}"/>
              </a:ext>
            </a:extLst>
          </p:cNvPr>
          <p:cNvSpPr>
            <a:spLocks noGrp="1"/>
          </p:cNvSpPr>
          <p:nvPr>
            <p:ph type="title"/>
          </p:nvPr>
        </p:nvSpPr>
        <p:spPr/>
        <p:txBody>
          <a:bodyPr/>
          <a:lstStyle/>
          <a:p>
            <a:r>
              <a:rPr lang="cs-CZ" dirty="0"/>
              <a:t>Čl. V  Postup u veřejných zakázek kategorie B – uzavřená výzva</a:t>
            </a:r>
            <a:br>
              <a:rPr lang="cs-CZ" dirty="0"/>
            </a:br>
            <a:endParaRPr lang="cs-CZ" dirty="0"/>
          </a:p>
        </p:txBody>
      </p:sp>
      <p:sp>
        <p:nvSpPr>
          <p:cNvPr id="3" name="Zástupný obsah 2">
            <a:extLst>
              <a:ext uri="{FF2B5EF4-FFF2-40B4-BE49-F238E27FC236}">
                <a16:creationId xmlns:a16="http://schemas.microsoft.com/office/drawing/2014/main" id="{C2535A51-92CD-D58D-83A3-4F4C27E21E54}"/>
              </a:ext>
            </a:extLst>
          </p:cNvPr>
          <p:cNvSpPr>
            <a:spLocks noGrp="1"/>
          </p:cNvSpPr>
          <p:nvPr>
            <p:ph idx="1"/>
          </p:nvPr>
        </p:nvSpPr>
        <p:spPr/>
        <p:txBody>
          <a:bodyPr/>
          <a:lstStyle/>
          <a:p>
            <a:pPr lvl="0"/>
            <a:r>
              <a:rPr lang="cs-CZ" b="1" i="1" dirty="0"/>
              <a:t>Rozhodnutí o výběru nebo Rozhodnutí zadavatele o zrušení výběrového řízení. </a:t>
            </a:r>
          </a:p>
          <a:p>
            <a:pPr lvl="1"/>
            <a:r>
              <a:rPr lang="cs-CZ" i="1" dirty="0"/>
              <a:t>Oznámení výsledku se odesílá všem osloveným dodavatelům.</a:t>
            </a:r>
          </a:p>
          <a:p>
            <a:endParaRPr lang="cs-CZ" dirty="0"/>
          </a:p>
        </p:txBody>
      </p:sp>
      <p:sp>
        <p:nvSpPr>
          <p:cNvPr id="4" name="Zástupný symbol pro číslo snímku 3">
            <a:extLst>
              <a:ext uri="{FF2B5EF4-FFF2-40B4-BE49-F238E27FC236}">
                <a16:creationId xmlns:a16="http://schemas.microsoft.com/office/drawing/2014/main" id="{5FBBDAB0-95DF-379E-EC7F-DFF78FCD8BB9}"/>
              </a:ext>
            </a:extLst>
          </p:cNvPr>
          <p:cNvSpPr>
            <a:spLocks noGrp="1"/>
          </p:cNvSpPr>
          <p:nvPr>
            <p:ph type="sldNum" sz="quarter" idx="12"/>
          </p:nvPr>
        </p:nvSpPr>
        <p:spPr/>
        <p:txBody>
          <a:bodyPr/>
          <a:lstStyle/>
          <a:p>
            <a:fld id="{1CF5A12E-3DFE-4C3E-9036-7893F29C52C1}" type="slidenum">
              <a:rPr lang="cs-CZ" smtClean="0"/>
              <a:t>30</a:t>
            </a:fld>
            <a:endParaRPr lang="cs-CZ" dirty="0"/>
          </a:p>
        </p:txBody>
      </p:sp>
    </p:spTree>
    <p:extLst>
      <p:ext uri="{BB962C8B-B14F-4D97-AF65-F5344CB8AC3E}">
        <p14:creationId xmlns:p14="http://schemas.microsoft.com/office/powerpoint/2010/main" val="227134795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661E6D-346B-3AAA-250D-95125F01CF79}"/>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AE17D79B-DA7F-13D3-FDB4-96137611896E}"/>
              </a:ext>
            </a:extLst>
          </p:cNvPr>
          <p:cNvSpPr>
            <a:spLocks noGrp="1"/>
          </p:cNvSpPr>
          <p:nvPr>
            <p:ph type="title"/>
          </p:nvPr>
        </p:nvSpPr>
        <p:spPr/>
        <p:txBody>
          <a:bodyPr/>
          <a:lstStyle/>
          <a:p>
            <a:r>
              <a:rPr lang="cs-CZ" dirty="0"/>
              <a:t>Čl. V  Postup u veřejných zakázek kategorie B – uzavřená výzva</a:t>
            </a:r>
            <a:br>
              <a:rPr lang="cs-CZ" dirty="0"/>
            </a:br>
            <a:endParaRPr lang="cs-CZ" dirty="0"/>
          </a:p>
        </p:txBody>
      </p:sp>
      <p:sp>
        <p:nvSpPr>
          <p:cNvPr id="3" name="Zástupný obsah 2">
            <a:extLst>
              <a:ext uri="{FF2B5EF4-FFF2-40B4-BE49-F238E27FC236}">
                <a16:creationId xmlns:a16="http://schemas.microsoft.com/office/drawing/2014/main" id="{B871D653-5CA3-9BB1-BEC5-B51E43B42052}"/>
              </a:ext>
            </a:extLst>
          </p:cNvPr>
          <p:cNvSpPr>
            <a:spLocks noGrp="1"/>
          </p:cNvSpPr>
          <p:nvPr>
            <p:ph idx="1"/>
          </p:nvPr>
        </p:nvSpPr>
        <p:spPr/>
        <p:txBody>
          <a:bodyPr/>
          <a:lstStyle/>
          <a:p>
            <a:pPr lvl="0"/>
            <a:r>
              <a:rPr lang="cs-CZ" b="1" i="1" dirty="0"/>
              <a:t>Rozhodnutí o výhradě</a:t>
            </a:r>
            <a:endParaRPr lang="cs-CZ" i="1" dirty="0"/>
          </a:p>
          <a:p>
            <a:pPr lvl="1"/>
            <a:r>
              <a:rPr lang="cs-CZ" i="1" dirty="0"/>
              <a:t>O podané výhradě proti oznámení o výběru dodavatele (pokud je ve výzvě její podání připuštěno) rozhodne starosta, nebo pokud starosta provedl výběr dodavatele, rada nebo zastupitelstvo obce do 3 kalendářních dnů od doručení </a:t>
            </a:r>
            <a:r>
              <a:rPr lang="cs-CZ" i="1" dirty="0">
                <a:highlight>
                  <a:srgbClr val="FFFF00"/>
                </a:highlight>
              </a:rPr>
              <a:t>(zadavatel si může lhůtu upravit)</a:t>
            </a:r>
            <a:r>
              <a:rPr lang="cs-CZ" i="1" dirty="0"/>
              <a:t>. Podané výhradě se buď vyhoví, nebo se s odůvodněním odmítne. </a:t>
            </a:r>
          </a:p>
          <a:p>
            <a:pPr lvl="0"/>
            <a:endParaRPr lang="cs-CZ" sz="2800" i="1" dirty="0"/>
          </a:p>
          <a:p>
            <a:endParaRPr lang="cs-CZ" dirty="0"/>
          </a:p>
        </p:txBody>
      </p:sp>
      <p:sp>
        <p:nvSpPr>
          <p:cNvPr id="4" name="Zástupný symbol pro číslo snímku 3">
            <a:extLst>
              <a:ext uri="{FF2B5EF4-FFF2-40B4-BE49-F238E27FC236}">
                <a16:creationId xmlns:a16="http://schemas.microsoft.com/office/drawing/2014/main" id="{8A8686C7-D05C-8B79-2530-877B3E97B1A7}"/>
              </a:ext>
            </a:extLst>
          </p:cNvPr>
          <p:cNvSpPr>
            <a:spLocks noGrp="1"/>
          </p:cNvSpPr>
          <p:nvPr>
            <p:ph type="sldNum" sz="quarter" idx="12"/>
          </p:nvPr>
        </p:nvSpPr>
        <p:spPr/>
        <p:txBody>
          <a:bodyPr/>
          <a:lstStyle/>
          <a:p>
            <a:fld id="{1CF5A12E-3DFE-4C3E-9036-7893F29C52C1}" type="slidenum">
              <a:rPr lang="cs-CZ" smtClean="0"/>
              <a:t>31</a:t>
            </a:fld>
            <a:endParaRPr lang="cs-CZ" dirty="0"/>
          </a:p>
        </p:txBody>
      </p:sp>
    </p:spTree>
    <p:extLst>
      <p:ext uri="{BB962C8B-B14F-4D97-AF65-F5344CB8AC3E}">
        <p14:creationId xmlns:p14="http://schemas.microsoft.com/office/powerpoint/2010/main" val="32778383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FF06C5-91D0-2767-9C16-AB6C152AFA72}"/>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8CE8A7A1-5072-7DC0-DEC5-EDF09D6EF3CE}"/>
              </a:ext>
            </a:extLst>
          </p:cNvPr>
          <p:cNvSpPr>
            <a:spLocks noGrp="1"/>
          </p:cNvSpPr>
          <p:nvPr>
            <p:ph type="title"/>
          </p:nvPr>
        </p:nvSpPr>
        <p:spPr/>
        <p:txBody>
          <a:bodyPr/>
          <a:lstStyle/>
          <a:p>
            <a:r>
              <a:rPr lang="cs-CZ" dirty="0"/>
              <a:t>Čl. V  Postup u veřejných zakázek kategorie B – uzavřená výzva</a:t>
            </a:r>
            <a:br>
              <a:rPr lang="cs-CZ" dirty="0"/>
            </a:br>
            <a:endParaRPr lang="cs-CZ" dirty="0"/>
          </a:p>
        </p:txBody>
      </p:sp>
      <p:sp>
        <p:nvSpPr>
          <p:cNvPr id="3" name="Zástupný obsah 2">
            <a:extLst>
              <a:ext uri="{FF2B5EF4-FFF2-40B4-BE49-F238E27FC236}">
                <a16:creationId xmlns:a16="http://schemas.microsoft.com/office/drawing/2014/main" id="{C8AB1C92-7A82-353C-C4B0-69F7B0DC519B}"/>
              </a:ext>
            </a:extLst>
          </p:cNvPr>
          <p:cNvSpPr>
            <a:spLocks noGrp="1"/>
          </p:cNvSpPr>
          <p:nvPr>
            <p:ph idx="1"/>
          </p:nvPr>
        </p:nvSpPr>
        <p:spPr/>
        <p:txBody>
          <a:bodyPr/>
          <a:lstStyle/>
          <a:p>
            <a:pPr lvl="0"/>
            <a:r>
              <a:rPr lang="cs-CZ" b="1" i="1" dirty="0"/>
              <a:t>Smlouva</a:t>
            </a:r>
            <a:r>
              <a:rPr lang="cs-CZ" i="1" dirty="0"/>
              <a:t> se uzavírá po uplynutí případné lhůty pro podání výhrady (je-li možnost podání výhrady stanovena) jinak po </a:t>
            </a:r>
            <a:r>
              <a:rPr lang="cs-CZ" b="1" i="1" dirty="0"/>
              <a:t>rozhodnutí</a:t>
            </a:r>
            <a:r>
              <a:rPr lang="cs-CZ" i="1" dirty="0"/>
              <a:t> </a:t>
            </a:r>
            <a:r>
              <a:rPr lang="cs-CZ" b="1" i="1" dirty="0"/>
              <a:t>rady nebo zastupitelstva obce</a:t>
            </a:r>
            <a:r>
              <a:rPr lang="cs-CZ" i="1" dirty="0"/>
              <a:t> o výběru dodavatele (pokud je nezbytné pro tuto kategorii).</a:t>
            </a:r>
            <a:r>
              <a:rPr lang="cs-CZ" dirty="0"/>
              <a:t> </a:t>
            </a:r>
          </a:p>
        </p:txBody>
      </p:sp>
      <p:sp>
        <p:nvSpPr>
          <p:cNvPr id="4" name="Zástupný symbol pro číslo snímku 3">
            <a:extLst>
              <a:ext uri="{FF2B5EF4-FFF2-40B4-BE49-F238E27FC236}">
                <a16:creationId xmlns:a16="http://schemas.microsoft.com/office/drawing/2014/main" id="{84C78B09-5120-DB4C-2E24-0081065C67EC}"/>
              </a:ext>
            </a:extLst>
          </p:cNvPr>
          <p:cNvSpPr>
            <a:spLocks noGrp="1"/>
          </p:cNvSpPr>
          <p:nvPr>
            <p:ph type="sldNum" sz="quarter" idx="12"/>
          </p:nvPr>
        </p:nvSpPr>
        <p:spPr/>
        <p:txBody>
          <a:bodyPr/>
          <a:lstStyle/>
          <a:p>
            <a:fld id="{1CF5A12E-3DFE-4C3E-9036-7893F29C52C1}" type="slidenum">
              <a:rPr lang="cs-CZ" smtClean="0"/>
              <a:t>32</a:t>
            </a:fld>
            <a:endParaRPr lang="cs-CZ" dirty="0"/>
          </a:p>
        </p:txBody>
      </p:sp>
    </p:spTree>
    <p:extLst>
      <p:ext uri="{BB962C8B-B14F-4D97-AF65-F5344CB8AC3E}">
        <p14:creationId xmlns:p14="http://schemas.microsoft.com/office/powerpoint/2010/main" val="40232729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730F15-9631-5790-B840-55E4DF61FF9E}"/>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FB3E31AB-BF00-18FF-2B75-DEFD932766F5}"/>
              </a:ext>
            </a:extLst>
          </p:cNvPr>
          <p:cNvSpPr>
            <a:spLocks noGrp="1"/>
          </p:cNvSpPr>
          <p:nvPr>
            <p:ph type="title"/>
          </p:nvPr>
        </p:nvSpPr>
        <p:spPr/>
        <p:txBody>
          <a:bodyPr/>
          <a:lstStyle/>
          <a:p>
            <a:r>
              <a:rPr lang="cs-CZ" dirty="0"/>
              <a:t>Čl. VI  Postup u veřejných zakázek kategorie C – otevřená výzva</a:t>
            </a:r>
            <a:br>
              <a:rPr lang="cs-CZ" dirty="0"/>
            </a:br>
            <a:endParaRPr lang="cs-CZ" dirty="0"/>
          </a:p>
        </p:txBody>
      </p:sp>
      <p:sp>
        <p:nvSpPr>
          <p:cNvPr id="3" name="Zástupný obsah 2">
            <a:extLst>
              <a:ext uri="{FF2B5EF4-FFF2-40B4-BE49-F238E27FC236}">
                <a16:creationId xmlns:a16="http://schemas.microsoft.com/office/drawing/2014/main" id="{932C76B9-B18A-C8BB-BA07-628D80A7C198}"/>
              </a:ext>
            </a:extLst>
          </p:cNvPr>
          <p:cNvSpPr>
            <a:spLocks noGrp="1"/>
          </p:cNvSpPr>
          <p:nvPr>
            <p:ph idx="1"/>
          </p:nvPr>
        </p:nvSpPr>
        <p:spPr/>
        <p:txBody>
          <a:bodyPr/>
          <a:lstStyle/>
          <a:p>
            <a:pPr lvl="0"/>
            <a:r>
              <a:rPr lang="cs-CZ" b="1" i="1" dirty="0"/>
              <a:t>Zveřejnění výzvy</a:t>
            </a:r>
            <a:endParaRPr lang="cs-CZ" i="1" dirty="0"/>
          </a:p>
          <a:p>
            <a:pPr lvl="1"/>
            <a:r>
              <a:rPr lang="cs-CZ" i="1" dirty="0"/>
              <a:t>Zadavatel umístí výzvu na </a:t>
            </a:r>
            <a:r>
              <a:rPr lang="cs-CZ" b="1" i="1" dirty="0"/>
              <a:t>profil zadavatele</a:t>
            </a:r>
            <a:r>
              <a:rPr lang="cs-CZ" i="1" dirty="0"/>
              <a:t>, popř. i na webové stránky obce; zadavatel může současně písemně </a:t>
            </a:r>
            <a:r>
              <a:rPr lang="cs-CZ" b="1" i="1" dirty="0"/>
              <a:t>oslovit min. 3 </a:t>
            </a:r>
            <a:r>
              <a:rPr lang="cs-CZ" b="1" i="1" u="sng" dirty="0"/>
              <a:t>vhodné</a:t>
            </a:r>
            <a:r>
              <a:rPr lang="cs-CZ" b="1" i="1" dirty="0"/>
              <a:t> dodavatele</a:t>
            </a:r>
            <a:r>
              <a:rPr lang="cs-CZ" i="1" dirty="0"/>
              <a:t>.</a:t>
            </a:r>
          </a:p>
          <a:p>
            <a:pPr lvl="1"/>
            <a:r>
              <a:rPr lang="cs-CZ" dirty="0"/>
              <a:t>Oslovení dodavatelé musí být způsobilí plnit veřejnou zakázku, viz rozhodovací praxi k § 38 ZVZ 2006</a:t>
            </a:r>
          </a:p>
          <a:p>
            <a:pPr marL="0" lvl="0" indent="0">
              <a:buNone/>
            </a:pPr>
            <a:endParaRPr lang="cs-CZ" sz="2800" i="1" dirty="0"/>
          </a:p>
          <a:p>
            <a:endParaRPr lang="cs-CZ" dirty="0"/>
          </a:p>
        </p:txBody>
      </p:sp>
      <p:sp>
        <p:nvSpPr>
          <p:cNvPr id="4" name="Zástupný symbol pro číslo snímku 3">
            <a:extLst>
              <a:ext uri="{FF2B5EF4-FFF2-40B4-BE49-F238E27FC236}">
                <a16:creationId xmlns:a16="http://schemas.microsoft.com/office/drawing/2014/main" id="{BEBDDFBC-7B20-7AD0-B061-66FDB1B2FBC0}"/>
              </a:ext>
            </a:extLst>
          </p:cNvPr>
          <p:cNvSpPr>
            <a:spLocks noGrp="1"/>
          </p:cNvSpPr>
          <p:nvPr>
            <p:ph type="sldNum" sz="quarter" idx="12"/>
          </p:nvPr>
        </p:nvSpPr>
        <p:spPr/>
        <p:txBody>
          <a:bodyPr/>
          <a:lstStyle/>
          <a:p>
            <a:fld id="{1CF5A12E-3DFE-4C3E-9036-7893F29C52C1}" type="slidenum">
              <a:rPr lang="cs-CZ" smtClean="0"/>
              <a:t>33</a:t>
            </a:fld>
            <a:endParaRPr lang="cs-CZ" dirty="0"/>
          </a:p>
        </p:txBody>
      </p:sp>
    </p:spTree>
    <p:extLst>
      <p:ext uri="{BB962C8B-B14F-4D97-AF65-F5344CB8AC3E}">
        <p14:creationId xmlns:p14="http://schemas.microsoft.com/office/powerpoint/2010/main" val="144527442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BB8AEE-3F56-70AE-6CCF-330D3A47B0C7}"/>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6309F4C7-0DA0-93A7-E90A-E4E07180F53F}"/>
              </a:ext>
            </a:extLst>
          </p:cNvPr>
          <p:cNvSpPr>
            <a:spLocks noGrp="1"/>
          </p:cNvSpPr>
          <p:nvPr>
            <p:ph type="title"/>
          </p:nvPr>
        </p:nvSpPr>
        <p:spPr/>
        <p:txBody>
          <a:bodyPr/>
          <a:lstStyle/>
          <a:p>
            <a:r>
              <a:rPr lang="cs-CZ" dirty="0"/>
              <a:t>Čl. VI  Postup u veřejných zakázek kategorie C – otevřená výzva</a:t>
            </a:r>
            <a:br>
              <a:rPr lang="cs-CZ" dirty="0"/>
            </a:br>
            <a:endParaRPr lang="cs-CZ" dirty="0"/>
          </a:p>
        </p:txBody>
      </p:sp>
      <p:sp>
        <p:nvSpPr>
          <p:cNvPr id="3" name="Zástupný obsah 2">
            <a:extLst>
              <a:ext uri="{FF2B5EF4-FFF2-40B4-BE49-F238E27FC236}">
                <a16:creationId xmlns:a16="http://schemas.microsoft.com/office/drawing/2014/main" id="{C656E132-960F-7216-D98D-042F73880F1E}"/>
              </a:ext>
            </a:extLst>
          </p:cNvPr>
          <p:cNvSpPr>
            <a:spLocks noGrp="1"/>
          </p:cNvSpPr>
          <p:nvPr>
            <p:ph idx="1"/>
          </p:nvPr>
        </p:nvSpPr>
        <p:spPr>
          <a:xfrm>
            <a:off x="1620000" y="1779814"/>
            <a:ext cx="8964000" cy="4295707"/>
          </a:xfrm>
        </p:spPr>
        <p:txBody>
          <a:bodyPr/>
          <a:lstStyle/>
          <a:p>
            <a:r>
              <a:rPr lang="cs-CZ" b="1" dirty="0"/>
              <a:t>Náležitosti výzvy</a:t>
            </a:r>
            <a:endParaRPr lang="cs-CZ" dirty="0"/>
          </a:p>
          <a:p>
            <a:pPr lvl="1"/>
            <a:r>
              <a:rPr lang="cs-CZ" dirty="0"/>
              <a:t>identifikace zadavatele,</a:t>
            </a:r>
            <a:endParaRPr lang="cs-CZ" sz="2800" dirty="0"/>
          </a:p>
          <a:p>
            <a:pPr lvl="1"/>
            <a:r>
              <a:rPr lang="cs-CZ" dirty="0"/>
              <a:t>popis předmětu včetně doby/termínu plnění a místa, </a:t>
            </a:r>
            <a:endParaRPr lang="cs-CZ" sz="2800" dirty="0"/>
          </a:p>
          <a:p>
            <a:pPr lvl="1"/>
            <a:r>
              <a:rPr lang="cs-CZ" dirty="0"/>
              <a:t>požadavky na kvalifikaci (přiměřené), budou-li požadovány,</a:t>
            </a:r>
            <a:endParaRPr lang="cs-CZ" sz="2800" dirty="0"/>
          </a:p>
          <a:p>
            <a:pPr lvl="1"/>
            <a:r>
              <a:rPr lang="cs-CZ" b="1" dirty="0"/>
              <a:t>hodnoticí kritérium</a:t>
            </a:r>
            <a:r>
              <a:rPr lang="cs-CZ" dirty="0"/>
              <a:t> (nejnižší cena, ekonomická výhodnost aj.),</a:t>
            </a:r>
            <a:endParaRPr lang="cs-CZ" sz="2800" dirty="0"/>
          </a:p>
          <a:p>
            <a:pPr lvl="1"/>
            <a:r>
              <a:rPr lang="cs-CZ" dirty="0"/>
              <a:t>lhůta pro podání nabídek</a:t>
            </a:r>
            <a:r>
              <a:rPr lang="cs-CZ" b="1" dirty="0"/>
              <a:t>,</a:t>
            </a:r>
            <a:endParaRPr lang="cs-CZ" sz="2800" dirty="0"/>
          </a:p>
          <a:p>
            <a:pPr lvl="1"/>
            <a:r>
              <a:rPr lang="cs-CZ" b="1" dirty="0"/>
              <a:t>způsob zpracování nabídkové ceny</a:t>
            </a:r>
            <a:r>
              <a:rPr lang="cs-CZ" dirty="0"/>
              <a:t>,</a:t>
            </a:r>
            <a:endParaRPr lang="cs-CZ" sz="2800" dirty="0"/>
          </a:p>
          <a:p>
            <a:pPr lvl="1"/>
            <a:r>
              <a:rPr lang="cs-CZ" dirty="0"/>
              <a:t>…</a:t>
            </a:r>
          </a:p>
          <a:p>
            <a:pPr lvl="0"/>
            <a:endParaRPr lang="cs-CZ" i="1" dirty="0"/>
          </a:p>
          <a:p>
            <a:pPr marL="0" lvl="0" indent="0">
              <a:buNone/>
            </a:pPr>
            <a:endParaRPr lang="cs-CZ" sz="2800" i="1" dirty="0"/>
          </a:p>
          <a:p>
            <a:endParaRPr lang="cs-CZ" dirty="0"/>
          </a:p>
        </p:txBody>
      </p:sp>
      <p:sp>
        <p:nvSpPr>
          <p:cNvPr id="4" name="Zástupný symbol pro číslo snímku 3">
            <a:extLst>
              <a:ext uri="{FF2B5EF4-FFF2-40B4-BE49-F238E27FC236}">
                <a16:creationId xmlns:a16="http://schemas.microsoft.com/office/drawing/2014/main" id="{1C4820EA-8B6F-F338-649E-91CA75744364}"/>
              </a:ext>
            </a:extLst>
          </p:cNvPr>
          <p:cNvSpPr>
            <a:spLocks noGrp="1"/>
          </p:cNvSpPr>
          <p:nvPr>
            <p:ph type="sldNum" sz="quarter" idx="12"/>
          </p:nvPr>
        </p:nvSpPr>
        <p:spPr/>
        <p:txBody>
          <a:bodyPr/>
          <a:lstStyle/>
          <a:p>
            <a:fld id="{1CF5A12E-3DFE-4C3E-9036-7893F29C52C1}" type="slidenum">
              <a:rPr lang="cs-CZ" smtClean="0"/>
              <a:t>34</a:t>
            </a:fld>
            <a:endParaRPr lang="cs-CZ" dirty="0"/>
          </a:p>
        </p:txBody>
      </p:sp>
    </p:spTree>
    <p:extLst>
      <p:ext uri="{BB962C8B-B14F-4D97-AF65-F5344CB8AC3E}">
        <p14:creationId xmlns:p14="http://schemas.microsoft.com/office/powerpoint/2010/main" val="126792712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FDAD5D-F774-658A-11DD-36852536D148}"/>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15E4DE54-311E-4AB5-435E-0EB4504F98C6}"/>
              </a:ext>
            </a:extLst>
          </p:cNvPr>
          <p:cNvSpPr>
            <a:spLocks noGrp="1"/>
          </p:cNvSpPr>
          <p:nvPr>
            <p:ph type="title"/>
          </p:nvPr>
        </p:nvSpPr>
        <p:spPr/>
        <p:txBody>
          <a:bodyPr/>
          <a:lstStyle/>
          <a:p>
            <a:r>
              <a:rPr lang="cs-CZ" dirty="0"/>
              <a:t>Čl. VI  Postup u veřejných zakázek kategorie C – otevřená výzva</a:t>
            </a:r>
            <a:br>
              <a:rPr lang="cs-CZ" dirty="0"/>
            </a:br>
            <a:endParaRPr lang="cs-CZ" dirty="0"/>
          </a:p>
        </p:txBody>
      </p:sp>
      <p:sp>
        <p:nvSpPr>
          <p:cNvPr id="3" name="Zástupný obsah 2">
            <a:extLst>
              <a:ext uri="{FF2B5EF4-FFF2-40B4-BE49-F238E27FC236}">
                <a16:creationId xmlns:a16="http://schemas.microsoft.com/office/drawing/2014/main" id="{C4E0FE23-BD3B-C361-895D-C1C6B0A87648}"/>
              </a:ext>
            </a:extLst>
          </p:cNvPr>
          <p:cNvSpPr>
            <a:spLocks noGrp="1"/>
          </p:cNvSpPr>
          <p:nvPr>
            <p:ph idx="1"/>
          </p:nvPr>
        </p:nvSpPr>
        <p:spPr>
          <a:xfrm>
            <a:off x="1620000" y="1779814"/>
            <a:ext cx="8964000" cy="4295707"/>
          </a:xfrm>
        </p:spPr>
        <p:txBody>
          <a:bodyPr/>
          <a:lstStyle/>
          <a:p>
            <a:r>
              <a:rPr lang="cs-CZ" b="1" dirty="0"/>
              <a:t>Náležitosti výzvy</a:t>
            </a:r>
            <a:endParaRPr lang="cs-CZ" dirty="0"/>
          </a:p>
          <a:p>
            <a:pPr lvl="1"/>
            <a:r>
              <a:rPr lang="cs-CZ" dirty="0"/>
              <a:t>…</a:t>
            </a:r>
            <a:endParaRPr lang="cs-CZ" sz="2800" dirty="0"/>
          </a:p>
          <a:p>
            <a:pPr lvl="1"/>
            <a:r>
              <a:rPr lang="cs-CZ" b="1" dirty="0"/>
              <a:t>způsob podání nabídky </a:t>
            </a:r>
            <a:r>
              <a:rPr lang="cs-CZ" dirty="0"/>
              <a:t>– forma (elektronické nebo listinné podání), místo,</a:t>
            </a:r>
            <a:endParaRPr lang="cs-CZ" sz="2800" dirty="0"/>
          </a:p>
          <a:p>
            <a:pPr lvl="1"/>
            <a:r>
              <a:rPr lang="cs-CZ" dirty="0"/>
              <a:t>možnost požádat o dodatečné informace k výzvě k podání nabídky – jakým způsobem, komu, do kdy, lhůtu pro vyjádření zadavatele,</a:t>
            </a:r>
            <a:endParaRPr lang="cs-CZ" sz="2800" dirty="0"/>
          </a:p>
          <a:p>
            <a:pPr lvl="1"/>
            <a:r>
              <a:rPr lang="cs-CZ" dirty="0"/>
              <a:t>informace o možnosti podat výhradu proti výsledku výběrového řízení – do kdy, komu, jakým způsobem, náležitosti,</a:t>
            </a:r>
            <a:endParaRPr lang="cs-CZ" sz="2800" dirty="0"/>
          </a:p>
          <a:p>
            <a:pPr lvl="1"/>
            <a:r>
              <a:rPr lang="cs-CZ" dirty="0"/>
              <a:t>informace o možnosti zrušit výběrové řízení,</a:t>
            </a:r>
            <a:endParaRPr lang="cs-CZ" sz="2800" dirty="0"/>
          </a:p>
          <a:p>
            <a:pPr lvl="1"/>
            <a:r>
              <a:rPr lang="cs-CZ" dirty="0"/>
              <a:t>informace o možnosti jednat s dodavateli o podaných nabídkách.</a:t>
            </a:r>
          </a:p>
          <a:p>
            <a:pPr lvl="0"/>
            <a:endParaRPr lang="cs-CZ" i="1" dirty="0"/>
          </a:p>
          <a:p>
            <a:pPr marL="0" lvl="0" indent="0">
              <a:buNone/>
            </a:pPr>
            <a:endParaRPr lang="cs-CZ" sz="2800" i="1" dirty="0"/>
          </a:p>
          <a:p>
            <a:endParaRPr lang="cs-CZ" dirty="0"/>
          </a:p>
        </p:txBody>
      </p:sp>
      <p:sp>
        <p:nvSpPr>
          <p:cNvPr id="4" name="Zástupný symbol pro číslo snímku 3">
            <a:extLst>
              <a:ext uri="{FF2B5EF4-FFF2-40B4-BE49-F238E27FC236}">
                <a16:creationId xmlns:a16="http://schemas.microsoft.com/office/drawing/2014/main" id="{33C5AB85-A9AB-1EBE-CB49-9BDD77E76A3F}"/>
              </a:ext>
            </a:extLst>
          </p:cNvPr>
          <p:cNvSpPr>
            <a:spLocks noGrp="1"/>
          </p:cNvSpPr>
          <p:nvPr>
            <p:ph type="sldNum" sz="quarter" idx="12"/>
          </p:nvPr>
        </p:nvSpPr>
        <p:spPr/>
        <p:txBody>
          <a:bodyPr/>
          <a:lstStyle/>
          <a:p>
            <a:fld id="{1CF5A12E-3DFE-4C3E-9036-7893F29C52C1}" type="slidenum">
              <a:rPr lang="cs-CZ" smtClean="0"/>
              <a:t>35</a:t>
            </a:fld>
            <a:endParaRPr lang="cs-CZ" dirty="0"/>
          </a:p>
        </p:txBody>
      </p:sp>
    </p:spTree>
    <p:extLst>
      <p:ext uri="{BB962C8B-B14F-4D97-AF65-F5344CB8AC3E}">
        <p14:creationId xmlns:p14="http://schemas.microsoft.com/office/powerpoint/2010/main" val="77835462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A0FEE4-7B8D-126F-D7B6-899CB540FA48}"/>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EEE90884-F37F-7580-7E4C-41B94C88BD4D}"/>
              </a:ext>
            </a:extLst>
          </p:cNvPr>
          <p:cNvSpPr>
            <a:spLocks noGrp="1"/>
          </p:cNvSpPr>
          <p:nvPr>
            <p:ph type="title"/>
          </p:nvPr>
        </p:nvSpPr>
        <p:spPr/>
        <p:txBody>
          <a:bodyPr/>
          <a:lstStyle/>
          <a:p>
            <a:r>
              <a:rPr lang="cs-CZ" dirty="0"/>
              <a:t>Čl. VI  Postup u veřejných zakázek kategorie C – otevřená výzva</a:t>
            </a:r>
            <a:br>
              <a:rPr lang="cs-CZ" dirty="0"/>
            </a:br>
            <a:endParaRPr lang="cs-CZ" dirty="0"/>
          </a:p>
        </p:txBody>
      </p:sp>
      <p:sp>
        <p:nvSpPr>
          <p:cNvPr id="3" name="Zástupný obsah 2">
            <a:extLst>
              <a:ext uri="{FF2B5EF4-FFF2-40B4-BE49-F238E27FC236}">
                <a16:creationId xmlns:a16="http://schemas.microsoft.com/office/drawing/2014/main" id="{31AB45BF-238D-0E2A-8657-519839445627}"/>
              </a:ext>
            </a:extLst>
          </p:cNvPr>
          <p:cNvSpPr>
            <a:spLocks noGrp="1"/>
          </p:cNvSpPr>
          <p:nvPr>
            <p:ph idx="1"/>
          </p:nvPr>
        </p:nvSpPr>
        <p:spPr>
          <a:xfrm>
            <a:off x="1620000" y="1779814"/>
            <a:ext cx="8964000" cy="4295707"/>
          </a:xfrm>
        </p:spPr>
        <p:txBody>
          <a:bodyPr/>
          <a:lstStyle/>
          <a:p>
            <a:r>
              <a:rPr lang="cs-CZ" b="1" i="1" dirty="0"/>
              <a:t>Lhůta pro podání nabídek</a:t>
            </a:r>
            <a:r>
              <a:rPr lang="cs-CZ" i="1" dirty="0"/>
              <a:t>: </a:t>
            </a:r>
          </a:p>
          <a:p>
            <a:pPr lvl="1"/>
            <a:r>
              <a:rPr lang="cs-CZ" b="1" i="1" dirty="0"/>
              <a:t>≥ 10 kalendářních dní</a:t>
            </a:r>
            <a:r>
              <a:rPr lang="cs-CZ" i="1" dirty="0"/>
              <a:t> </a:t>
            </a:r>
            <a:r>
              <a:rPr lang="cs-CZ" i="1" dirty="0">
                <a:highlight>
                  <a:srgbClr val="FFFF00"/>
                </a:highlight>
              </a:rPr>
              <a:t>(zadavatel si může lhůtu upravit)</a:t>
            </a:r>
            <a:r>
              <a:rPr lang="cs-CZ" i="1" dirty="0"/>
              <a:t> od uveřejnění výzvy </a:t>
            </a:r>
            <a:br>
              <a:rPr lang="cs-CZ" i="1" dirty="0"/>
            </a:br>
            <a:r>
              <a:rPr lang="cs-CZ" i="1" dirty="0"/>
              <a:t>na profilu zadavatele.</a:t>
            </a:r>
          </a:p>
          <a:p>
            <a:pPr marL="0" lvl="0" indent="0">
              <a:buNone/>
            </a:pPr>
            <a:endParaRPr lang="cs-CZ" sz="2800" i="1" dirty="0"/>
          </a:p>
          <a:p>
            <a:endParaRPr lang="cs-CZ" dirty="0"/>
          </a:p>
        </p:txBody>
      </p:sp>
      <p:sp>
        <p:nvSpPr>
          <p:cNvPr id="4" name="Zástupný symbol pro číslo snímku 3">
            <a:extLst>
              <a:ext uri="{FF2B5EF4-FFF2-40B4-BE49-F238E27FC236}">
                <a16:creationId xmlns:a16="http://schemas.microsoft.com/office/drawing/2014/main" id="{4BE3D7F1-164C-7FC1-4E64-4DBC49E2123D}"/>
              </a:ext>
            </a:extLst>
          </p:cNvPr>
          <p:cNvSpPr>
            <a:spLocks noGrp="1"/>
          </p:cNvSpPr>
          <p:nvPr>
            <p:ph type="sldNum" sz="quarter" idx="12"/>
          </p:nvPr>
        </p:nvSpPr>
        <p:spPr/>
        <p:txBody>
          <a:bodyPr/>
          <a:lstStyle/>
          <a:p>
            <a:fld id="{1CF5A12E-3DFE-4C3E-9036-7893F29C52C1}" type="slidenum">
              <a:rPr lang="cs-CZ" smtClean="0"/>
              <a:t>36</a:t>
            </a:fld>
            <a:endParaRPr lang="cs-CZ" dirty="0"/>
          </a:p>
        </p:txBody>
      </p:sp>
    </p:spTree>
    <p:extLst>
      <p:ext uri="{BB962C8B-B14F-4D97-AF65-F5344CB8AC3E}">
        <p14:creationId xmlns:p14="http://schemas.microsoft.com/office/powerpoint/2010/main" val="393692973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4E061D-641D-7C19-947A-E04F5CFBF89B}"/>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3CD28344-AB25-5A0C-EFFE-062DA2A31148}"/>
              </a:ext>
            </a:extLst>
          </p:cNvPr>
          <p:cNvSpPr>
            <a:spLocks noGrp="1"/>
          </p:cNvSpPr>
          <p:nvPr>
            <p:ph type="title"/>
          </p:nvPr>
        </p:nvSpPr>
        <p:spPr/>
        <p:txBody>
          <a:bodyPr/>
          <a:lstStyle/>
          <a:p>
            <a:r>
              <a:rPr lang="cs-CZ" dirty="0"/>
              <a:t>Čl. VI  Postup u veřejných zakázek kategorie C – otevřená výzva</a:t>
            </a:r>
            <a:br>
              <a:rPr lang="cs-CZ" dirty="0"/>
            </a:br>
            <a:endParaRPr lang="cs-CZ" dirty="0"/>
          </a:p>
        </p:txBody>
      </p:sp>
      <p:sp>
        <p:nvSpPr>
          <p:cNvPr id="3" name="Zástupný obsah 2">
            <a:extLst>
              <a:ext uri="{FF2B5EF4-FFF2-40B4-BE49-F238E27FC236}">
                <a16:creationId xmlns:a16="http://schemas.microsoft.com/office/drawing/2014/main" id="{D52B7B04-F1A5-BCB4-CB87-DC659A32EE13}"/>
              </a:ext>
            </a:extLst>
          </p:cNvPr>
          <p:cNvSpPr>
            <a:spLocks noGrp="1"/>
          </p:cNvSpPr>
          <p:nvPr>
            <p:ph idx="1"/>
          </p:nvPr>
        </p:nvSpPr>
        <p:spPr>
          <a:xfrm>
            <a:off x="1620000" y="1779814"/>
            <a:ext cx="8964000" cy="4295707"/>
          </a:xfrm>
        </p:spPr>
        <p:txBody>
          <a:bodyPr/>
          <a:lstStyle/>
          <a:p>
            <a:r>
              <a:rPr lang="cs-CZ" b="1" i="1" dirty="0"/>
              <a:t>Hodnoticí komise:</a:t>
            </a:r>
            <a:r>
              <a:rPr lang="cs-CZ" i="1" dirty="0"/>
              <a:t> </a:t>
            </a:r>
          </a:p>
          <a:p>
            <a:r>
              <a:rPr lang="cs-CZ" i="1" dirty="0"/>
              <a:t>≥ 3, </a:t>
            </a:r>
          </a:p>
          <a:p>
            <a:r>
              <a:rPr lang="cs-CZ" i="1" dirty="0"/>
              <a:t>pokud je to s ohledem na předmět VZ vhodné, alespoň 1 člen by měl být odborník na předmět veřejné zakázky; </a:t>
            </a:r>
          </a:p>
          <a:p>
            <a:r>
              <a:rPr lang="cs-CZ" i="1" dirty="0"/>
              <a:t>členové podepíší prohlášení o neexistenci střetu zájmů a mlčenlivosti.</a:t>
            </a:r>
          </a:p>
          <a:p>
            <a:pPr marL="0" lvl="0" indent="0">
              <a:buNone/>
            </a:pPr>
            <a:endParaRPr lang="cs-CZ" sz="2800" i="1" dirty="0"/>
          </a:p>
          <a:p>
            <a:endParaRPr lang="cs-CZ" dirty="0"/>
          </a:p>
        </p:txBody>
      </p:sp>
      <p:sp>
        <p:nvSpPr>
          <p:cNvPr id="4" name="Zástupný symbol pro číslo snímku 3">
            <a:extLst>
              <a:ext uri="{FF2B5EF4-FFF2-40B4-BE49-F238E27FC236}">
                <a16:creationId xmlns:a16="http://schemas.microsoft.com/office/drawing/2014/main" id="{FBFB2E0A-6671-0536-43CA-AC27013470B2}"/>
              </a:ext>
            </a:extLst>
          </p:cNvPr>
          <p:cNvSpPr>
            <a:spLocks noGrp="1"/>
          </p:cNvSpPr>
          <p:nvPr>
            <p:ph type="sldNum" sz="quarter" idx="12"/>
          </p:nvPr>
        </p:nvSpPr>
        <p:spPr/>
        <p:txBody>
          <a:bodyPr/>
          <a:lstStyle/>
          <a:p>
            <a:fld id="{1CF5A12E-3DFE-4C3E-9036-7893F29C52C1}" type="slidenum">
              <a:rPr lang="cs-CZ" smtClean="0"/>
              <a:t>37</a:t>
            </a:fld>
            <a:endParaRPr lang="cs-CZ" dirty="0"/>
          </a:p>
        </p:txBody>
      </p:sp>
    </p:spTree>
    <p:extLst>
      <p:ext uri="{BB962C8B-B14F-4D97-AF65-F5344CB8AC3E}">
        <p14:creationId xmlns:p14="http://schemas.microsoft.com/office/powerpoint/2010/main" val="233895862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9660B8-42B5-E596-07B4-D3AD83F9AB25}"/>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ABD217AD-6416-5309-EA21-DFE095DE0A0A}"/>
              </a:ext>
            </a:extLst>
          </p:cNvPr>
          <p:cNvSpPr>
            <a:spLocks noGrp="1"/>
          </p:cNvSpPr>
          <p:nvPr>
            <p:ph type="title"/>
          </p:nvPr>
        </p:nvSpPr>
        <p:spPr/>
        <p:txBody>
          <a:bodyPr/>
          <a:lstStyle/>
          <a:p>
            <a:r>
              <a:rPr lang="cs-CZ" dirty="0"/>
              <a:t>Čl. VI  Postup u veřejných zakázek kategorie C – otevřená výzva</a:t>
            </a:r>
            <a:br>
              <a:rPr lang="cs-CZ" dirty="0"/>
            </a:br>
            <a:endParaRPr lang="cs-CZ" dirty="0"/>
          </a:p>
        </p:txBody>
      </p:sp>
      <p:sp>
        <p:nvSpPr>
          <p:cNvPr id="3" name="Zástupný obsah 2">
            <a:extLst>
              <a:ext uri="{FF2B5EF4-FFF2-40B4-BE49-F238E27FC236}">
                <a16:creationId xmlns:a16="http://schemas.microsoft.com/office/drawing/2014/main" id="{6036CEBA-9609-5DDA-2696-4758B228F9A0}"/>
              </a:ext>
            </a:extLst>
          </p:cNvPr>
          <p:cNvSpPr>
            <a:spLocks noGrp="1"/>
          </p:cNvSpPr>
          <p:nvPr>
            <p:ph idx="1"/>
          </p:nvPr>
        </p:nvSpPr>
        <p:spPr>
          <a:xfrm>
            <a:off x="1620000" y="1779814"/>
            <a:ext cx="8964000" cy="4295707"/>
          </a:xfrm>
        </p:spPr>
        <p:txBody>
          <a:bodyPr/>
          <a:lstStyle/>
          <a:p>
            <a:pPr lvl="0"/>
            <a:r>
              <a:rPr lang="cs-CZ" b="1" dirty="0"/>
              <a:t>Otevírání, posouzení a hodnocení</a:t>
            </a:r>
            <a:r>
              <a:rPr lang="cs-CZ" dirty="0"/>
              <a:t> nabídek provede komise.</a:t>
            </a:r>
          </a:p>
          <a:p>
            <a:pPr lvl="0"/>
            <a:r>
              <a:rPr lang="cs-CZ" dirty="0"/>
              <a:t>Zpracuje se </a:t>
            </a:r>
            <a:r>
              <a:rPr lang="cs-CZ" b="1" dirty="0"/>
              <a:t>Protokol o otevírání, posouzení a hodnocení nabídek</a:t>
            </a:r>
            <a:r>
              <a:rPr lang="cs-CZ" dirty="0"/>
              <a:t>.</a:t>
            </a:r>
          </a:p>
          <a:p>
            <a:pPr lvl="1"/>
            <a:r>
              <a:rPr lang="cs-CZ" dirty="0"/>
              <a:t>Protokol může být ve vhodných případech rozdělen do více dokumentů.</a:t>
            </a:r>
          </a:p>
          <a:p>
            <a:pPr lvl="0"/>
            <a:r>
              <a:rPr lang="cs-CZ" dirty="0"/>
              <a:t>V případě, že nabídka nesplňuje požadavky zadavatele, může zadavatel vyzvat dodavatele k doplnění nebo objasnění nabídky. </a:t>
            </a:r>
          </a:p>
          <a:p>
            <a:pPr lvl="0"/>
            <a:r>
              <a:rPr lang="cs-CZ" dirty="0"/>
              <a:t>Zadavatel může o podaných nabídkách s dodavateli jednat jen, pokud si tuto možnost vyhradil ve výzvě pro podání nabídky. </a:t>
            </a:r>
          </a:p>
          <a:p>
            <a:pPr lvl="1"/>
            <a:r>
              <a:rPr lang="cs-CZ" dirty="0"/>
              <a:t>O průběhu jednání s dodavateli a jeho výsledku vyhotoví zadavatel Zápis z jednání.</a:t>
            </a:r>
            <a:endParaRPr lang="cs-CZ" sz="2600" i="1" dirty="0"/>
          </a:p>
          <a:p>
            <a:endParaRPr lang="cs-CZ" dirty="0"/>
          </a:p>
        </p:txBody>
      </p:sp>
      <p:sp>
        <p:nvSpPr>
          <p:cNvPr id="4" name="Zástupný symbol pro číslo snímku 3">
            <a:extLst>
              <a:ext uri="{FF2B5EF4-FFF2-40B4-BE49-F238E27FC236}">
                <a16:creationId xmlns:a16="http://schemas.microsoft.com/office/drawing/2014/main" id="{7D8F2603-1DDA-E4B2-EF6F-C0172F1F9701}"/>
              </a:ext>
            </a:extLst>
          </p:cNvPr>
          <p:cNvSpPr>
            <a:spLocks noGrp="1"/>
          </p:cNvSpPr>
          <p:nvPr>
            <p:ph type="sldNum" sz="quarter" idx="12"/>
          </p:nvPr>
        </p:nvSpPr>
        <p:spPr/>
        <p:txBody>
          <a:bodyPr/>
          <a:lstStyle/>
          <a:p>
            <a:fld id="{1CF5A12E-3DFE-4C3E-9036-7893F29C52C1}" type="slidenum">
              <a:rPr lang="cs-CZ" smtClean="0"/>
              <a:t>38</a:t>
            </a:fld>
            <a:endParaRPr lang="cs-CZ" dirty="0"/>
          </a:p>
        </p:txBody>
      </p:sp>
    </p:spTree>
    <p:extLst>
      <p:ext uri="{BB962C8B-B14F-4D97-AF65-F5344CB8AC3E}">
        <p14:creationId xmlns:p14="http://schemas.microsoft.com/office/powerpoint/2010/main" val="279852217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E9AA33-19E1-5ACF-686C-8AE63618F1AC}"/>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0ACB856A-B722-373F-3647-7FE2DFDE1B33}"/>
              </a:ext>
            </a:extLst>
          </p:cNvPr>
          <p:cNvSpPr>
            <a:spLocks noGrp="1"/>
          </p:cNvSpPr>
          <p:nvPr>
            <p:ph type="title"/>
          </p:nvPr>
        </p:nvSpPr>
        <p:spPr/>
        <p:txBody>
          <a:bodyPr/>
          <a:lstStyle/>
          <a:p>
            <a:r>
              <a:rPr lang="cs-CZ" dirty="0"/>
              <a:t>Čl. VI  Postup u veřejných zakázek kategorie C – otevřená výzva</a:t>
            </a:r>
            <a:br>
              <a:rPr lang="cs-CZ" dirty="0"/>
            </a:br>
            <a:endParaRPr lang="cs-CZ" dirty="0"/>
          </a:p>
        </p:txBody>
      </p:sp>
      <p:sp>
        <p:nvSpPr>
          <p:cNvPr id="3" name="Zástupný obsah 2">
            <a:extLst>
              <a:ext uri="{FF2B5EF4-FFF2-40B4-BE49-F238E27FC236}">
                <a16:creationId xmlns:a16="http://schemas.microsoft.com/office/drawing/2014/main" id="{FAEFA254-0E9E-8485-CA12-2B65F74C49BE}"/>
              </a:ext>
            </a:extLst>
          </p:cNvPr>
          <p:cNvSpPr>
            <a:spLocks noGrp="1"/>
          </p:cNvSpPr>
          <p:nvPr>
            <p:ph idx="1"/>
          </p:nvPr>
        </p:nvSpPr>
        <p:spPr>
          <a:xfrm>
            <a:off x="1620000" y="1779814"/>
            <a:ext cx="8964000" cy="4295707"/>
          </a:xfrm>
        </p:spPr>
        <p:txBody>
          <a:bodyPr/>
          <a:lstStyle/>
          <a:p>
            <a:pPr lvl="0"/>
            <a:r>
              <a:rPr lang="cs-CZ" dirty="0"/>
              <a:t>Protokol o otevírání, posouzení a hodnocení nabídek bude obsahovat minimálně:</a:t>
            </a:r>
          </a:p>
          <a:p>
            <a:pPr lvl="1"/>
            <a:r>
              <a:rPr lang="cs-CZ" dirty="0"/>
              <a:t>a) seznam doručených nabídek, včetně identifikačních údajů účastníků,</a:t>
            </a:r>
          </a:p>
          <a:p>
            <a:pPr lvl="1"/>
            <a:r>
              <a:rPr lang="cs-CZ" dirty="0"/>
              <a:t>b) seznam účastníků vyzvaných k doplnění/objasnění nabídky, pokud byli vyzváni,</a:t>
            </a:r>
          </a:p>
          <a:p>
            <a:pPr lvl="1"/>
            <a:r>
              <a:rPr lang="cs-CZ" dirty="0"/>
              <a:t>c) seznam vyloučených dodavatelů a zdůvodnění jejich vyloučení, pokud byly nějací dodavatelé vyloučeni,</a:t>
            </a:r>
          </a:p>
          <a:p>
            <a:pPr lvl="1"/>
            <a:r>
              <a:rPr lang="cs-CZ" dirty="0"/>
              <a:t>d) popis způsobu a odůvodnění hodnocení nabídek, pokud je hodnotícím kritériem ekonomická výhodnost nabídky,</a:t>
            </a:r>
          </a:p>
          <a:p>
            <a:pPr lvl="1"/>
            <a:r>
              <a:rPr lang="cs-CZ" dirty="0"/>
              <a:t>e) uplatnění výhrady a způsob rozhodnutí o ní,</a:t>
            </a:r>
          </a:p>
          <a:p>
            <a:pPr lvl="1"/>
            <a:r>
              <a:rPr lang="cs-CZ" dirty="0"/>
              <a:t>f) výsledek hodnocení.</a:t>
            </a:r>
          </a:p>
          <a:p>
            <a:pPr marL="0" lvl="0" indent="0">
              <a:buNone/>
            </a:pPr>
            <a:endParaRPr lang="cs-CZ" sz="2800" i="1" dirty="0"/>
          </a:p>
          <a:p>
            <a:endParaRPr lang="cs-CZ" dirty="0"/>
          </a:p>
        </p:txBody>
      </p:sp>
      <p:sp>
        <p:nvSpPr>
          <p:cNvPr id="4" name="Zástupný symbol pro číslo snímku 3">
            <a:extLst>
              <a:ext uri="{FF2B5EF4-FFF2-40B4-BE49-F238E27FC236}">
                <a16:creationId xmlns:a16="http://schemas.microsoft.com/office/drawing/2014/main" id="{0C311C9E-F2EB-6E87-D4A7-BC1087C09453}"/>
              </a:ext>
            </a:extLst>
          </p:cNvPr>
          <p:cNvSpPr>
            <a:spLocks noGrp="1"/>
          </p:cNvSpPr>
          <p:nvPr>
            <p:ph type="sldNum" sz="quarter" idx="12"/>
          </p:nvPr>
        </p:nvSpPr>
        <p:spPr/>
        <p:txBody>
          <a:bodyPr/>
          <a:lstStyle/>
          <a:p>
            <a:fld id="{1CF5A12E-3DFE-4C3E-9036-7893F29C52C1}" type="slidenum">
              <a:rPr lang="cs-CZ" smtClean="0"/>
              <a:t>39</a:t>
            </a:fld>
            <a:endParaRPr lang="cs-CZ" dirty="0"/>
          </a:p>
        </p:txBody>
      </p:sp>
    </p:spTree>
    <p:extLst>
      <p:ext uri="{BB962C8B-B14F-4D97-AF65-F5344CB8AC3E}">
        <p14:creationId xmlns:p14="http://schemas.microsoft.com/office/powerpoint/2010/main" val="25230038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93C399E-71F9-E5CD-1831-C087E8357832}"/>
              </a:ext>
            </a:extLst>
          </p:cNvPr>
          <p:cNvSpPr>
            <a:spLocks noGrp="1"/>
          </p:cNvSpPr>
          <p:nvPr>
            <p:ph type="title"/>
          </p:nvPr>
        </p:nvSpPr>
        <p:spPr/>
        <p:txBody>
          <a:bodyPr/>
          <a:lstStyle/>
          <a:p>
            <a:r>
              <a:rPr lang="cs-CZ" dirty="0"/>
              <a:t>Čl. I  Úvodní ustanovení</a:t>
            </a:r>
            <a:br>
              <a:rPr lang="cs-CZ" dirty="0"/>
            </a:br>
            <a:endParaRPr lang="cs-CZ" dirty="0"/>
          </a:p>
        </p:txBody>
      </p:sp>
      <p:sp>
        <p:nvSpPr>
          <p:cNvPr id="3" name="Zástupný obsah 2">
            <a:extLst>
              <a:ext uri="{FF2B5EF4-FFF2-40B4-BE49-F238E27FC236}">
                <a16:creationId xmlns:a16="http://schemas.microsoft.com/office/drawing/2014/main" id="{CE37C37B-5F5E-E06E-1D5F-18F913AE8A5F}"/>
              </a:ext>
            </a:extLst>
          </p:cNvPr>
          <p:cNvSpPr>
            <a:spLocks noGrp="1"/>
          </p:cNvSpPr>
          <p:nvPr>
            <p:ph idx="1"/>
          </p:nvPr>
        </p:nvSpPr>
        <p:spPr/>
        <p:txBody>
          <a:bodyPr/>
          <a:lstStyle/>
          <a:p>
            <a:r>
              <a:rPr lang="cs-CZ" dirty="0"/>
              <a:t>Tato směrnice stanoví závazná interní pravidla pro zadávání veřejných zakázek malého rozsahu (dále jen „</a:t>
            </a:r>
            <a:r>
              <a:rPr lang="cs-CZ" b="1" i="1" dirty="0"/>
              <a:t>VZMR</a:t>
            </a:r>
            <a:r>
              <a:rPr lang="cs-CZ" dirty="0"/>
              <a:t>“) obce </a:t>
            </a:r>
            <a:r>
              <a:rPr lang="cs-CZ" dirty="0">
                <a:highlight>
                  <a:srgbClr val="FFFF00"/>
                </a:highlight>
              </a:rPr>
              <a:t>[NÁZEV OBCE]. </a:t>
            </a:r>
            <a:r>
              <a:rPr lang="cs-CZ" dirty="0"/>
              <a:t>Cílem je zajistit hospodárné, efektivní a účelné nakládání s veřejnými prostředky, transparentnost a rovné podmínky soutěže při zachování přiměřené administrativní náročnosti.</a:t>
            </a:r>
          </a:p>
          <a:p>
            <a:r>
              <a:rPr lang="cs-CZ" dirty="0"/>
              <a:t>§ 38 odst. 1 věta první obecního zřízení</a:t>
            </a:r>
          </a:p>
          <a:p>
            <a:r>
              <a:rPr lang="cs-CZ" dirty="0"/>
              <a:t>§ 2 písm. l) až o), § 3 odst. 1 písm. c), § 3 odst. 4 a § 25 až 31 zákona o finanční kontrole </a:t>
            </a:r>
          </a:p>
          <a:p>
            <a:r>
              <a:rPr lang="cs-CZ" dirty="0"/>
              <a:t>§ 6 odst. 1 až 3 ZZVZ </a:t>
            </a:r>
          </a:p>
          <a:p>
            <a:endParaRPr lang="cs-CZ" dirty="0"/>
          </a:p>
        </p:txBody>
      </p:sp>
      <p:sp>
        <p:nvSpPr>
          <p:cNvPr id="4" name="Zástupný symbol pro číslo snímku 3">
            <a:extLst>
              <a:ext uri="{FF2B5EF4-FFF2-40B4-BE49-F238E27FC236}">
                <a16:creationId xmlns:a16="http://schemas.microsoft.com/office/drawing/2014/main" id="{00BE8F1B-971E-74DE-DF02-E935019F58A4}"/>
              </a:ext>
            </a:extLst>
          </p:cNvPr>
          <p:cNvSpPr>
            <a:spLocks noGrp="1"/>
          </p:cNvSpPr>
          <p:nvPr>
            <p:ph type="sldNum" sz="quarter" idx="12"/>
          </p:nvPr>
        </p:nvSpPr>
        <p:spPr/>
        <p:txBody>
          <a:bodyPr/>
          <a:lstStyle/>
          <a:p>
            <a:fld id="{1CF5A12E-3DFE-4C3E-9036-7893F29C52C1}" type="slidenum">
              <a:rPr lang="cs-CZ" smtClean="0"/>
              <a:t>4</a:t>
            </a:fld>
            <a:endParaRPr lang="cs-CZ" dirty="0"/>
          </a:p>
        </p:txBody>
      </p:sp>
    </p:spTree>
    <p:extLst>
      <p:ext uri="{BB962C8B-B14F-4D97-AF65-F5344CB8AC3E}">
        <p14:creationId xmlns:p14="http://schemas.microsoft.com/office/powerpoint/2010/main" val="344646119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8729A6-C023-3187-673B-39F46D0E091B}"/>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C52D84E3-A4E7-47C4-F140-5E4BD7C12E9C}"/>
              </a:ext>
            </a:extLst>
          </p:cNvPr>
          <p:cNvSpPr>
            <a:spLocks noGrp="1"/>
          </p:cNvSpPr>
          <p:nvPr>
            <p:ph type="title"/>
          </p:nvPr>
        </p:nvSpPr>
        <p:spPr/>
        <p:txBody>
          <a:bodyPr/>
          <a:lstStyle/>
          <a:p>
            <a:r>
              <a:rPr lang="cs-CZ" dirty="0"/>
              <a:t>Čl. VI  Postup u veřejných zakázek kategorie C – otevřená výzva</a:t>
            </a:r>
            <a:br>
              <a:rPr lang="cs-CZ" dirty="0"/>
            </a:br>
            <a:endParaRPr lang="cs-CZ" dirty="0"/>
          </a:p>
        </p:txBody>
      </p:sp>
      <p:sp>
        <p:nvSpPr>
          <p:cNvPr id="3" name="Zástupný obsah 2">
            <a:extLst>
              <a:ext uri="{FF2B5EF4-FFF2-40B4-BE49-F238E27FC236}">
                <a16:creationId xmlns:a16="http://schemas.microsoft.com/office/drawing/2014/main" id="{5A548CD8-CBF6-A5A3-4C24-EAA25993EBF1}"/>
              </a:ext>
            </a:extLst>
          </p:cNvPr>
          <p:cNvSpPr>
            <a:spLocks noGrp="1"/>
          </p:cNvSpPr>
          <p:nvPr>
            <p:ph idx="1"/>
          </p:nvPr>
        </p:nvSpPr>
        <p:spPr>
          <a:xfrm>
            <a:off x="1620000" y="1779814"/>
            <a:ext cx="8964000" cy="4295707"/>
          </a:xfrm>
        </p:spPr>
        <p:txBody>
          <a:bodyPr/>
          <a:lstStyle/>
          <a:p>
            <a:pPr lvl="0"/>
            <a:r>
              <a:rPr lang="cs-CZ" dirty="0"/>
              <a:t>Zadavatel může vyloučit dodavatele z výběrového řízení, pokud:</a:t>
            </a:r>
          </a:p>
          <a:p>
            <a:pPr lvl="1"/>
            <a:r>
              <a:rPr lang="cs-CZ" dirty="0"/>
              <a:t>jeho nabídka nesplnila podmínky zadavatele uvedené ve výzvě, </a:t>
            </a:r>
          </a:p>
          <a:p>
            <a:pPr lvl="1"/>
            <a:r>
              <a:rPr lang="cs-CZ" dirty="0"/>
              <a:t>došlo ke střetu zájmů, </a:t>
            </a:r>
          </a:p>
          <a:p>
            <a:pPr lvl="1"/>
            <a:r>
              <a:rPr lang="cs-CZ" dirty="0"/>
              <a:t>platí zákaz zadání veřejné zakázky, </a:t>
            </a:r>
          </a:p>
          <a:p>
            <a:pPr lvl="1"/>
            <a:r>
              <a:rPr lang="cs-CZ" dirty="0"/>
              <a:t>dodavatel neposkytuje zadavateli součinnost s uzavřením smlouvy nebo </a:t>
            </a:r>
          </a:p>
          <a:p>
            <a:pPr lvl="1"/>
            <a:r>
              <a:rPr lang="cs-CZ" dirty="0"/>
              <a:t>nabídka obsahuje mimořádně nízkou nabídkovou cenu.</a:t>
            </a:r>
          </a:p>
          <a:p>
            <a:pPr marL="0" lvl="0" indent="0">
              <a:buNone/>
            </a:pPr>
            <a:endParaRPr lang="cs-CZ" sz="2800" i="1" dirty="0"/>
          </a:p>
          <a:p>
            <a:endParaRPr lang="cs-CZ" dirty="0"/>
          </a:p>
        </p:txBody>
      </p:sp>
      <p:sp>
        <p:nvSpPr>
          <p:cNvPr id="4" name="Zástupný symbol pro číslo snímku 3">
            <a:extLst>
              <a:ext uri="{FF2B5EF4-FFF2-40B4-BE49-F238E27FC236}">
                <a16:creationId xmlns:a16="http://schemas.microsoft.com/office/drawing/2014/main" id="{561F02AD-2AC9-03EA-26DF-933D9FAE7C03}"/>
              </a:ext>
            </a:extLst>
          </p:cNvPr>
          <p:cNvSpPr>
            <a:spLocks noGrp="1"/>
          </p:cNvSpPr>
          <p:nvPr>
            <p:ph type="sldNum" sz="quarter" idx="12"/>
          </p:nvPr>
        </p:nvSpPr>
        <p:spPr/>
        <p:txBody>
          <a:bodyPr/>
          <a:lstStyle/>
          <a:p>
            <a:fld id="{1CF5A12E-3DFE-4C3E-9036-7893F29C52C1}" type="slidenum">
              <a:rPr lang="cs-CZ" smtClean="0"/>
              <a:t>40</a:t>
            </a:fld>
            <a:endParaRPr lang="cs-CZ" dirty="0"/>
          </a:p>
        </p:txBody>
      </p:sp>
    </p:spTree>
    <p:extLst>
      <p:ext uri="{BB962C8B-B14F-4D97-AF65-F5344CB8AC3E}">
        <p14:creationId xmlns:p14="http://schemas.microsoft.com/office/powerpoint/2010/main" val="20506300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769646-6027-FA06-E2AF-917E20B10DB7}"/>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87302155-5F0C-F3F3-9092-2E6BFBE193AB}"/>
              </a:ext>
            </a:extLst>
          </p:cNvPr>
          <p:cNvSpPr>
            <a:spLocks noGrp="1"/>
          </p:cNvSpPr>
          <p:nvPr>
            <p:ph type="title"/>
          </p:nvPr>
        </p:nvSpPr>
        <p:spPr/>
        <p:txBody>
          <a:bodyPr/>
          <a:lstStyle/>
          <a:p>
            <a:r>
              <a:rPr lang="cs-CZ" dirty="0"/>
              <a:t>Čl. VI  Postup u veřejných zakázek kategorie C – otevřená výzva</a:t>
            </a:r>
            <a:br>
              <a:rPr lang="cs-CZ" dirty="0"/>
            </a:br>
            <a:endParaRPr lang="cs-CZ" dirty="0"/>
          </a:p>
        </p:txBody>
      </p:sp>
      <p:sp>
        <p:nvSpPr>
          <p:cNvPr id="3" name="Zástupný obsah 2">
            <a:extLst>
              <a:ext uri="{FF2B5EF4-FFF2-40B4-BE49-F238E27FC236}">
                <a16:creationId xmlns:a16="http://schemas.microsoft.com/office/drawing/2014/main" id="{34D7AEAE-09A5-27FB-D3FE-D56205BD2607}"/>
              </a:ext>
            </a:extLst>
          </p:cNvPr>
          <p:cNvSpPr>
            <a:spLocks noGrp="1"/>
          </p:cNvSpPr>
          <p:nvPr>
            <p:ph idx="1"/>
          </p:nvPr>
        </p:nvSpPr>
        <p:spPr>
          <a:xfrm>
            <a:off x="1620000" y="1779814"/>
            <a:ext cx="8964000" cy="4295707"/>
          </a:xfrm>
        </p:spPr>
        <p:txBody>
          <a:bodyPr/>
          <a:lstStyle/>
          <a:p>
            <a:r>
              <a:rPr lang="cs-CZ" i="1" dirty="0"/>
              <a:t>„Zadavatel nepřihlíží k nabídkám, pokud dodavatel podal více než 1 nabídku, nabídka byla podána po uplynutí lhůty pro podání nabídek nebo nabídka byla podána jiným způsobem, než stanovil zadavatel. </a:t>
            </a:r>
          </a:p>
          <a:p>
            <a:r>
              <a:rPr lang="cs-CZ" i="1" dirty="0"/>
              <a:t>Zadavatel k nim přistupuje, jako by nebyly podány (nevstupují do posouzení a hodnocení nabídek).“</a:t>
            </a:r>
            <a:endParaRPr lang="cs-CZ" sz="2800" i="1" dirty="0"/>
          </a:p>
          <a:p>
            <a:endParaRPr lang="cs-CZ" dirty="0"/>
          </a:p>
        </p:txBody>
      </p:sp>
      <p:sp>
        <p:nvSpPr>
          <p:cNvPr id="4" name="Zástupný symbol pro číslo snímku 3">
            <a:extLst>
              <a:ext uri="{FF2B5EF4-FFF2-40B4-BE49-F238E27FC236}">
                <a16:creationId xmlns:a16="http://schemas.microsoft.com/office/drawing/2014/main" id="{0C5DB46E-DCE7-E95A-6C83-6BA9190AEB80}"/>
              </a:ext>
            </a:extLst>
          </p:cNvPr>
          <p:cNvSpPr>
            <a:spLocks noGrp="1"/>
          </p:cNvSpPr>
          <p:nvPr>
            <p:ph type="sldNum" sz="quarter" idx="12"/>
          </p:nvPr>
        </p:nvSpPr>
        <p:spPr/>
        <p:txBody>
          <a:bodyPr/>
          <a:lstStyle/>
          <a:p>
            <a:fld id="{1CF5A12E-3DFE-4C3E-9036-7893F29C52C1}" type="slidenum">
              <a:rPr lang="cs-CZ" smtClean="0"/>
              <a:t>41</a:t>
            </a:fld>
            <a:endParaRPr lang="cs-CZ" dirty="0"/>
          </a:p>
        </p:txBody>
      </p:sp>
    </p:spTree>
    <p:extLst>
      <p:ext uri="{BB962C8B-B14F-4D97-AF65-F5344CB8AC3E}">
        <p14:creationId xmlns:p14="http://schemas.microsoft.com/office/powerpoint/2010/main" val="218417761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1FFA6B-2D7B-A7AF-9E1B-831493F61B2F}"/>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0D7A4A99-7473-F882-D14C-047CA4F172D7}"/>
              </a:ext>
            </a:extLst>
          </p:cNvPr>
          <p:cNvSpPr>
            <a:spLocks noGrp="1"/>
          </p:cNvSpPr>
          <p:nvPr>
            <p:ph type="title"/>
          </p:nvPr>
        </p:nvSpPr>
        <p:spPr/>
        <p:txBody>
          <a:bodyPr/>
          <a:lstStyle/>
          <a:p>
            <a:r>
              <a:rPr lang="cs-CZ" dirty="0"/>
              <a:t>Čl. VI  Postup u veřejných zakázek kategorie C – otevřená výzva</a:t>
            </a:r>
            <a:br>
              <a:rPr lang="cs-CZ" dirty="0"/>
            </a:br>
            <a:endParaRPr lang="cs-CZ" dirty="0"/>
          </a:p>
        </p:txBody>
      </p:sp>
      <p:sp>
        <p:nvSpPr>
          <p:cNvPr id="3" name="Zástupný obsah 2">
            <a:extLst>
              <a:ext uri="{FF2B5EF4-FFF2-40B4-BE49-F238E27FC236}">
                <a16:creationId xmlns:a16="http://schemas.microsoft.com/office/drawing/2014/main" id="{9A8D6729-2445-6CB5-1736-0446A5FB6442}"/>
              </a:ext>
            </a:extLst>
          </p:cNvPr>
          <p:cNvSpPr>
            <a:spLocks noGrp="1"/>
          </p:cNvSpPr>
          <p:nvPr>
            <p:ph idx="1"/>
          </p:nvPr>
        </p:nvSpPr>
        <p:spPr>
          <a:xfrm>
            <a:off x="1620000" y="1779814"/>
            <a:ext cx="8964000" cy="4295707"/>
          </a:xfrm>
        </p:spPr>
        <p:txBody>
          <a:bodyPr/>
          <a:lstStyle/>
          <a:p>
            <a:pPr lvl="0"/>
            <a:r>
              <a:rPr lang="cs-CZ" i="1" dirty="0"/>
              <a:t>„Protokol o otevírání, posouzení a hodnocení nabídek s doporučením komise se předkládá zastupitelstvu obce jako podklad pro rozhodnutí.</a:t>
            </a:r>
          </a:p>
          <a:p>
            <a:r>
              <a:rPr lang="cs-CZ" b="1" i="1" dirty="0"/>
              <a:t>Rozhodnutí zastupitelstva o výběru nebo Rozhodnutí zastupitelstva</a:t>
            </a:r>
            <a:r>
              <a:rPr lang="cs-CZ" i="1" dirty="0"/>
              <a:t> </a:t>
            </a:r>
            <a:br>
              <a:rPr lang="cs-CZ" i="1" dirty="0"/>
            </a:br>
            <a:r>
              <a:rPr lang="cs-CZ" b="1" i="1" dirty="0"/>
              <a:t>o zrušení výběrového řízení</a:t>
            </a:r>
            <a:r>
              <a:rPr lang="cs-CZ" i="1" dirty="0"/>
              <a:t>.“</a:t>
            </a:r>
          </a:p>
          <a:p>
            <a:pPr lvl="1"/>
            <a:r>
              <a:rPr lang="cs-CZ" dirty="0"/>
              <a:t>Namísto zastupitelstva Radě obce, pokud byla zmocněna k rozhodování.</a:t>
            </a:r>
          </a:p>
          <a:p>
            <a:r>
              <a:rPr lang="cs-CZ" i="1" dirty="0"/>
              <a:t>„Oznámení o výběru dodavatele se uveřejní na profilu zadavatele, případně odešle účastníkům.“</a:t>
            </a:r>
          </a:p>
          <a:p>
            <a:endParaRPr lang="cs-CZ" dirty="0"/>
          </a:p>
        </p:txBody>
      </p:sp>
      <p:sp>
        <p:nvSpPr>
          <p:cNvPr id="4" name="Zástupný symbol pro číslo snímku 3">
            <a:extLst>
              <a:ext uri="{FF2B5EF4-FFF2-40B4-BE49-F238E27FC236}">
                <a16:creationId xmlns:a16="http://schemas.microsoft.com/office/drawing/2014/main" id="{7BBEEBA3-DE36-FB15-B54E-C9BE6BC328EE}"/>
              </a:ext>
            </a:extLst>
          </p:cNvPr>
          <p:cNvSpPr>
            <a:spLocks noGrp="1"/>
          </p:cNvSpPr>
          <p:nvPr>
            <p:ph type="sldNum" sz="quarter" idx="12"/>
          </p:nvPr>
        </p:nvSpPr>
        <p:spPr/>
        <p:txBody>
          <a:bodyPr/>
          <a:lstStyle/>
          <a:p>
            <a:fld id="{1CF5A12E-3DFE-4C3E-9036-7893F29C52C1}" type="slidenum">
              <a:rPr lang="cs-CZ" smtClean="0"/>
              <a:t>42</a:t>
            </a:fld>
            <a:endParaRPr lang="cs-CZ" dirty="0"/>
          </a:p>
        </p:txBody>
      </p:sp>
    </p:spTree>
    <p:extLst>
      <p:ext uri="{BB962C8B-B14F-4D97-AF65-F5344CB8AC3E}">
        <p14:creationId xmlns:p14="http://schemas.microsoft.com/office/powerpoint/2010/main" val="150170432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2F80B9-412E-A1E7-EEE9-EAB7DD8F8B1C}"/>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E85299C7-149E-E017-91B0-5FAC02558C1E}"/>
              </a:ext>
            </a:extLst>
          </p:cNvPr>
          <p:cNvSpPr>
            <a:spLocks noGrp="1"/>
          </p:cNvSpPr>
          <p:nvPr>
            <p:ph type="title"/>
          </p:nvPr>
        </p:nvSpPr>
        <p:spPr/>
        <p:txBody>
          <a:bodyPr/>
          <a:lstStyle/>
          <a:p>
            <a:r>
              <a:rPr lang="cs-CZ" dirty="0"/>
              <a:t>Čl. VI  Postup u veřejných zakázek kategorie C – otevřená výzva</a:t>
            </a:r>
            <a:br>
              <a:rPr lang="cs-CZ" dirty="0"/>
            </a:br>
            <a:endParaRPr lang="cs-CZ" dirty="0"/>
          </a:p>
        </p:txBody>
      </p:sp>
      <p:sp>
        <p:nvSpPr>
          <p:cNvPr id="3" name="Zástupný obsah 2">
            <a:extLst>
              <a:ext uri="{FF2B5EF4-FFF2-40B4-BE49-F238E27FC236}">
                <a16:creationId xmlns:a16="http://schemas.microsoft.com/office/drawing/2014/main" id="{C45896D5-E601-1A16-B9BB-79E4D5544BC3}"/>
              </a:ext>
            </a:extLst>
          </p:cNvPr>
          <p:cNvSpPr>
            <a:spLocks noGrp="1"/>
          </p:cNvSpPr>
          <p:nvPr>
            <p:ph idx="1"/>
          </p:nvPr>
        </p:nvSpPr>
        <p:spPr>
          <a:xfrm>
            <a:off x="1620000" y="1779814"/>
            <a:ext cx="8964000" cy="4295707"/>
          </a:xfrm>
        </p:spPr>
        <p:txBody>
          <a:bodyPr/>
          <a:lstStyle/>
          <a:p>
            <a:r>
              <a:rPr lang="cs-CZ" b="1" i="1" dirty="0"/>
              <a:t>„Oznámení o výběru dodavatele</a:t>
            </a:r>
            <a:endParaRPr lang="cs-CZ" i="1" dirty="0"/>
          </a:p>
          <a:p>
            <a:pPr lvl="1"/>
            <a:r>
              <a:rPr lang="cs-CZ" i="1" dirty="0"/>
              <a:t>Oznámení o výběru dodavatele bude obsahovat minimálně:</a:t>
            </a:r>
          </a:p>
          <a:p>
            <a:pPr lvl="1"/>
            <a:r>
              <a:rPr lang="cs-CZ" i="1" dirty="0"/>
              <a:t>a) identifikaci zadavatele,</a:t>
            </a:r>
          </a:p>
          <a:p>
            <a:pPr lvl="1"/>
            <a:r>
              <a:rPr lang="cs-CZ" i="1" dirty="0"/>
              <a:t>b) identifikaci veřejné zakázky,</a:t>
            </a:r>
          </a:p>
          <a:p>
            <a:pPr lvl="1"/>
            <a:r>
              <a:rPr lang="cs-CZ" i="1" dirty="0"/>
              <a:t>c) seznam doručených nabídek, včetně identifikačních údajů účastníků,</a:t>
            </a:r>
          </a:p>
          <a:p>
            <a:pPr lvl="1"/>
            <a:r>
              <a:rPr lang="cs-CZ" i="1" dirty="0"/>
              <a:t>d) popis způsobu a odůvodnění hodnocení nabídek, pokud je hodnotícím kritériem ekonomická výhodnost nabídky,</a:t>
            </a:r>
          </a:p>
          <a:p>
            <a:pPr lvl="1"/>
            <a:r>
              <a:rPr lang="cs-CZ" i="1" dirty="0"/>
              <a:t>e) výsledek hodnocení.“</a:t>
            </a:r>
          </a:p>
          <a:p>
            <a:endParaRPr lang="cs-CZ" dirty="0"/>
          </a:p>
        </p:txBody>
      </p:sp>
      <p:sp>
        <p:nvSpPr>
          <p:cNvPr id="4" name="Zástupný symbol pro číslo snímku 3">
            <a:extLst>
              <a:ext uri="{FF2B5EF4-FFF2-40B4-BE49-F238E27FC236}">
                <a16:creationId xmlns:a16="http://schemas.microsoft.com/office/drawing/2014/main" id="{1AA9DA45-EF57-6AC7-C2DC-D0671854A105}"/>
              </a:ext>
            </a:extLst>
          </p:cNvPr>
          <p:cNvSpPr>
            <a:spLocks noGrp="1"/>
          </p:cNvSpPr>
          <p:nvPr>
            <p:ph type="sldNum" sz="quarter" idx="12"/>
          </p:nvPr>
        </p:nvSpPr>
        <p:spPr/>
        <p:txBody>
          <a:bodyPr/>
          <a:lstStyle/>
          <a:p>
            <a:fld id="{1CF5A12E-3DFE-4C3E-9036-7893F29C52C1}" type="slidenum">
              <a:rPr lang="cs-CZ" smtClean="0"/>
              <a:t>43</a:t>
            </a:fld>
            <a:endParaRPr lang="cs-CZ" dirty="0"/>
          </a:p>
        </p:txBody>
      </p:sp>
    </p:spTree>
    <p:extLst>
      <p:ext uri="{BB962C8B-B14F-4D97-AF65-F5344CB8AC3E}">
        <p14:creationId xmlns:p14="http://schemas.microsoft.com/office/powerpoint/2010/main" val="100723169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2F777B-B163-6950-B606-16E702EE9F13}"/>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6311749B-FAC3-6E4D-1B24-098861D6DE69}"/>
              </a:ext>
            </a:extLst>
          </p:cNvPr>
          <p:cNvSpPr>
            <a:spLocks noGrp="1"/>
          </p:cNvSpPr>
          <p:nvPr>
            <p:ph type="title"/>
          </p:nvPr>
        </p:nvSpPr>
        <p:spPr/>
        <p:txBody>
          <a:bodyPr/>
          <a:lstStyle/>
          <a:p>
            <a:r>
              <a:rPr lang="cs-CZ" dirty="0"/>
              <a:t>Čl. VI  Postup u veřejných zakázek kategorie C – otevřená výzva</a:t>
            </a:r>
            <a:br>
              <a:rPr lang="cs-CZ" dirty="0"/>
            </a:br>
            <a:endParaRPr lang="cs-CZ" dirty="0"/>
          </a:p>
        </p:txBody>
      </p:sp>
      <p:sp>
        <p:nvSpPr>
          <p:cNvPr id="3" name="Zástupný obsah 2">
            <a:extLst>
              <a:ext uri="{FF2B5EF4-FFF2-40B4-BE49-F238E27FC236}">
                <a16:creationId xmlns:a16="http://schemas.microsoft.com/office/drawing/2014/main" id="{495F9397-2365-F091-4B34-B548F92A9596}"/>
              </a:ext>
            </a:extLst>
          </p:cNvPr>
          <p:cNvSpPr>
            <a:spLocks noGrp="1"/>
          </p:cNvSpPr>
          <p:nvPr>
            <p:ph idx="1"/>
          </p:nvPr>
        </p:nvSpPr>
        <p:spPr>
          <a:xfrm>
            <a:off x="1620000" y="1779814"/>
            <a:ext cx="8964000" cy="4295707"/>
          </a:xfrm>
        </p:spPr>
        <p:txBody>
          <a:bodyPr/>
          <a:lstStyle/>
          <a:p>
            <a:r>
              <a:rPr lang="cs-CZ" i="1" dirty="0"/>
              <a:t>„Rozhodnutí o výhradě</a:t>
            </a:r>
          </a:p>
          <a:p>
            <a:pPr marL="0" indent="0">
              <a:buNone/>
            </a:pPr>
            <a:r>
              <a:rPr lang="cs-CZ" i="1" dirty="0"/>
              <a:t>	O podané výhradě proti oznámení o výběru dodavatele rozhodne 	starosta nebo rada obce (pokud si rozhodování vyhradí) </a:t>
            </a:r>
            <a:br>
              <a:rPr lang="cs-CZ" i="1" dirty="0"/>
            </a:br>
            <a:r>
              <a:rPr lang="cs-CZ" i="1" dirty="0"/>
              <a:t>	do 10 kalendářních dnů  od doručení. Podané výhradě se buď vyhoví, 	nebo se s odůvodněním odmítne.“</a:t>
            </a:r>
          </a:p>
          <a:p>
            <a:endParaRPr lang="cs-CZ" dirty="0"/>
          </a:p>
          <a:p>
            <a:pPr marL="0" lvl="0" indent="0">
              <a:buNone/>
            </a:pPr>
            <a:endParaRPr lang="cs-CZ" sz="2800" i="1" dirty="0"/>
          </a:p>
          <a:p>
            <a:endParaRPr lang="cs-CZ" dirty="0"/>
          </a:p>
        </p:txBody>
      </p:sp>
      <p:sp>
        <p:nvSpPr>
          <p:cNvPr id="4" name="Zástupný symbol pro číslo snímku 3">
            <a:extLst>
              <a:ext uri="{FF2B5EF4-FFF2-40B4-BE49-F238E27FC236}">
                <a16:creationId xmlns:a16="http://schemas.microsoft.com/office/drawing/2014/main" id="{76AC09BB-68F0-F0EB-1167-3117C0135CEE}"/>
              </a:ext>
            </a:extLst>
          </p:cNvPr>
          <p:cNvSpPr>
            <a:spLocks noGrp="1"/>
          </p:cNvSpPr>
          <p:nvPr>
            <p:ph type="sldNum" sz="quarter" idx="12"/>
          </p:nvPr>
        </p:nvSpPr>
        <p:spPr/>
        <p:txBody>
          <a:bodyPr/>
          <a:lstStyle/>
          <a:p>
            <a:fld id="{1CF5A12E-3DFE-4C3E-9036-7893F29C52C1}" type="slidenum">
              <a:rPr lang="cs-CZ" smtClean="0"/>
              <a:t>44</a:t>
            </a:fld>
            <a:endParaRPr lang="cs-CZ" dirty="0"/>
          </a:p>
        </p:txBody>
      </p:sp>
    </p:spTree>
    <p:extLst>
      <p:ext uri="{BB962C8B-B14F-4D97-AF65-F5344CB8AC3E}">
        <p14:creationId xmlns:p14="http://schemas.microsoft.com/office/powerpoint/2010/main" val="392944634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D70286-30B1-77DC-183D-B8A9D7611D5C}"/>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D3F3E298-E4E4-B687-FF7C-C4B9B307387A}"/>
              </a:ext>
            </a:extLst>
          </p:cNvPr>
          <p:cNvSpPr>
            <a:spLocks noGrp="1"/>
          </p:cNvSpPr>
          <p:nvPr>
            <p:ph type="title"/>
          </p:nvPr>
        </p:nvSpPr>
        <p:spPr/>
        <p:txBody>
          <a:bodyPr/>
          <a:lstStyle/>
          <a:p>
            <a:r>
              <a:rPr lang="cs-CZ" dirty="0"/>
              <a:t>Čl. VI  Postup u veřejných zakázek kategorie C – otevřená výzva</a:t>
            </a:r>
            <a:br>
              <a:rPr lang="cs-CZ" dirty="0"/>
            </a:br>
            <a:endParaRPr lang="cs-CZ" dirty="0"/>
          </a:p>
        </p:txBody>
      </p:sp>
      <p:sp>
        <p:nvSpPr>
          <p:cNvPr id="3" name="Zástupný obsah 2">
            <a:extLst>
              <a:ext uri="{FF2B5EF4-FFF2-40B4-BE49-F238E27FC236}">
                <a16:creationId xmlns:a16="http://schemas.microsoft.com/office/drawing/2014/main" id="{0A0A921D-E005-C958-E55E-8F3E0E82A5CE}"/>
              </a:ext>
            </a:extLst>
          </p:cNvPr>
          <p:cNvSpPr>
            <a:spLocks noGrp="1"/>
          </p:cNvSpPr>
          <p:nvPr>
            <p:ph idx="1"/>
          </p:nvPr>
        </p:nvSpPr>
        <p:spPr>
          <a:xfrm>
            <a:off x="1620000" y="1779814"/>
            <a:ext cx="8964000" cy="4295707"/>
          </a:xfrm>
        </p:spPr>
        <p:txBody>
          <a:bodyPr/>
          <a:lstStyle/>
          <a:p>
            <a:r>
              <a:rPr lang="cs-CZ" b="1" dirty="0"/>
              <a:t>Uzavření smlouvy</a:t>
            </a:r>
          </a:p>
          <a:p>
            <a:r>
              <a:rPr lang="cs-CZ" b="1" i="1" dirty="0"/>
              <a:t>„Smlouva</a:t>
            </a:r>
            <a:r>
              <a:rPr lang="cs-CZ" i="1" dirty="0"/>
              <a:t> se uzavírá po uplynutí lhůty pro podání výhrady nebo </a:t>
            </a:r>
            <a:br>
              <a:rPr lang="cs-CZ" i="1" dirty="0"/>
            </a:br>
            <a:r>
              <a:rPr lang="cs-CZ" i="1" dirty="0"/>
              <a:t>po </a:t>
            </a:r>
            <a:r>
              <a:rPr lang="cs-CZ" b="1" i="1" dirty="0"/>
              <a:t>rozhodnutí</a:t>
            </a:r>
            <a:r>
              <a:rPr lang="cs-CZ" i="1" dirty="0"/>
              <a:t> </a:t>
            </a:r>
            <a:r>
              <a:rPr lang="cs-CZ" b="1" i="1" dirty="0"/>
              <a:t>rady nebo zastupitelstva</a:t>
            </a:r>
            <a:r>
              <a:rPr lang="cs-CZ" i="1" dirty="0"/>
              <a:t> o výběru dodavatele (co nastane později).“ </a:t>
            </a:r>
          </a:p>
          <a:p>
            <a:pPr marL="0" lvl="0" indent="0">
              <a:buNone/>
            </a:pPr>
            <a:endParaRPr lang="cs-CZ" sz="2800" i="1" dirty="0"/>
          </a:p>
          <a:p>
            <a:endParaRPr lang="cs-CZ" dirty="0"/>
          </a:p>
        </p:txBody>
      </p:sp>
      <p:sp>
        <p:nvSpPr>
          <p:cNvPr id="4" name="Zástupný symbol pro číslo snímku 3">
            <a:extLst>
              <a:ext uri="{FF2B5EF4-FFF2-40B4-BE49-F238E27FC236}">
                <a16:creationId xmlns:a16="http://schemas.microsoft.com/office/drawing/2014/main" id="{29ADDDD4-6DAE-0DAF-A9D6-3459C90CA6A5}"/>
              </a:ext>
            </a:extLst>
          </p:cNvPr>
          <p:cNvSpPr>
            <a:spLocks noGrp="1"/>
          </p:cNvSpPr>
          <p:nvPr>
            <p:ph type="sldNum" sz="quarter" idx="12"/>
          </p:nvPr>
        </p:nvSpPr>
        <p:spPr/>
        <p:txBody>
          <a:bodyPr/>
          <a:lstStyle/>
          <a:p>
            <a:fld id="{1CF5A12E-3DFE-4C3E-9036-7893F29C52C1}" type="slidenum">
              <a:rPr lang="cs-CZ" smtClean="0"/>
              <a:t>45</a:t>
            </a:fld>
            <a:endParaRPr lang="cs-CZ" dirty="0"/>
          </a:p>
        </p:txBody>
      </p:sp>
    </p:spTree>
    <p:extLst>
      <p:ext uri="{BB962C8B-B14F-4D97-AF65-F5344CB8AC3E}">
        <p14:creationId xmlns:p14="http://schemas.microsoft.com/office/powerpoint/2010/main" val="35076112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5BFD59-5063-E009-A373-BC871E17DC50}"/>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2611068D-657D-C13C-8603-3080B60FFD7A}"/>
              </a:ext>
            </a:extLst>
          </p:cNvPr>
          <p:cNvSpPr>
            <a:spLocks noGrp="1"/>
          </p:cNvSpPr>
          <p:nvPr>
            <p:ph type="title"/>
          </p:nvPr>
        </p:nvSpPr>
        <p:spPr/>
        <p:txBody>
          <a:bodyPr/>
          <a:lstStyle/>
          <a:p>
            <a:r>
              <a:rPr lang="cs-CZ" dirty="0"/>
              <a:t>Čl. VII  Mimořádné a zvláštní postupy</a:t>
            </a:r>
            <a:br>
              <a:rPr lang="cs-CZ" dirty="0"/>
            </a:br>
            <a:endParaRPr lang="cs-CZ" dirty="0"/>
          </a:p>
        </p:txBody>
      </p:sp>
      <p:sp>
        <p:nvSpPr>
          <p:cNvPr id="3" name="Zástupný obsah 2">
            <a:extLst>
              <a:ext uri="{FF2B5EF4-FFF2-40B4-BE49-F238E27FC236}">
                <a16:creationId xmlns:a16="http://schemas.microsoft.com/office/drawing/2014/main" id="{63A7681A-1495-A4E7-95FD-408F5042197B}"/>
              </a:ext>
            </a:extLst>
          </p:cNvPr>
          <p:cNvSpPr>
            <a:spLocks noGrp="1"/>
          </p:cNvSpPr>
          <p:nvPr>
            <p:ph idx="1"/>
          </p:nvPr>
        </p:nvSpPr>
        <p:spPr>
          <a:xfrm>
            <a:off x="1620000" y="1779814"/>
            <a:ext cx="8964000" cy="4295707"/>
          </a:xfrm>
        </p:spPr>
        <p:txBody>
          <a:bodyPr/>
          <a:lstStyle/>
          <a:p>
            <a:pPr lvl="0"/>
            <a:r>
              <a:rPr lang="cs-CZ" b="1" i="1" dirty="0"/>
              <a:t>„Dobrovolné uplatnění podlimitního režimu</a:t>
            </a:r>
            <a:endParaRPr lang="cs-CZ" i="1" dirty="0"/>
          </a:p>
          <a:p>
            <a:pPr lvl="1"/>
            <a:r>
              <a:rPr lang="cs-CZ" i="1" dirty="0"/>
              <a:t>Pokud se předběžná předpokládaná hodnota veřejné zakázky malého rozsahu blíží finančním limitům pro veřejné zakázky malého rozsahu nebo pokud to schválí (rozhodne) zastupitelstvo, může obec zakázku zadat ve </a:t>
            </a:r>
            <a:r>
              <a:rPr lang="cs-CZ" b="1" i="1" dirty="0"/>
              <a:t>zjednodušeném podlimitním řízení</a:t>
            </a:r>
            <a:r>
              <a:rPr lang="cs-CZ" i="1" dirty="0"/>
              <a:t> dle § 53 ZZVZ.“</a:t>
            </a:r>
          </a:p>
          <a:p>
            <a:r>
              <a:rPr lang="cs-CZ" dirty="0"/>
              <a:t>Samozřejmě lze postupovat i v nadlimitním režimu nebo v podlimitním režimu použít jiný druh zadávacího řízení.</a:t>
            </a:r>
          </a:p>
          <a:p>
            <a:pPr marL="0" lvl="0" indent="0">
              <a:buNone/>
            </a:pPr>
            <a:endParaRPr lang="cs-CZ" sz="2800" i="1" dirty="0"/>
          </a:p>
          <a:p>
            <a:endParaRPr lang="cs-CZ" dirty="0"/>
          </a:p>
        </p:txBody>
      </p:sp>
      <p:sp>
        <p:nvSpPr>
          <p:cNvPr id="4" name="Zástupný symbol pro číslo snímku 3">
            <a:extLst>
              <a:ext uri="{FF2B5EF4-FFF2-40B4-BE49-F238E27FC236}">
                <a16:creationId xmlns:a16="http://schemas.microsoft.com/office/drawing/2014/main" id="{F11C93F2-EB82-6645-9A7F-4187F6A498FF}"/>
              </a:ext>
            </a:extLst>
          </p:cNvPr>
          <p:cNvSpPr>
            <a:spLocks noGrp="1"/>
          </p:cNvSpPr>
          <p:nvPr>
            <p:ph type="sldNum" sz="quarter" idx="12"/>
          </p:nvPr>
        </p:nvSpPr>
        <p:spPr/>
        <p:txBody>
          <a:bodyPr/>
          <a:lstStyle/>
          <a:p>
            <a:fld id="{1CF5A12E-3DFE-4C3E-9036-7893F29C52C1}" type="slidenum">
              <a:rPr lang="cs-CZ" smtClean="0"/>
              <a:t>46</a:t>
            </a:fld>
            <a:endParaRPr lang="cs-CZ" dirty="0"/>
          </a:p>
        </p:txBody>
      </p:sp>
    </p:spTree>
    <p:extLst>
      <p:ext uri="{BB962C8B-B14F-4D97-AF65-F5344CB8AC3E}">
        <p14:creationId xmlns:p14="http://schemas.microsoft.com/office/powerpoint/2010/main" val="179785415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DD76D9-5B0A-762F-3D15-3CA75F5B7909}"/>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0EDDE5B8-0750-F729-C40E-4E301313D651}"/>
              </a:ext>
            </a:extLst>
          </p:cNvPr>
          <p:cNvSpPr>
            <a:spLocks noGrp="1"/>
          </p:cNvSpPr>
          <p:nvPr>
            <p:ph type="title"/>
          </p:nvPr>
        </p:nvSpPr>
        <p:spPr/>
        <p:txBody>
          <a:bodyPr/>
          <a:lstStyle/>
          <a:p>
            <a:r>
              <a:rPr lang="cs-CZ" dirty="0"/>
              <a:t>Čl. VII  Mimořádné a zvláštní postupy</a:t>
            </a:r>
            <a:br>
              <a:rPr lang="cs-CZ" dirty="0"/>
            </a:br>
            <a:endParaRPr lang="cs-CZ" dirty="0"/>
          </a:p>
        </p:txBody>
      </p:sp>
      <p:sp>
        <p:nvSpPr>
          <p:cNvPr id="3" name="Zástupný obsah 2">
            <a:extLst>
              <a:ext uri="{FF2B5EF4-FFF2-40B4-BE49-F238E27FC236}">
                <a16:creationId xmlns:a16="http://schemas.microsoft.com/office/drawing/2014/main" id="{1AB5EF3F-6DC5-68A8-C59B-59290A7FC050}"/>
              </a:ext>
            </a:extLst>
          </p:cNvPr>
          <p:cNvSpPr>
            <a:spLocks noGrp="1"/>
          </p:cNvSpPr>
          <p:nvPr>
            <p:ph idx="1"/>
          </p:nvPr>
        </p:nvSpPr>
        <p:spPr>
          <a:xfrm>
            <a:off x="1620000" y="1779814"/>
            <a:ext cx="8964000" cy="4295707"/>
          </a:xfrm>
        </p:spPr>
        <p:txBody>
          <a:bodyPr/>
          <a:lstStyle/>
          <a:p>
            <a:pPr lvl="0"/>
            <a:r>
              <a:rPr lang="cs-CZ" b="1" i="1" dirty="0"/>
              <a:t>„Výjimky</a:t>
            </a:r>
          </a:p>
          <a:p>
            <a:pPr lvl="1"/>
            <a:r>
              <a:rPr lang="cs-CZ" i="1" dirty="0"/>
              <a:t>Jsou-li splněny podmínky § 29 a § 30 ZZVZ nebo podmínky pro vertikální či horizontální spolupráci dle § 11 a 12 ZZVZ, může být smlouva uzavřena přímo </a:t>
            </a:r>
            <a:br>
              <a:rPr lang="cs-CZ" i="1" dirty="0"/>
            </a:br>
            <a:r>
              <a:rPr lang="cs-CZ" i="1" dirty="0"/>
              <a:t>s jedním dodavatelem. Zadavatel vyhotoví </a:t>
            </a:r>
            <a:r>
              <a:rPr lang="cs-CZ" b="1" i="1" dirty="0"/>
              <a:t>zdůvodnění postupu</a:t>
            </a:r>
            <a:r>
              <a:rPr lang="cs-CZ" i="1" dirty="0"/>
              <a:t> a založí je </a:t>
            </a:r>
            <a:br>
              <a:rPr lang="cs-CZ" i="1" dirty="0"/>
            </a:br>
            <a:r>
              <a:rPr lang="cs-CZ" i="1" dirty="0"/>
              <a:t>do spisu. Pro uzavření smlouvy/objednávky platí postup dle kategorie (samostatně starosta po souhlasu zastupitelstva). Zadavatel je povinen dodržet zásadu transparentnosti a přiměřenosti a zásady 3E.“</a:t>
            </a:r>
          </a:p>
          <a:p>
            <a:pPr marL="0" lvl="0" indent="0">
              <a:buNone/>
            </a:pPr>
            <a:endParaRPr lang="cs-CZ" dirty="0"/>
          </a:p>
          <a:p>
            <a:pPr marL="0" lvl="0" indent="0">
              <a:buNone/>
            </a:pPr>
            <a:endParaRPr lang="cs-CZ" sz="2800" i="1" dirty="0"/>
          </a:p>
          <a:p>
            <a:endParaRPr lang="cs-CZ" dirty="0"/>
          </a:p>
        </p:txBody>
      </p:sp>
      <p:sp>
        <p:nvSpPr>
          <p:cNvPr id="4" name="Zástupný symbol pro číslo snímku 3">
            <a:extLst>
              <a:ext uri="{FF2B5EF4-FFF2-40B4-BE49-F238E27FC236}">
                <a16:creationId xmlns:a16="http://schemas.microsoft.com/office/drawing/2014/main" id="{A255E154-5809-DB02-64CD-8E656105D8C2}"/>
              </a:ext>
            </a:extLst>
          </p:cNvPr>
          <p:cNvSpPr>
            <a:spLocks noGrp="1"/>
          </p:cNvSpPr>
          <p:nvPr>
            <p:ph type="sldNum" sz="quarter" idx="12"/>
          </p:nvPr>
        </p:nvSpPr>
        <p:spPr/>
        <p:txBody>
          <a:bodyPr/>
          <a:lstStyle/>
          <a:p>
            <a:fld id="{1CF5A12E-3DFE-4C3E-9036-7893F29C52C1}" type="slidenum">
              <a:rPr lang="cs-CZ" smtClean="0"/>
              <a:t>47</a:t>
            </a:fld>
            <a:endParaRPr lang="cs-CZ" dirty="0"/>
          </a:p>
        </p:txBody>
      </p:sp>
    </p:spTree>
    <p:extLst>
      <p:ext uri="{BB962C8B-B14F-4D97-AF65-F5344CB8AC3E}">
        <p14:creationId xmlns:p14="http://schemas.microsoft.com/office/powerpoint/2010/main" val="261691504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BB4DA2-E287-59AB-7D7F-A0C56A88A1DD}"/>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D690F240-612F-834A-485E-D40A2167891F}"/>
              </a:ext>
            </a:extLst>
          </p:cNvPr>
          <p:cNvSpPr>
            <a:spLocks noGrp="1"/>
          </p:cNvSpPr>
          <p:nvPr>
            <p:ph type="title"/>
          </p:nvPr>
        </p:nvSpPr>
        <p:spPr/>
        <p:txBody>
          <a:bodyPr/>
          <a:lstStyle/>
          <a:p>
            <a:r>
              <a:rPr lang="cs-CZ" dirty="0"/>
              <a:t>Čl. VII  Mimořádné a zvláštní postupy</a:t>
            </a:r>
            <a:br>
              <a:rPr lang="cs-CZ" dirty="0"/>
            </a:br>
            <a:endParaRPr lang="cs-CZ" dirty="0"/>
          </a:p>
        </p:txBody>
      </p:sp>
      <p:sp>
        <p:nvSpPr>
          <p:cNvPr id="3" name="Zástupný obsah 2">
            <a:extLst>
              <a:ext uri="{FF2B5EF4-FFF2-40B4-BE49-F238E27FC236}">
                <a16:creationId xmlns:a16="http://schemas.microsoft.com/office/drawing/2014/main" id="{7BD62505-4D10-D25A-9C5F-EDF4EC70DD15}"/>
              </a:ext>
            </a:extLst>
          </p:cNvPr>
          <p:cNvSpPr>
            <a:spLocks noGrp="1"/>
          </p:cNvSpPr>
          <p:nvPr>
            <p:ph idx="1"/>
          </p:nvPr>
        </p:nvSpPr>
        <p:spPr>
          <a:xfrm>
            <a:off x="1620000" y="1779814"/>
            <a:ext cx="8964000" cy="4295707"/>
          </a:xfrm>
        </p:spPr>
        <p:txBody>
          <a:bodyPr/>
          <a:lstStyle/>
          <a:p>
            <a:r>
              <a:rPr lang="cs-CZ" b="1" i="1" dirty="0"/>
              <a:t>„Jednací řízení bez uveřejnění</a:t>
            </a:r>
            <a:endParaRPr lang="cs-CZ" i="1" dirty="0"/>
          </a:p>
          <a:p>
            <a:pPr lvl="1"/>
            <a:r>
              <a:rPr lang="cs-CZ" i="1" dirty="0"/>
              <a:t>Jsou-li splněny podmínky § 63 až 66 (např. krajní naléhavost, jediný dodavatel) může být veřejná zakázka zadána </a:t>
            </a:r>
            <a:r>
              <a:rPr lang="cs-CZ" b="1" i="1" dirty="0"/>
              <a:t>přímo jednomu dodavateli</a:t>
            </a:r>
            <a:r>
              <a:rPr lang="cs-CZ" i="1" dirty="0"/>
              <a:t>. Zadavatel vyhotoví </a:t>
            </a:r>
            <a:r>
              <a:rPr lang="cs-CZ" b="1" i="1" dirty="0"/>
              <a:t>zdůvodnění postupu</a:t>
            </a:r>
            <a:r>
              <a:rPr lang="cs-CZ" i="1" dirty="0"/>
              <a:t> a založí je do spisu. Pro uzavření smlouvy / objednávky platí postup dle kategorie (samostatně starosta po souhlasu zastupitelstva). Zadavatel je povinen dodržet zásadu transparentnosti a přiměřenosti a zásady 3E.“</a:t>
            </a:r>
          </a:p>
          <a:p>
            <a:pPr lvl="1"/>
            <a:r>
              <a:rPr lang="cs-CZ" dirty="0"/>
              <a:t>V dokumentaci veřejné zakázky neoznačovat jako jednací řízení bez uveřejnění, aby nevznikly pochybnosti, zda zadavatel nepoužil zadávací řízení a podlimitní či nadlimitní režim. </a:t>
            </a:r>
          </a:p>
          <a:p>
            <a:pPr marL="0" indent="0">
              <a:buNone/>
            </a:pPr>
            <a:endParaRPr lang="cs-CZ" dirty="0"/>
          </a:p>
          <a:p>
            <a:pPr marL="0" lvl="0" indent="0">
              <a:buNone/>
            </a:pPr>
            <a:endParaRPr lang="cs-CZ" sz="2800" i="1" dirty="0"/>
          </a:p>
          <a:p>
            <a:endParaRPr lang="cs-CZ" dirty="0"/>
          </a:p>
        </p:txBody>
      </p:sp>
      <p:sp>
        <p:nvSpPr>
          <p:cNvPr id="4" name="Zástupný symbol pro číslo snímku 3">
            <a:extLst>
              <a:ext uri="{FF2B5EF4-FFF2-40B4-BE49-F238E27FC236}">
                <a16:creationId xmlns:a16="http://schemas.microsoft.com/office/drawing/2014/main" id="{C763E9FF-E607-EE36-C72D-FFDD506CDF21}"/>
              </a:ext>
            </a:extLst>
          </p:cNvPr>
          <p:cNvSpPr>
            <a:spLocks noGrp="1"/>
          </p:cNvSpPr>
          <p:nvPr>
            <p:ph type="sldNum" sz="quarter" idx="12"/>
          </p:nvPr>
        </p:nvSpPr>
        <p:spPr/>
        <p:txBody>
          <a:bodyPr/>
          <a:lstStyle/>
          <a:p>
            <a:fld id="{1CF5A12E-3DFE-4C3E-9036-7893F29C52C1}" type="slidenum">
              <a:rPr lang="cs-CZ" smtClean="0"/>
              <a:t>48</a:t>
            </a:fld>
            <a:endParaRPr lang="cs-CZ" dirty="0"/>
          </a:p>
        </p:txBody>
      </p:sp>
    </p:spTree>
    <p:extLst>
      <p:ext uri="{BB962C8B-B14F-4D97-AF65-F5344CB8AC3E}">
        <p14:creationId xmlns:p14="http://schemas.microsoft.com/office/powerpoint/2010/main" val="12494071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1FEF2A-AA1C-65FD-D0EE-CA40D8A7975E}"/>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5E840942-15E4-889D-F05A-3E20B458600F}"/>
              </a:ext>
            </a:extLst>
          </p:cNvPr>
          <p:cNvSpPr>
            <a:spLocks noGrp="1"/>
          </p:cNvSpPr>
          <p:nvPr>
            <p:ph type="title"/>
          </p:nvPr>
        </p:nvSpPr>
        <p:spPr/>
        <p:txBody>
          <a:bodyPr/>
          <a:lstStyle/>
          <a:p>
            <a:r>
              <a:rPr lang="cs-CZ" dirty="0"/>
              <a:t>Čl. VII  Mimořádné a zvláštní postupy</a:t>
            </a:r>
            <a:br>
              <a:rPr lang="cs-CZ" dirty="0"/>
            </a:br>
            <a:endParaRPr lang="cs-CZ" dirty="0"/>
          </a:p>
        </p:txBody>
      </p:sp>
      <p:sp>
        <p:nvSpPr>
          <p:cNvPr id="3" name="Zástupný obsah 2">
            <a:extLst>
              <a:ext uri="{FF2B5EF4-FFF2-40B4-BE49-F238E27FC236}">
                <a16:creationId xmlns:a16="http://schemas.microsoft.com/office/drawing/2014/main" id="{46EEDE3B-81B4-58EF-565E-2052C6A59E84}"/>
              </a:ext>
            </a:extLst>
          </p:cNvPr>
          <p:cNvSpPr>
            <a:spLocks noGrp="1"/>
          </p:cNvSpPr>
          <p:nvPr>
            <p:ph idx="1"/>
          </p:nvPr>
        </p:nvSpPr>
        <p:spPr>
          <a:xfrm>
            <a:off x="1620000" y="1779814"/>
            <a:ext cx="8964000" cy="4295707"/>
          </a:xfrm>
        </p:spPr>
        <p:txBody>
          <a:bodyPr/>
          <a:lstStyle/>
          <a:p>
            <a:pPr lvl="0"/>
            <a:r>
              <a:rPr lang="cs-CZ" b="1" i="1" dirty="0"/>
              <a:t>„Mimořádné okolnosti</a:t>
            </a:r>
          </a:p>
          <a:p>
            <a:pPr lvl="1"/>
            <a:r>
              <a:rPr lang="cs-CZ" i="1" dirty="0"/>
              <a:t>Nastanou-li mimořádné okolnosti, kterými </a:t>
            </a:r>
            <a:r>
              <a:rPr lang="cs-CZ" i="1" u="sng" dirty="0"/>
              <a:t>se rozumí případy objektivní tísně </a:t>
            </a:r>
            <a:br>
              <a:rPr lang="cs-CZ" i="1" u="sng" dirty="0"/>
            </a:br>
            <a:r>
              <a:rPr lang="cs-CZ" i="1" u="sng" dirty="0"/>
              <a:t>a akutní nutnosti odvrátit hrozící škodu nebo zamezit škodě či zmírnit škodu </a:t>
            </a:r>
            <a:br>
              <a:rPr lang="cs-CZ" i="1" u="sng" dirty="0"/>
            </a:br>
            <a:r>
              <a:rPr lang="cs-CZ" i="1" u="sng" dirty="0"/>
              <a:t>na majetku zadavatele nebo v jeho územním obvodu</a:t>
            </a:r>
            <a:r>
              <a:rPr lang="cs-CZ" i="1" dirty="0"/>
              <a:t> způsobených např. povodněmi, mimořádnými událostmi, může být veřejná zakázka zadána </a:t>
            </a:r>
            <a:r>
              <a:rPr lang="cs-CZ" b="1" i="1" dirty="0"/>
              <a:t>přímo jednomu dodavateli</a:t>
            </a:r>
            <a:r>
              <a:rPr lang="cs-CZ" i="1" dirty="0"/>
              <a:t>. </a:t>
            </a:r>
          </a:p>
          <a:p>
            <a:pPr lvl="1"/>
            <a:r>
              <a:rPr lang="cs-CZ" i="1" dirty="0"/>
              <a:t>Veřejná zakázka může být zadána </a:t>
            </a:r>
            <a:r>
              <a:rPr lang="cs-CZ" i="1" u="sng" dirty="0"/>
              <a:t>pouze v rozsahu nezbytném pro zamezení vzniku nebo zmírnění škod</a:t>
            </a:r>
            <a:r>
              <a:rPr lang="cs-CZ" i="1" dirty="0"/>
              <a:t>. </a:t>
            </a:r>
          </a:p>
          <a:p>
            <a:pPr lvl="1"/>
            <a:r>
              <a:rPr lang="cs-CZ" i="1" dirty="0"/>
              <a:t>Zadavatel vyhotoví </a:t>
            </a:r>
            <a:r>
              <a:rPr lang="cs-CZ" b="1" i="1" dirty="0"/>
              <a:t>zdůvodnění postupu</a:t>
            </a:r>
            <a:r>
              <a:rPr lang="cs-CZ" i="1" dirty="0"/>
              <a:t> a založí je do spisu. </a:t>
            </a:r>
          </a:p>
          <a:p>
            <a:pPr lvl="1"/>
            <a:r>
              <a:rPr lang="cs-CZ" i="1" dirty="0"/>
              <a:t>O zadání takovéto veřejné zakázky zadavatel bezodkladně informuje zastupitelstvo obce.“</a:t>
            </a:r>
          </a:p>
          <a:p>
            <a:pPr marL="0" lvl="0" indent="0">
              <a:buNone/>
            </a:pPr>
            <a:endParaRPr lang="cs-CZ" sz="2800" i="1" dirty="0"/>
          </a:p>
          <a:p>
            <a:endParaRPr lang="cs-CZ" dirty="0"/>
          </a:p>
        </p:txBody>
      </p:sp>
      <p:sp>
        <p:nvSpPr>
          <p:cNvPr id="4" name="Zástupný symbol pro číslo snímku 3">
            <a:extLst>
              <a:ext uri="{FF2B5EF4-FFF2-40B4-BE49-F238E27FC236}">
                <a16:creationId xmlns:a16="http://schemas.microsoft.com/office/drawing/2014/main" id="{974E0CF9-D888-73A6-88FC-E8B1824C51DC}"/>
              </a:ext>
            </a:extLst>
          </p:cNvPr>
          <p:cNvSpPr>
            <a:spLocks noGrp="1"/>
          </p:cNvSpPr>
          <p:nvPr>
            <p:ph type="sldNum" sz="quarter" idx="12"/>
          </p:nvPr>
        </p:nvSpPr>
        <p:spPr/>
        <p:txBody>
          <a:bodyPr/>
          <a:lstStyle/>
          <a:p>
            <a:fld id="{1CF5A12E-3DFE-4C3E-9036-7893F29C52C1}" type="slidenum">
              <a:rPr lang="cs-CZ" smtClean="0"/>
              <a:t>49</a:t>
            </a:fld>
            <a:endParaRPr lang="cs-CZ" dirty="0"/>
          </a:p>
        </p:txBody>
      </p:sp>
    </p:spTree>
    <p:extLst>
      <p:ext uri="{BB962C8B-B14F-4D97-AF65-F5344CB8AC3E}">
        <p14:creationId xmlns:p14="http://schemas.microsoft.com/office/powerpoint/2010/main" val="20431935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1D6BA7-DB99-0156-20E8-0FFC7131EEAA}"/>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3FB6CB2F-A91F-030E-B4C9-853E165BC636}"/>
              </a:ext>
            </a:extLst>
          </p:cNvPr>
          <p:cNvSpPr>
            <a:spLocks noGrp="1"/>
          </p:cNvSpPr>
          <p:nvPr>
            <p:ph type="title"/>
          </p:nvPr>
        </p:nvSpPr>
        <p:spPr/>
        <p:txBody>
          <a:bodyPr/>
          <a:lstStyle/>
          <a:p>
            <a:r>
              <a:rPr lang="cs-CZ" dirty="0"/>
              <a:t>Čl. I  Úvodní ustanovení – právní rámec</a:t>
            </a:r>
            <a:br>
              <a:rPr lang="cs-CZ" dirty="0"/>
            </a:br>
            <a:endParaRPr lang="cs-CZ" dirty="0"/>
          </a:p>
        </p:txBody>
      </p:sp>
      <p:sp>
        <p:nvSpPr>
          <p:cNvPr id="3" name="Zástupný obsah 2">
            <a:extLst>
              <a:ext uri="{FF2B5EF4-FFF2-40B4-BE49-F238E27FC236}">
                <a16:creationId xmlns:a16="http://schemas.microsoft.com/office/drawing/2014/main" id="{75CB8728-5149-44ED-C104-05DC657C7B5E}"/>
              </a:ext>
            </a:extLst>
          </p:cNvPr>
          <p:cNvSpPr>
            <a:spLocks noGrp="1"/>
          </p:cNvSpPr>
          <p:nvPr>
            <p:ph idx="1"/>
          </p:nvPr>
        </p:nvSpPr>
        <p:spPr/>
        <p:txBody>
          <a:bodyPr/>
          <a:lstStyle/>
          <a:p>
            <a:r>
              <a:rPr lang="cs-CZ" dirty="0"/>
              <a:t>Směrnice vychází zejména ze </a:t>
            </a:r>
            <a:endParaRPr lang="cs-CZ" sz="3200" dirty="0"/>
          </a:p>
          <a:p>
            <a:pPr lvl="1"/>
            <a:r>
              <a:rPr lang="cs-CZ" dirty="0"/>
              <a:t>zákona č. 134/2016 Sb., o zadávání veřejných zakázek, ve znění pozdějších předpisů (dále jen „</a:t>
            </a:r>
            <a:r>
              <a:rPr lang="cs-CZ" b="1" i="1" dirty="0"/>
              <a:t>ZZVZ</a:t>
            </a:r>
            <a:r>
              <a:rPr lang="cs-CZ" dirty="0"/>
              <a:t>“),</a:t>
            </a:r>
            <a:endParaRPr lang="cs-CZ" sz="2800" dirty="0"/>
          </a:p>
          <a:p>
            <a:pPr lvl="1"/>
            <a:r>
              <a:rPr lang="cs-CZ" dirty="0"/>
              <a:t>zákona č. 128/2000 Sb., o obcích (obecní zřízení), ve znění pozdějších předpisů,</a:t>
            </a:r>
            <a:endParaRPr lang="cs-CZ" sz="2800" dirty="0"/>
          </a:p>
          <a:p>
            <a:pPr lvl="1"/>
            <a:r>
              <a:rPr lang="cs-CZ" dirty="0"/>
              <a:t>zákona č. 340/2015 Sb., o zvláštních podmínkách účinnosti některých smluv, uveřejňování těchto smluv a o registru smluv (zákon o registru smluv), ve znění pozdějších předpisů (dále jen „</a:t>
            </a:r>
            <a:r>
              <a:rPr lang="cs-CZ" b="1" i="1" dirty="0" err="1"/>
              <a:t>ZoRS</a:t>
            </a:r>
            <a:r>
              <a:rPr lang="cs-CZ" dirty="0"/>
              <a:t>“), a</a:t>
            </a:r>
            <a:endParaRPr lang="cs-CZ" sz="2800" dirty="0"/>
          </a:p>
          <a:p>
            <a:pPr lvl="1"/>
            <a:r>
              <a:rPr lang="cs-CZ" dirty="0"/>
              <a:t>zákona č. 320/2001 Sb., finanční kontrole ve veřejné správě a o změně některých zákonů (zákon o finanční kontrole), ve znění pozdějších předpisů.</a:t>
            </a:r>
            <a:endParaRPr lang="cs-CZ" sz="2800" dirty="0"/>
          </a:p>
        </p:txBody>
      </p:sp>
      <p:sp>
        <p:nvSpPr>
          <p:cNvPr id="4" name="Zástupný symbol pro číslo snímku 3">
            <a:extLst>
              <a:ext uri="{FF2B5EF4-FFF2-40B4-BE49-F238E27FC236}">
                <a16:creationId xmlns:a16="http://schemas.microsoft.com/office/drawing/2014/main" id="{8EF81AE4-D2B7-1F37-E53C-33B43C40C8ED}"/>
              </a:ext>
            </a:extLst>
          </p:cNvPr>
          <p:cNvSpPr>
            <a:spLocks noGrp="1"/>
          </p:cNvSpPr>
          <p:nvPr>
            <p:ph type="sldNum" sz="quarter" idx="12"/>
          </p:nvPr>
        </p:nvSpPr>
        <p:spPr/>
        <p:txBody>
          <a:bodyPr/>
          <a:lstStyle/>
          <a:p>
            <a:fld id="{1CF5A12E-3DFE-4C3E-9036-7893F29C52C1}" type="slidenum">
              <a:rPr lang="cs-CZ" smtClean="0"/>
              <a:t>5</a:t>
            </a:fld>
            <a:endParaRPr lang="cs-CZ" dirty="0"/>
          </a:p>
        </p:txBody>
      </p:sp>
    </p:spTree>
    <p:extLst>
      <p:ext uri="{BB962C8B-B14F-4D97-AF65-F5344CB8AC3E}">
        <p14:creationId xmlns:p14="http://schemas.microsoft.com/office/powerpoint/2010/main" val="350055109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87C79A-7802-F2E0-A6EC-3376CA9C3C09}"/>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146ACE1E-2D10-9D06-FAF2-5DE754E0D733}"/>
              </a:ext>
            </a:extLst>
          </p:cNvPr>
          <p:cNvSpPr>
            <a:spLocks noGrp="1"/>
          </p:cNvSpPr>
          <p:nvPr>
            <p:ph type="title"/>
          </p:nvPr>
        </p:nvSpPr>
        <p:spPr/>
        <p:txBody>
          <a:bodyPr/>
          <a:lstStyle/>
          <a:p>
            <a:r>
              <a:rPr lang="cs-CZ" dirty="0"/>
              <a:t>Čl. VIII  Dokumentace a archivace</a:t>
            </a:r>
            <a:br>
              <a:rPr lang="cs-CZ" dirty="0"/>
            </a:br>
            <a:br>
              <a:rPr lang="cs-CZ" dirty="0"/>
            </a:br>
            <a:endParaRPr lang="cs-CZ" dirty="0"/>
          </a:p>
        </p:txBody>
      </p:sp>
      <p:sp>
        <p:nvSpPr>
          <p:cNvPr id="3" name="Zástupný obsah 2">
            <a:extLst>
              <a:ext uri="{FF2B5EF4-FFF2-40B4-BE49-F238E27FC236}">
                <a16:creationId xmlns:a16="http://schemas.microsoft.com/office/drawing/2014/main" id="{00BAEE96-A2AB-E155-2EBE-136E0B971777}"/>
              </a:ext>
            </a:extLst>
          </p:cNvPr>
          <p:cNvSpPr>
            <a:spLocks noGrp="1"/>
          </p:cNvSpPr>
          <p:nvPr>
            <p:ph idx="1"/>
          </p:nvPr>
        </p:nvSpPr>
        <p:spPr>
          <a:xfrm>
            <a:off x="1620000" y="1779814"/>
            <a:ext cx="8964000" cy="4295707"/>
          </a:xfrm>
        </p:spPr>
        <p:txBody>
          <a:bodyPr/>
          <a:lstStyle/>
          <a:p>
            <a:pPr lvl="0"/>
            <a:r>
              <a:rPr lang="cs-CZ" i="1" dirty="0"/>
              <a:t>„Zadavatel vede </a:t>
            </a:r>
            <a:r>
              <a:rPr lang="cs-CZ" b="1" i="1" dirty="0"/>
              <a:t>spis veřejné zakázky malého rozsahu</a:t>
            </a:r>
            <a:r>
              <a:rPr lang="cs-CZ" i="1" dirty="0"/>
              <a:t>, který obsahuje alespoň:</a:t>
            </a:r>
            <a:endParaRPr lang="cs-CZ" sz="3200" i="1" dirty="0"/>
          </a:p>
          <a:p>
            <a:pPr lvl="1"/>
            <a:r>
              <a:rPr lang="cs-CZ" i="1" dirty="0"/>
              <a:t>výzvy / zadávací podmínky,</a:t>
            </a:r>
            <a:endParaRPr lang="cs-CZ" sz="2800" i="1" dirty="0"/>
          </a:p>
          <a:p>
            <a:pPr lvl="1"/>
            <a:r>
              <a:rPr lang="cs-CZ" i="1" dirty="0"/>
              <a:t>obdržené žádosti o dodatečné informace a vyjádření zadavatele,</a:t>
            </a:r>
            <a:endParaRPr lang="cs-CZ" sz="2800" i="1" dirty="0"/>
          </a:p>
          <a:p>
            <a:pPr lvl="1"/>
            <a:r>
              <a:rPr lang="cs-CZ" i="1" dirty="0"/>
              <a:t>nabídky nebo cenové podklady,</a:t>
            </a:r>
            <a:endParaRPr lang="cs-CZ" sz="2800" i="1" dirty="0"/>
          </a:p>
          <a:p>
            <a:pPr lvl="1"/>
            <a:r>
              <a:rPr lang="cs-CZ" i="1" dirty="0"/>
              <a:t>zápisy, protokoly, zprávy a rozhodnutí,</a:t>
            </a:r>
            <a:endParaRPr lang="cs-CZ" sz="2800" i="1" dirty="0"/>
          </a:p>
          <a:p>
            <a:pPr lvl="1"/>
            <a:r>
              <a:rPr lang="cs-CZ" i="1" dirty="0"/>
              <a:t>obdržené výhrady proti výběru dodavatele a rozhodnutí o nich,</a:t>
            </a:r>
            <a:endParaRPr lang="cs-CZ" sz="2800" i="1" dirty="0"/>
          </a:p>
          <a:p>
            <a:pPr lvl="1"/>
            <a:r>
              <a:rPr lang="cs-CZ" i="1" dirty="0"/>
              <a:t>uzavřenou smlouvu (+ dodatky) či potvrzenou objednávku,</a:t>
            </a:r>
            <a:endParaRPr lang="cs-CZ" sz="2800" i="1" dirty="0"/>
          </a:p>
          <a:p>
            <a:pPr lvl="1"/>
            <a:r>
              <a:rPr lang="cs-CZ" i="1" dirty="0"/>
              <a:t>prohlášení o neexistenci střetu zájmů a mlčenlivosti.</a:t>
            </a:r>
            <a:endParaRPr lang="cs-CZ" sz="2800" i="1" dirty="0"/>
          </a:p>
          <a:p>
            <a:pPr lvl="0"/>
            <a:r>
              <a:rPr lang="cs-CZ" b="1" i="1" dirty="0"/>
              <a:t>Doba uchování</a:t>
            </a:r>
            <a:r>
              <a:rPr lang="cs-CZ" i="1" dirty="0"/>
              <a:t>: min. </a:t>
            </a:r>
            <a:r>
              <a:rPr lang="cs-CZ" b="1" i="1" dirty="0"/>
              <a:t>5 let</a:t>
            </a:r>
            <a:r>
              <a:rPr lang="cs-CZ" i="1" dirty="0"/>
              <a:t> od uzavření smlouvy.“</a:t>
            </a:r>
          </a:p>
          <a:p>
            <a:pPr lvl="1"/>
            <a:r>
              <a:rPr lang="cs-CZ" dirty="0"/>
              <a:t>Shoduje se s promlčecí lhůtou dle § 270 odst. 3 písm. a) ZZVZ, ale je kratší než doba uchování dokumentace o zadávacím řízení10 let dle § 216 odst. 1 ZZVZ.</a:t>
            </a:r>
          </a:p>
          <a:p>
            <a:pPr marL="0" lvl="0" indent="0">
              <a:buNone/>
            </a:pPr>
            <a:endParaRPr lang="cs-CZ" sz="2800" i="1" dirty="0"/>
          </a:p>
          <a:p>
            <a:endParaRPr lang="cs-CZ" dirty="0"/>
          </a:p>
        </p:txBody>
      </p:sp>
      <p:sp>
        <p:nvSpPr>
          <p:cNvPr id="4" name="Zástupný symbol pro číslo snímku 3">
            <a:extLst>
              <a:ext uri="{FF2B5EF4-FFF2-40B4-BE49-F238E27FC236}">
                <a16:creationId xmlns:a16="http://schemas.microsoft.com/office/drawing/2014/main" id="{70DA84ED-60E5-8328-55E1-4E6819D673A5}"/>
              </a:ext>
            </a:extLst>
          </p:cNvPr>
          <p:cNvSpPr>
            <a:spLocks noGrp="1"/>
          </p:cNvSpPr>
          <p:nvPr>
            <p:ph type="sldNum" sz="quarter" idx="12"/>
          </p:nvPr>
        </p:nvSpPr>
        <p:spPr/>
        <p:txBody>
          <a:bodyPr/>
          <a:lstStyle/>
          <a:p>
            <a:fld id="{1CF5A12E-3DFE-4C3E-9036-7893F29C52C1}" type="slidenum">
              <a:rPr lang="cs-CZ" smtClean="0"/>
              <a:t>50</a:t>
            </a:fld>
            <a:endParaRPr lang="cs-CZ" dirty="0"/>
          </a:p>
        </p:txBody>
      </p:sp>
    </p:spTree>
    <p:extLst>
      <p:ext uri="{BB962C8B-B14F-4D97-AF65-F5344CB8AC3E}">
        <p14:creationId xmlns:p14="http://schemas.microsoft.com/office/powerpoint/2010/main" val="22213649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6761C5-2DE3-9E03-40CA-1DE03525BDB8}"/>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E060E6F9-AB2F-65CC-7E5F-AF2987E08EFB}"/>
              </a:ext>
            </a:extLst>
          </p:cNvPr>
          <p:cNvSpPr>
            <a:spLocks noGrp="1"/>
          </p:cNvSpPr>
          <p:nvPr>
            <p:ph type="title"/>
          </p:nvPr>
        </p:nvSpPr>
        <p:spPr/>
        <p:txBody>
          <a:bodyPr/>
          <a:lstStyle/>
          <a:p>
            <a:r>
              <a:rPr lang="cs-CZ" dirty="0"/>
              <a:t>Čl. IX  Uveřejňování smluv a informací o VZMR</a:t>
            </a:r>
            <a:br>
              <a:rPr lang="cs-CZ" dirty="0"/>
            </a:br>
            <a:br>
              <a:rPr lang="cs-CZ" dirty="0"/>
            </a:br>
            <a:br>
              <a:rPr lang="cs-CZ" dirty="0"/>
            </a:br>
            <a:endParaRPr lang="cs-CZ" dirty="0"/>
          </a:p>
        </p:txBody>
      </p:sp>
      <p:sp>
        <p:nvSpPr>
          <p:cNvPr id="3" name="Zástupný obsah 2">
            <a:extLst>
              <a:ext uri="{FF2B5EF4-FFF2-40B4-BE49-F238E27FC236}">
                <a16:creationId xmlns:a16="http://schemas.microsoft.com/office/drawing/2014/main" id="{4576AF17-C3BE-AD4E-98AF-CDF203EFA042}"/>
              </a:ext>
            </a:extLst>
          </p:cNvPr>
          <p:cNvSpPr>
            <a:spLocks noGrp="1"/>
          </p:cNvSpPr>
          <p:nvPr>
            <p:ph idx="1"/>
          </p:nvPr>
        </p:nvSpPr>
        <p:spPr>
          <a:xfrm>
            <a:off x="1620000" y="1779814"/>
            <a:ext cx="8964000" cy="4295707"/>
          </a:xfrm>
        </p:spPr>
        <p:txBody>
          <a:bodyPr/>
          <a:lstStyle/>
          <a:p>
            <a:pPr lvl="0"/>
            <a:r>
              <a:rPr lang="cs-CZ" i="1" dirty="0"/>
              <a:t>„Smlouvu, včetně všech dodatků ke smlouvám a skutečně uhrazené ceny, jejíž cena přesáhne 1 000 000 Kč bez DPH, uveřejní zadavatel za podmínek § 219 ZZVZ na profilu zadavatele.</a:t>
            </a:r>
            <a:endParaRPr lang="cs-CZ" sz="3200" i="1" dirty="0"/>
          </a:p>
          <a:p>
            <a:pPr lvl="0"/>
            <a:r>
              <a:rPr lang="cs-CZ" i="1" dirty="0"/>
              <a:t>U VZMR kategorie C uveřejní zadavatel na profilu zadavatele rovněž následující informace:</a:t>
            </a:r>
            <a:endParaRPr lang="cs-CZ" sz="3200" i="1" dirty="0"/>
          </a:p>
          <a:p>
            <a:pPr lvl="1"/>
            <a:r>
              <a:rPr lang="cs-CZ" i="1" dirty="0"/>
              <a:t>identifikaci vybraného dodavatele,</a:t>
            </a:r>
            <a:endParaRPr lang="cs-CZ" sz="2800" i="1" dirty="0"/>
          </a:p>
          <a:p>
            <a:pPr lvl="1"/>
            <a:r>
              <a:rPr lang="cs-CZ" i="1" dirty="0"/>
              <a:t>seznam dodavatelů, kteří podali nabídku,</a:t>
            </a:r>
            <a:endParaRPr lang="cs-CZ" sz="3000" i="1" dirty="0"/>
          </a:p>
          <a:p>
            <a:pPr lvl="1"/>
            <a:r>
              <a:rPr lang="cs-CZ" i="1" dirty="0"/>
              <a:t>způsob zadání (otevřená výzva, přímé zadání).</a:t>
            </a:r>
            <a:endParaRPr lang="cs-CZ" sz="2800" i="1" dirty="0"/>
          </a:p>
          <a:p>
            <a:r>
              <a:rPr lang="cs-CZ" i="1" dirty="0"/>
              <a:t>Platí pouze pro obce, na které se vztahuje zákonná výjimka z uveřejňování v registru smluv dle § 3 odst. 2 písm. k) zákona č. 340/2015 Sb., o zvláštních podmínkách účinnosti některých smluv, uveřejňování těchto smluv a o registru smluv (zákon o registru smluv). V opačném případě platí povinnost uveřejnění v Registru smluv od hodnoty 50 000 Kč bez DPH.“</a:t>
            </a:r>
            <a:endParaRPr lang="cs-CZ" sz="4000" i="1" dirty="0"/>
          </a:p>
          <a:p>
            <a:r>
              <a:rPr lang="cs-CZ" dirty="0"/>
              <a:t> </a:t>
            </a:r>
            <a:endParaRPr lang="cs-CZ" sz="4000" dirty="0"/>
          </a:p>
          <a:p>
            <a:pPr marL="0" lvl="0" indent="0">
              <a:buNone/>
            </a:pPr>
            <a:endParaRPr lang="cs-CZ" sz="2800" i="1" dirty="0"/>
          </a:p>
          <a:p>
            <a:endParaRPr lang="cs-CZ" dirty="0"/>
          </a:p>
        </p:txBody>
      </p:sp>
      <p:sp>
        <p:nvSpPr>
          <p:cNvPr id="4" name="Zástupný symbol pro číslo snímku 3">
            <a:extLst>
              <a:ext uri="{FF2B5EF4-FFF2-40B4-BE49-F238E27FC236}">
                <a16:creationId xmlns:a16="http://schemas.microsoft.com/office/drawing/2014/main" id="{457717ED-790D-23C6-70B2-797F063FA303}"/>
              </a:ext>
            </a:extLst>
          </p:cNvPr>
          <p:cNvSpPr>
            <a:spLocks noGrp="1"/>
          </p:cNvSpPr>
          <p:nvPr>
            <p:ph type="sldNum" sz="quarter" idx="12"/>
          </p:nvPr>
        </p:nvSpPr>
        <p:spPr/>
        <p:txBody>
          <a:bodyPr/>
          <a:lstStyle/>
          <a:p>
            <a:fld id="{1CF5A12E-3DFE-4C3E-9036-7893F29C52C1}" type="slidenum">
              <a:rPr lang="cs-CZ" smtClean="0"/>
              <a:t>51</a:t>
            </a:fld>
            <a:endParaRPr lang="cs-CZ" dirty="0"/>
          </a:p>
        </p:txBody>
      </p:sp>
    </p:spTree>
    <p:extLst>
      <p:ext uri="{BB962C8B-B14F-4D97-AF65-F5344CB8AC3E}">
        <p14:creationId xmlns:p14="http://schemas.microsoft.com/office/powerpoint/2010/main" val="386257428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9DA6D7-08B5-EFBF-7BC4-0CF8D38A71E1}"/>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CAEBD954-60A7-C828-48E5-FF4BBC93892C}"/>
              </a:ext>
            </a:extLst>
          </p:cNvPr>
          <p:cNvSpPr>
            <a:spLocks noGrp="1"/>
          </p:cNvSpPr>
          <p:nvPr>
            <p:ph type="title"/>
          </p:nvPr>
        </p:nvSpPr>
        <p:spPr/>
        <p:txBody>
          <a:bodyPr/>
          <a:lstStyle/>
          <a:p>
            <a:r>
              <a:rPr lang="cs-CZ" dirty="0"/>
              <a:t>Čl. IX  Uveřejňování smluv a informací o VZMR</a:t>
            </a:r>
            <a:br>
              <a:rPr lang="cs-CZ" dirty="0"/>
            </a:br>
            <a:br>
              <a:rPr lang="cs-CZ" dirty="0"/>
            </a:br>
            <a:br>
              <a:rPr lang="cs-CZ" dirty="0"/>
            </a:br>
            <a:endParaRPr lang="cs-CZ" dirty="0"/>
          </a:p>
        </p:txBody>
      </p:sp>
      <p:sp>
        <p:nvSpPr>
          <p:cNvPr id="3" name="Zástupný obsah 2">
            <a:extLst>
              <a:ext uri="{FF2B5EF4-FFF2-40B4-BE49-F238E27FC236}">
                <a16:creationId xmlns:a16="http://schemas.microsoft.com/office/drawing/2014/main" id="{C4089532-49E8-C156-AE74-FC2C73E93CD5}"/>
              </a:ext>
            </a:extLst>
          </p:cNvPr>
          <p:cNvSpPr>
            <a:spLocks noGrp="1"/>
          </p:cNvSpPr>
          <p:nvPr>
            <p:ph idx="1"/>
          </p:nvPr>
        </p:nvSpPr>
        <p:spPr>
          <a:xfrm>
            <a:off x="1620000" y="1779814"/>
            <a:ext cx="8964000" cy="4295707"/>
          </a:xfrm>
        </p:spPr>
        <p:txBody>
          <a:bodyPr/>
          <a:lstStyle/>
          <a:p>
            <a:r>
              <a:rPr lang="cs-CZ" dirty="0"/>
              <a:t>Pozor na právní fikci dle § 5 odst. 5 </a:t>
            </a:r>
            <a:r>
              <a:rPr lang="cs-CZ" dirty="0" err="1"/>
              <a:t>ZoRS</a:t>
            </a:r>
            <a:r>
              <a:rPr lang="cs-CZ" dirty="0"/>
              <a:t>: </a:t>
            </a:r>
          </a:p>
          <a:p>
            <a:pPr lvl="1"/>
            <a:r>
              <a:rPr lang="cs-CZ" i="1" dirty="0"/>
              <a:t>„Smlouva, která nebyla uveřejněna způsobem uvedeným v odstavci 1 nebo jejíž metadata neobsahují</a:t>
            </a:r>
          </a:p>
          <a:p>
            <a:pPr lvl="1"/>
            <a:r>
              <a:rPr lang="cs-CZ" i="1" dirty="0"/>
              <a:t> a) identifikaci smluvních stran,</a:t>
            </a:r>
          </a:p>
          <a:p>
            <a:pPr lvl="1"/>
            <a:r>
              <a:rPr lang="cs-CZ" i="1" dirty="0"/>
              <a:t> b) vymezení předmětu smlouvy,</a:t>
            </a:r>
          </a:p>
          <a:p>
            <a:pPr lvl="1"/>
            <a:r>
              <a:rPr lang="cs-CZ" i="1" dirty="0"/>
              <a:t> c) cenu, a pokud ji smlouva neobsahuje, hodnotu předmětu smlouvy, lze-li ji určit,</a:t>
            </a:r>
          </a:p>
          <a:p>
            <a:pPr lvl="1"/>
            <a:r>
              <a:rPr lang="cs-CZ" i="1" dirty="0"/>
              <a:t> d) datum uzavření smlouvy,</a:t>
            </a:r>
          </a:p>
          <a:p>
            <a:pPr lvl="1"/>
            <a:r>
              <a:rPr lang="cs-CZ" i="1" dirty="0"/>
              <a:t>se nepovažuje za uveřejněnou prostřednictvím registru smluv.“</a:t>
            </a:r>
            <a:endParaRPr lang="cs-CZ" dirty="0"/>
          </a:p>
          <a:p>
            <a:r>
              <a:rPr lang="cs-CZ" dirty="0"/>
              <a:t>Platí-li výše uvedená právní fikce, „aktivuje se“ povinnost uveřejnit smlouvu na profilu zadavatele za podmínek § 219 ZZVZ.</a:t>
            </a:r>
          </a:p>
          <a:p>
            <a:pPr marL="0" lvl="0" indent="0">
              <a:buNone/>
            </a:pPr>
            <a:endParaRPr lang="cs-CZ" sz="2800" i="1" dirty="0"/>
          </a:p>
          <a:p>
            <a:endParaRPr lang="cs-CZ" dirty="0"/>
          </a:p>
        </p:txBody>
      </p:sp>
      <p:sp>
        <p:nvSpPr>
          <p:cNvPr id="4" name="Zástupný symbol pro číslo snímku 3">
            <a:extLst>
              <a:ext uri="{FF2B5EF4-FFF2-40B4-BE49-F238E27FC236}">
                <a16:creationId xmlns:a16="http://schemas.microsoft.com/office/drawing/2014/main" id="{9D4CD9A8-CD94-1E30-2ED8-5FB7BDD613D5}"/>
              </a:ext>
            </a:extLst>
          </p:cNvPr>
          <p:cNvSpPr>
            <a:spLocks noGrp="1"/>
          </p:cNvSpPr>
          <p:nvPr>
            <p:ph type="sldNum" sz="quarter" idx="12"/>
          </p:nvPr>
        </p:nvSpPr>
        <p:spPr/>
        <p:txBody>
          <a:bodyPr/>
          <a:lstStyle/>
          <a:p>
            <a:fld id="{1CF5A12E-3DFE-4C3E-9036-7893F29C52C1}" type="slidenum">
              <a:rPr lang="cs-CZ" smtClean="0"/>
              <a:t>52</a:t>
            </a:fld>
            <a:endParaRPr lang="cs-CZ" dirty="0"/>
          </a:p>
        </p:txBody>
      </p:sp>
    </p:spTree>
    <p:extLst>
      <p:ext uri="{BB962C8B-B14F-4D97-AF65-F5344CB8AC3E}">
        <p14:creationId xmlns:p14="http://schemas.microsoft.com/office/powerpoint/2010/main" val="313101155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2F5731-B091-F45D-9BCE-EE003BFE7BEF}"/>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909AF936-3A70-E70A-4402-5E2748E4A77F}"/>
              </a:ext>
            </a:extLst>
          </p:cNvPr>
          <p:cNvSpPr>
            <a:spLocks noGrp="1"/>
          </p:cNvSpPr>
          <p:nvPr>
            <p:ph type="title"/>
          </p:nvPr>
        </p:nvSpPr>
        <p:spPr/>
        <p:txBody>
          <a:bodyPr/>
          <a:lstStyle/>
          <a:p>
            <a:r>
              <a:rPr lang="cs-CZ" dirty="0"/>
              <a:t>Čl. X  Kontrola a sankce</a:t>
            </a:r>
            <a:br>
              <a:rPr lang="cs-CZ" dirty="0"/>
            </a:br>
            <a:br>
              <a:rPr lang="cs-CZ" dirty="0"/>
            </a:br>
            <a:br>
              <a:rPr lang="cs-CZ" dirty="0"/>
            </a:br>
            <a:br>
              <a:rPr lang="cs-CZ" dirty="0"/>
            </a:br>
            <a:endParaRPr lang="cs-CZ" dirty="0"/>
          </a:p>
        </p:txBody>
      </p:sp>
      <p:sp>
        <p:nvSpPr>
          <p:cNvPr id="3" name="Zástupný obsah 2">
            <a:extLst>
              <a:ext uri="{FF2B5EF4-FFF2-40B4-BE49-F238E27FC236}">
                <a16:creationId xmlns:a16="http://schemas.microsoft.com/office/drawing/2014/main" id="{4CAA2D97-5E44-2C8F-2B7F-33C9CDCF1BDA}"/>
              </a:ext>
            </a:extLst>
          </p:cNvPr>
          <p:cNvSpPr>
            <a:spLocks noGrp="1"/>
          </p:cNvSpPr>
          <p:nvPr>
            <p:ph idx="1"/>
          </p:nvPr>
        </p:nvSpPr>
        <p:spPr>
          <a:xfrm>
            <a:off x="1620000" y="1779814"/>
            <a:ext cx="8964000" cy="4295707"/>
          </a:xfrm>
        </p:spPr>
        <p:txBody>
          <a:bodyPr/>
          <a:lstStyle/>
          <a:p>
            <a:r>
              <a:rPr lang="cs-CZ" i="1" dirty="0"/>
              <a:t>„Porušení této směrnice může být posuzováno jako porušení pracovních povinností či zákona o finanční kontrole. </a:t>
            </a:r>
          </a:p>
          <a:p>
            <a:r>
              <a:rPr lang="cs-CZ" i="1" dirty="0"/>
              <a:t>Kontrolu dodržování směrnice provádí starosta a finanční výbor.“</a:t>
            </a:r>
          </a:p>
          <a:p>
            <a:r>
              <a:rPr lang="cs-CZ" dirty="0"/>
              <a:t>Možnost i trestněprávní odpovědnosti dle § 257 až 259 trestního zákoníku</a:t>
            </a:r>
          </a:p>
          <a:p>
            <a:pPr lvl="1"/>
            <a:r>
              <a:rPr lang="cs-CZ" dirty="0"/>
              <a:t>Srov usnesení NS ze dne 31. 5. 2017, </a:t>
            </a:r>
            <a:r>
              <a:rPr lang="cs-CZ" dirty="0" err="1"/>
              <a:t>sp</a:t>
            </a:r>
            <a:r>
              <a:rPr lang="cs-CZ" dirty="0"/>
              <a:t>. zn. 5 </a:t>
            </a:r>
            <a:r>
              <a:rPr lang="cs-CZ" dirty="0" err="1"/>
              <a:t>Tdo</a:t>
            </a:r>
            <a:r>
              <a:rPr lang="cs-CZ" dirty="0"/>
              <a:t> 1364/2016</a:t>
            </a:r>
            <a:endParaRPr lang="cs-CZ" i="1" dirty="0"/>
          </a:p>
          <a:p>
            <a:r>
              <a:rPr lang="cs-CZ" dirty="0"/>
              <a:t>Není vyloučena ani občanskoprávní odpovědnost zadavatele za škodu vzniklou dodavateli.</a:t>
            </a:r>
          </a:p>
          <a:p>
            <a:pPr marL="0" lvl="0" indent="0">
              <a:buNone/>
            </a:pPr>
            <a:endParaRPr lang="cs-CZ" sz="2800" i="1" dirty="0"/>
          </a:p>
          <a:p>
            <a:endParaRPr lang="cs-CZ" dirty="0"/>
          </a:p>
        </p:txBody>
      </p:sp>
      <p:sp>
        <p:nvSpPr>
          <p:cNvPr id="4" name="Zástupný symbol pro číslo snímku 3">
            <a:extLst>
              <a:ext uri="{FF2B5EF4-FFF2-40B4-BE49-F238E27FC236}">
                <a16:creationId xmlns:a16="http://schemas.microsoft.com/office/drawing/2014/main" id="{4B48F8DD-11FB-B1C0-3040-74964CE283E3}"/>
              </a:ext>
            </a:extLst>
          </p:cNvPr>
          <p:cNvSpPr>
            <a:spLocks noGrp="1"/>
          </p:cNvSpPr>
          <p:nvPr>
            <p:ph type="sldNum" sz="quarter" idx="12"/>
          </p:nvPr>
        </p:nvSpPr>
        <p:spPr/>
        <p:txBody>
          <a:bodyPr/>
          <a:lstStyle/>
          <a:p>
            <a:fld id="{1CF5A12E-3DFE-4C3E-9036-7893F29C52C1}" type="slidenum">
              <a:rPr lang="cs-CZ" smtClean="0"/>
              <a:t>53</a:t>
            </a:fld>
            <a:endParaRPr lang="cs-CZ" dirty="0"/>
          </a:p>
        </p:txBody>
      </p:sp>
    </p:spTree>
    <p:extLst>
      <p:ext uri="{BB962C8B-B14F-4D97-AF65-F5344CB8AC3E}">
        <p14:creationId xmlns:p14="http://schemas.microsoft.com/office/powerpoint/2010/main" val="273491521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7E7C467-13DF-95AA-8661-EAAC665FD7D0}"/>
              </a:ext>
            </a:extLst>
          </p:cNvPr>
          <p:cNvSpPr>
            <a:spLocks noGrp="1"/>
          </p:cNvSpPr>
          <p:nvPr>
            <p:ph type="title"/>
          </p:nvPr>
        </p:nvSpPr>
        <p:spPr/>
        <p:txBody>
          <a:bodyPr/>
          <a:lstStyle/>
          <a:p>
            <a:r>
              <a:rPr lang="cs-CZ" dirty="0"/>
              <a:t>Článek 11 – Závěrečná ustanovení</a:t>
            </a:r>
          </a:p>
        </p:txBody>
      </p:sp>
      <p:sp>
        <p:nvSpPr>
          <p:cNvPr id="3" name="Zástupný obsah 2">
            <a:extLst>
              <a:ext uri="{FF2B5EF4-FFF2-40B4-BE49-F238E27FC236}">
                <a16:creationId xmlns:a16="http://schemas.microsoft.com/office/drawing/2014/main" id="{7D4C2406-ED1E-4323-611E-29E36497E8B2}"/>
              </a:ext>
            </a:extLst>
          </p:cNvPr>
          <p:cNvSpPr>
            <a:spLocks noGrp="1"/>
          </p:cNvSpPr>
          <p:nvPr>
            <p:ph idx="1"/>
          </p:nvPr>
        </p:nvSpPr>
        <p:spPr>
          <a:xfrm>
            <a:off x="1620000" y="1471239"/>
            <a:ext cx="8964000" cy="3915521"/>
          </a:xfrm>
        </p:spPr>
        <p:txBody>
          <a:bodyPr/>
          <a:lstStyle/>
          <a:p>
            <a:pPr lvl="0"/>
            <a:r>
              <a:rPr lang="cs-CZ" b="1" i="1" dirty="0"/>
              <a:t>„Účinnost</a:t>
            </a:r>
            <a:endParaRPr lang="cs-CZ" i="1" dirty="0"/>
          </a:p>
          <a:p>
            <a:pPr lvl="1"/>
            <a:r>
              <a:rPr lang="cs-CZ" i="1" dirty="0"/>
              <a:t>Tato směrnice nabývá účinnosti dnem … 2026.</a:t>
            </a:r>
          </a:p>
          <a:p>
            <a:pPr lvl="0"/>
            <a:r>
              <a:rPr lang="cs-CZ" b="1" i="1" dirty="0"/>
              <a:t>Zrušovací ustanovení</a:t>
            </a:r>
            <a:endParaRPr lang="cs-CZ" i="1" dirty="0"/>
          </a:p>
          <a:p>
            <a:pPr lvl="1"/>
            <a:r>
              <a:rPr lang="cs-CZ" i="1" dirty="0"/>
              <a:t>Dnem účinnosti této směrnice se ruší předchozí „Směrnice pro zadávání veřejných zakázek malého rozsahu“ ze dne …</a:t>
            </a:r>
          </a:p>
          <a:p>
            <a:pPr lvl="0"/>
            <a:r>
              <a:rPr lang="cs-CZ" b="1" i="1" dirty="0"/>
              <a:t>Přechodné ustanovení</a:t>
            </a:r>
            <a:endParaRPr lang="cs-CZ" i="1" dirty="0"/>
          </a:p>
          <a:p>
            <a:pPr lvl="1"/>
            <a:r>
              <a:rPr lang="cs-CZ" i="1" dirty="0"/>
              <a:t>Zadávání veřejných zakázek malého rozsahu zahájené před nabytím účinnosti této směrnice se dokončí podle dosavadní směrnice.</a:t>
            </a:r>
            <a:r>
              <a:rPr lang="cs-CZ" b="1" i="1" dirty="0"/>
              <a:t> </a:t>
            </a:r>
            <a:endParaRPr lang="cs-CZ" i="1" dirty="0"/>
          </a:p>
          <a:p>
            <a:pPr lvl="0"/>
            <a:r>
              <a:rPr lang="cs-CZ" b="1" i="1" dirty="0"/>
              <a:t>Zveřejnění</a:t>
            </a:r>
            <a:endParaRPr lang="cs-CZ" i="1" dirty="0"/>
          </a:p>
          <a:p>
            <a:pPr lvl="1"/>
            <a:r>
              <a:rPr lang="cs-CZ" i="1" dirty="0"/>
              <a:t>Směrnice bude uveřejněna na úřední desce a intranetu obce.</a:t>
            </a:r>
          </a:p>
          <a:p>
            <a:r>
              <a:rPr lang="cs-CZ" i="1" dirty="0"/>
              <a:t>V [NÁZEV OBCE] dne … 2026“</a:t>
            </a:r>
          </a:p>
        </p:txBody>
      </p:sp>
      <p:sp>
        <p:nvSpPr>
          <p:cNvPr id="4" name="Zástupný symbol pro číslo snímku 3">
            <a:extLst>
              <a:ext uri="{FF2B5EF4-FFF2-40B4-BE49-F238E27FC236}">
                <a16:creationId xmlns:a16="http://schemas.microsoft.com/office/drawing/2014/main" id="{737D6121-0FF1-2274-682D-2E85C9824E04}"/>
              </a:ext>
            </a:extLst>
          </p:cNvPr>
          <p:cNvSpPr>
            <a:spLocks noGrp="1"/>
          </p:cNvSpPr>
          <p:nvPr>
            <p:ph type="sldNum" sz="quarter" idx="12"/>
          </p:nvPr>
        </p:nvSpPr>
        <p:spPr/>
        <p:txBody>
          <a:bodyPr/>
          <a:lstStyle/>
          <a:p>
            <a:fld id="{1CF5A12E-3DFE-4C3E-9036-7893F29C52C1}" type="slidenum">
              <a:rPr lang="cs-CZ" smtClean="0"/>
              <a:t>54</a:t>
            </a:fld>
            <a:endParaRPr lang="cs-CZ" dirty="0"/>
          </a:p>
        </p:txBody>
      </p:sp>
    </p:spTree>
    <p:extLst>
      <p:ext uri="{BB962C8B-B14F-4D97-AF65-F5344CB8AC3E}">
        <p14:creationId xmlns:p14="http://schemas.microsoft.com/office/powerpoint/2010/main" val="61474651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FEFE615-5B20-F62B-3D8D-3EC79DBA4014}"/>
              </a:ext>
            </a:extLst>
          </p:cNvPr>
          <p:cNvSpPr>
            <a:spLocks noGrp="1"/>
          </p:cNvSpPr>
          <p:nvPr>
            <p:ph type="title"/>
          </p:nvPr>
        </p:nvSpPr>
        <p:spPr/>
        <p:txBody>
          <a:bodyPr/>
          <a:lstStyle/>
          <a:p>
            <a:r>
              <a:rPr lang="cs-CZ" dirty="0"/>
              <a:t>Prostor pro dotazy…</a:t>
            </a:r>
          </a:p>
        </p:txBody>
      </p:sp>
      <p:sp>
        <p:nvSpPr>
          <p:cNvPr id="3" name="Zástupný obsah 2">
            <a:extLst>
              <a:ext uri="{FF2B5EF4-FFF2-40B4-BE49-F238E27FC236}">
                <a16:creationId xmlns:a16="http://schemas.microsoft.com/office/drawing/2014/main" id="{E2B8E480-6DB1-51F8-B478-B40F8725D86D}"/>
              </a:ext>
            </a:extLst>
          </p:cNvPr>
          <p:cNvSpPr>
            <a:spLocks noGrp="1"/>
          </p:cNvSpPr>
          <p:nvPr>
            <p:ph idx="1"/>
          </p:nvPr>
        </p:nvSpPr>
        <p:spPr/>
        <p:txBody>
          <a:bodyPr/>
          <a:lstStyle/>
          <a:p>
            <a:endParaRPr lang="cs-CZ"/>
          </a:p>
        </p:txBody>
      </p:sp>
      <p:sp>
        <p:nvSpPr>
          <p:cNvPr id="4" name="Zástupný symbol pro číslo snímku 3">
            <a:extLst>
              <a:ext uri="{FF2B5EF4-FFF2-40B4-BE49-F238E27FC236}">
                <a16:creationId xmlns:a16="http://schemas.microsoft.com/office/drawing/2014/main" id="{B1D28637-CCCB-A80B-968C-34C42B94358B}"/>
              </a:ext>
            </a:extLst>
          </p:cNvPr>
          <p:cNvSpPr>
            <a:spLocks noGrp="1"/>
          </p:cNvSpPr>
          <p:nvPr>
            <p:ph type="sldNum" sz="quarter" idx="12"/>
          </p:nvPr>
        </p:nvSpPr>
        <p:spPr/>
        <p:txBody>
          <a:bodyPr/>
          <a:lstStyle/>
          <a:p>
            <a:fld id="{1CF5A12E-3DFE-4C3E-9036-7893F29C52C1}" type="slidenum">
              <a:rPr lang="cs-CZ" smtClean="0"/>
              <a:t>55</a:t>
            </a:fld>
            <a:endParaRPr lang="cs-CZ" dirty="0"/>
          </a:p>
        </p:txBody>
      </p:sp>
    </p:spTree>
    <p:extLst>
      <p:ext uri="{BB962C8B-B14F-4D97-AF65-F5344CB8AC3E}">
        <p14:creationId xmlns:p14="http://schemas.microsoft.com/office/powerpoint/2010/main" val="354073875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D127878-7249-41F4-8CBC-B5C81373ADD9}"/>
              </a:ext>
            </a:extLst>
          </p:cNvPr>
          <p:cNvSpPr>
            <a:spLocks noGrp="1"/>
          </p:cNvSpPr>
          <p:nvPr>
            <p:ph type="ctrTitle"/>
          </p:nvPr>
        </p:nvSpPr>
        <p:spPr>
          <a:xfrm>
            <a:off x="6300000" y="2116183"/>
            <a:ext cx="5400000" cy="1916866"/>
          </a:xfrm>
        </p:spPr>
        <p:txBody>
          <a:bodyPr/>
          <a:lstStyle/>
          <a:p>
            <a:r>
              <a:rPr lang="cs-CZ" dirty="0"/>
              <a:t>Děkuji</a:t>
            </a:r>
            <a:br>
              <a:rPr lang="cs-CZ" dirty="0"/>
            </a:br>
            <a:r>
              <a:rPr lang="cs-CZ" dirty="0"/>
              <a:t>za pozornost</a:t>
            </a:r>
          </a:p>
        </p:txBody>
      </p:sp>
      <p:sp>
        <p:nvSpPr>
          <p:cNvPr id="5" name="Zástupný symbol pro obsah 2">
            <a:extLst>
              <a:ext uri="{FF2B5EF4-FFF2-40B4-BE49-F238E27FC236}">
                <a16:creationId xmlns:a16="http://schemas.microsoft.com/office/drawing/2014/main" id="{78819B76-FCCF-20DD-93BA-079BCCC6451D}"/>
              </a:ext>
            </a:extLst>
          </p:cNvPr>
          <p:cNvSpPr>
            <a:spLocks noGrp="1"/>
          </p:cNvSpPr>
          <p:nvPr>
            <p:ph type="subTitle" idx="1"/>
          </p:nvPr>
        </p:nvSpPr>
        <p:spPr>
          <a:xfrm>
            <a:off x="6300000" y="4245429"/>
            <a:ext cx="5400000" cy="1968940"/>
          </a:xfrm>
        </p:spPr>
        <p:txBody>
          <a:bodyPr>
            <a:normAutofit/>
          </a:bodyPr>
          <a:lstStyle/>
          <a:p>
            <a:r>
              <a:rPr lang="cs-CZ" dirty="0"/>
              <a:t>Ing. Mgr. Radek Vršecký, Ph.D.</a:t>
            </a:r>
          </a:p>
          <a:p>
            <a:r>
              <a:rPr lang="cs-CZ" dirty="0">
                <a:solidFill>
                  <a:schemeClr val="accent5"/>
                </a:solidFill>
              </a:rPr>
              <a:t>radek.vrsecky@mmr.gov.cz</a:t>
            </a:r>
          </a:p>
        </p:txBody>
      </p:sp>
    </p:spTree>
    <p:extLst>
      <p:ext uri="{BB962C8B-B14F-4D97-AF65-F5344CB8AC3E}">
        <p14:creationId xmlns:p14="http://schemas.microsoft.com/office/powerpoint/2010/main" val="27263870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890CD2-01A0-B76A-6F47-40D1BC6750CD}"/>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7616BD98-3751-D543-ACB4-F359455631F0}"/>
              </a:ext>
            </a:extLst>
          </p:cNvPr>
          <p:cNvSpPr>
            <a:spLocks noGrp="1"/>
          </p:cNvSpPr>
          <p:nvPr>
            <p:ph type="title"/>
          </p:nvPr>
        </p:nvSpPr>
        <p:spPr/>
        <p:txBody>
          <a:bodyPr/>
          <a:lstStyle/>
          <a:p>
            <a:r>
              <a:rPr lang="cs-CZ" dirty="0"/>
              <a:t>Čl. I  Úvodní ustanovení – Výběrové řízení</a:t>
            </a:r>
            <a:br>
              <a:rPr lang="cs-CZ" dirty="0"/>
            </a:br>
            <a:endParaRPr lang="cs-CZ" dirty="0"/>
          </a:p>
        </p:txBody>
      </p:sp>
      <p:sp>
        <p:nvSpPr>
          <p:cNvPr id="3" name="Zástupný obsah 2">
            <a:extLst>
              <a:ext uri="{FF2B5EF4-FFF2-40B4-BE49-F238E27FC236}">
                <a16:creationId xmlns:a16="http://schemas.microsoft.com/office/drawing/2014/main" id="{B7069CE6-7256-54FE-AD19-8F811CEFA571}"/>
              </a:ext>
            </a:extLst>
          </p:cNvPr>
          <p:cNvSpPr>
            <a:spLocks noGrp="1"/>
          </p:cNvSpPr>
          <p:nvPr>
            <p:ph idx="1"/>
          </p:nvPr>
        </p:nvSpPr>
        <p:spPr/>
        <p:txBody>
          <a:bodyPr/>
          <a:lstStyle/>
          <a:p>
            <a:r>
              <a:rPr lang="cs-CZ" i="1" dirty="0"/>
              <a:t>„Výběrové řízení je postup vedoucí k zadání veřejné zakázky v otevřené nebo uzavřené výzvě na základě písemné smlouvy/písemné 	objednávky – mezi zadavatelem a jedním či více dodavateli.“</a:t>
            </a:r>
          </a:p>
          <a:p>
            <a:pPr marL="0" indent="0">
              <a:buNone/>
            </a:pPr>
            <a:r>
              <a:rPr lang="cs-CZ" dirty="0"/>
              <a:t>	Není to druh zadávacího řízení.</a:t>
            </a:r>
          </a:p>
          <a:p>
            <a:pPr marL="0" indent="0">
              <a:buNone/>
            </a:pPr>
            <a:r>
              <a:rPr lang="cs-CZ" dirty="0"/>
              <a:t>	Použitím výběrového řízení dle vzorové směrnice zadavatel nesplní 	povinnost zadat veřejnou zakázku v zadávacím řízení dle § 2 odst. 3 	ZZVZ. Zadavatel aplikuje výjimku z povinnosti dle § 31 ZZVZ.</a:t>
            </a:r>
          </a:p>
          <a:p>
            <a:pPr marL="0" indent="0">
              <a:buNone/>
            </a:pPr>
            <a:r>
              <a:rPr lang="cs-CZ" dirty="0"/>
              <a:t>	V případě porušení povinnosti zadat veřejnou zakázku v zadávacím 	řízení by mělo být použití výběrového řízení posouzeno jako polehčující 	okolnost.</a:t>
            </a:r>
          </a:p>
          <a:p>
            <a:endParaRPr lang="cs-CZ" dirty="0"/>
          </a:p>
        </p:txBody>
      </p:sp>
      <p:sp>
        <p:nvSpPr>
          <p:cNvPr id="4" name="Zástupný symbol pro číslo snímku 3">
            <a:extLst>
              <a:ext uri="{FF2B5EF4-FFF2-40B4-BE49-F238E27FC236}">
                <a16:creationId xmlns:a16="http://schemas.microsoft.com/office/drawing/2014/main" id="{529E396C-9D46-973B-D91C-4B0CE74692FD}"/>
              </a:ext>
            </a:extLst>
          </p:cNvPr>
          <p:cNvSpPr>
            <a:spLocks noGrp="1"/>
          </p:cNvSpPr>
          <p:nvPr>
            <p:ph type="sldNum" sz="quarter" idx="12"/>
          </p:nvPr>
        </p:nvSpPr>
        <p:spPr/>
        <p:txBody>
          <a:bodyPr/>
          <a:lstStyle/>
          <a:p>
            <a:fld id="{1CF5A12E-3DFE-4C3E-9036-7893F29C52C1}" type="slidenum">
              <a:rPr lang="cs-CZ" smtClean="0"/>
              <a:t>6</a:t>
            </a:fld>
            <a:endParaRPr lang="cs-CZ" dirty="0"/>
          </a:p>
        </p:txBody>
      </p:sp>
    </p:spTree>
    <p:extLst>
      <p:ext uri="{BB962C8B-B14F-4D97-AF65-F5344CB8AC3E}">
        <p14:creationId xmlns:p14="http://schemas.microsoft.com/office/powerpoint/2010/main" val="1713476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A12283-CFCD-B275-1C59-A0CFDF8C0E25}"/>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230517D5-E90D-944E-9B72-970FFE4ECF2A}"/>
              </a:ext>
            </a:extLst>
          </p:cNvPr>
          <p:cNvSpPr>
            <a:spLocks noGrp="1"/>
          </p:cNvSpPr>
          <p:nvPr>
            <p:ph type="title"/>
          </p:nvPr>
        </p:nvSpPr>
        <p:spPr/>
        <p:txBody>
          <a:bodyPr/>
          <a:lstStyle/>
          <a:p>
            <a:r>
              <a:rPr lang="cs-CZ" dirty="0"/>
              <a:t>Čl. I  Úvodní ustanovení – druhy veřejných zakázek</a:t>
            </a:r>
            <a:br>
              <a:rPr lang="cs-CZ" dirty="0"/>
            </a:br>
            <a:endParaRPr lang="cs-CZ" dirty="0"/>
          </a:p>
        </p:txBody>
      </p:sp>
      <p:sp>
        <p:nvSpPr>
          <p:cNvPr id="3" name="Zástupný obsah 2">
            <a:extLst>
              <a:ext uri="{FF2B5EF4-FFF2-40B4-BE49-F238E27FC236}">
                <a16:creationId xmlns:a16="http://schemas.microsoft.com/office/drawing/2014/main" id="{5B9644BA-3241-DADE-C398-49D935E081FF}"/>
              </a:ext>
            </a:extLst>
          </p:cNvPr>
          <p:cNvSpPr>
            <a:spLocks noGrp="1"/>
          </p:cNvSpPr>
          <p:nvPr>
            <p:ph idx="1"/>
          </p:nvPr>
        </p:nvSpPr>
        <p:spPr/>
        <p:txBody>
          <a:bodyPr/>
          <a:lstStyle/>
          <a:p>
            <a:pPr lvl="0"/>
            <a:r>
              <a:rPr lang="cs-CZ" i="1" dirty="0"/>
              <a:t>„Veřejné zakázky se podle předmětu dělí na veřejné zakázky 	na dodávky, veřejné zakázky na služby nebo veřejné zakázky na 	stavební práce.</a:t>
            </a:r>
          </a:p>
          <a:p>
            <a:pPr lvl="0"/>
            <a:r>
              <a:rPr lang="cs-CZ" i="1" dirty="0"/>
              <a:t>Podrobnosti pro určení druhu veřejné zakázky stanoví § 14 a 15 ZZVZ.“</a:t>
            </a:r>
          </a:p>
          <a:p>
            <a:pPr lvl="0"/>
            <a:r>
              <a:rPr lang="cs-CZ" dirty="0"/>
              <a:t>I v případě VZMR se použijí ustanovení ZZVZ o určení druhu veřejné zakázky a  postupu při stanovení předpokládané hodnoty.</a:t>
            </a:r>
          </a:p>
          <a:p>
            <a:pPr marL="0" indent="0">
              <a:buNone/>
            </a:pPr>
            <a:endParaRPr lang="cs-CZ" dirty="0"/>
          </a:p>
          <a:p>
            <a:pPr marL="0" indent="0">
              <a:buNone/>
            </a:pPr>
            <a:r>
              <a:rPr lang="cs-CZ" dirty="0"/>
              <a:t>	</a:t>
            </a:r>
          </a:p>
          <a:p>
            <a:endParaRPr lang="cs-CZ" dirty="0"/>
          </a:p>
        </p:txBody>
      </p:sp>
      <p:sp>
        <p:nvSpPr>
          <p:cNvPr id="4" name="Zástupný symbol pro číslo snímku 3">
            <a:extLst>
              <a:ext uri="{FF2B5EF4-FFF2-40B4-BE49-F238E27FC236}">
                <a16:creationId xmlns:a16="http://schemas.microsoft.com/office/drawing/2014/main" id="{44219402-A46D-2640-CE53-2E9E51029501}"/>
              </a:ext>
            </a:extLst>
          </p:cNvPr>
          <p:cNvSpPr>
            <a:spLocks noGrp="1"/>
          </p:cNvSpPr>
          <p:nvPr>
            <p:ph type="sldNum" sz="quarter" idx="12"/>
          </p:nvPr>
        </p:nvSpPr>
        <p:spPr/>
        <p:txBody>
          <a:bodyPr/>
          <a:lstStyle/>
          <a:p>
            <a:fld id="{1CF5A12E-3DFE-4C3E-9036-7893F29C52C1}" type="slidenum">
              <a:rPr lang="cs-CZ" smtClean="0"/>
              <a:t>7</a:t>
            </a:fld>
            <a:endParaRPr lang="cs-CZ" dirty="0"/>
          </a:p>
        </p:txBody>
      </p:sp>
    </p:spTree>
    <p:extLst>
      <p:ext uri="{BB962C8B-B14F-4D97-AF65-F5344CB8AC3E}">
        <p14:creationId xmlns:p14="http://schemas.microsoft.com/office/powerpoint/2010/main" val="13546059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6F6221-C7E1-66AD-6E32-26C220975EB3}"/>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B8926634-9C6A-A7AE-62DD-CFF47B81AE10}"/>
              </a:ext>
            </a:extLst>
          </p:cNvPr>
          <p:cNvSpPr>
            <a:spLocks noGrp="1"/>
          </p:cNvSpPr>
          <p:nvPr>
            <p:ph type="title"/>
          </p:nvPr>
        </p:nvSpPr>
        <p:spPr/>
        <p:txBody>
          <a:bodyPr/>
          <a:lstStyle/>
          <a:p>
            <a:r>
              <a:rPr lang="cs-CZ" dirty="0"/>
              <a:t>Čl. I  Úvodní ustanovení – předpokládaná hodnota</a:t>
            </a:r>
            <a:br>
              <a:rPr lang="cs-CZ" dirty="0"/>
            </a:br>
            <a:endParaRPr lang="cs-CZ" dirty="0"/>
          </a:p>
        </p:txBody>
      </p:sp>
      <p:sp>
        <p:nvSpPr>
          <p:cNvPr id="3" name="Zástupný obsah 2">
            <a:extLst>
              <a:ext uri="{FF2B5EF4-FFF2-40B4-BE49-F238E27FC236}">
                <a16:creationId xmlns:a16="http://schemas.microsoft.com/office/drawing/2014/main" id="{3C3429BA-C517-0302-391E-689737B0BCA0}"/>
              </a:ext>
            </a:extLst>
          </p:cNvPr>
          <p:cNvSpPr>
            <a:spLocks noGrp="1"/>
          </p:cNvSpPr>
          <p:nvPr>
            <p:ph idx="1"/>
          </p:nvPr>
        </p:nvSpPr>
        <p:spPr/>
        <p:txBody>
          <a:bodyPr/>
          <a:lstStyle/>
          <a:p>
            <a:r>
              <a:rPr lang="cs-CZ" dirty="0"/>
              <a:t>Předběžná předpokládaná hodnota: pojem ze vzorové směrnice, ale jinak se stanovuje shodně jako předpokládaná hodnota dle ZZVZ </a:t>
            </a:r>
          </a:p>
          <a:p>
            <a:r>
              <a:rPr lang="cs-CZ" dirty="0"/>
              <a:t>Pravidla pro stanovení předpokládané hodnota jsou v § 16 až 23 ZZVZ</a:t>
            </a:r>
          </a:p>
        </p:txBody>
      </p:sp>
      <p:sp>
        <p:nvSpPr>
          <p:cNvPr id="4" name="Zástupný symbol pro číslo snímku 3">
            <a:extLst>
              <a:ext uri="{FF2B5EF4-FFF2-40B4-BE49-F238E27FC236}">
                <a16:creationId xmlns:a16="http://schemas.microsoft.com/office/drawing/2014/main" id="{A3870778-3AE1-17C3-B790-76108BE9B9A4}"/>
              </a:ext>
            </a:extLst>
          </p:cNvPr>
          <p:cNvSpPr>
            <a:spLocks noGrp="1"/>
          </p:cNvSpPr>
          <p:nvPr>
            <p:ph type="sldNum" sz="quarter" idx="12"/>
          </p:nvPr>
        </p:nvSpPr>
        <p:spPr/>
        <p:txBody>
          <a:bodyPr/>
          <a:lstStyle/>
          <a:p>
            <a:fld id="{1CF5A12E-3DFE-4C3E-9036-7893F29C52C1}" type="slidenum">
              <a:rPr lang="cs-CZ" smtClean="0"/>
              <a:t>8</a:t>
            </a:fld>
            <a:endParaRPr lang="cs-CZ" dirty="0"/>
          </a:p>
        </p:txBody>
      </p:sp>
    </p:spTree>
    <p:extLst>
      <p:ext uri="{BB962C8B-B14F-4D97-AF65-F5344CB8AC3E}">
        <p14:creationId xmlns:p14="http://schemas.microsoft.com/office/powerpoint/2010/main" val="22829951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C1698E-8DE9-C256-30A1-7FAFD3C4067A}"/>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B417BB69-8066-AFD9-5EE0-5F984287DB89}"/>
              </a:ext>
            </a:extLst>
          </p:cNvPr>
          <p:cNvSpPr>
            <a:spLocks noGrp="1"/>
          </p:cNvSpPr>
          <p:nvPr>
            <p:ph type="title"/>
          </p:nvPr>
        </p:nvSpPr>
        <p:spPr/>
        <p:txBody>
          <a:bodyPr/>
          <a:lstStyle/>
          <a:p>
            <a:r>
              <a:rPr lang="cs-CZ" dirty="0"/>
              <a:t>Čl. I  Úvodní ustanovení – předběžná předpokládaná hodnota</a:t>
            </a:r>
            <a:br>
              <a:rPr lang="cs-CZ" dirty="0"/>
            </a:br>
            <a:endParaRPr lang="cs-CZ" dirty="0"/>
          </a:p>
        </p:txBody>
      </p:sp>
      <p:sp>
        <p:nvSpPr>
          <p:cNvPr id="3" name="Zástupný obsah 2">
            <a:extLst>
              <a:ext uri="{FF2B5EF4-FFF2-40B4-BE49-F238E27FC236}">
                <a16:creationId xmlns:a16="http://schemas.microsoft.com/office/drawing/2014/main" id="{6C9FF620-1198-CE33-58A4-A3CFD91180B6}"/>
              </a:ext>
            </a:extLst>
          </p:cNvPr>
          <p:cNvSpPr>
            <a:spLocks noGrp="1"/>
          </p:cNvSpPr>
          <p:nvPr>
            <p:ph idx="1"/>
          </p:nvPr>
        </p:nvSpPr>
        <p:spPr>
          <a:xfrm>
            <a:off x="1620000" y="2143672"/>
            <a:ext cx="8964000" cy="3915521"/>
          </a:xfrm>
        </p:spPr>
        <p:txBody>
          <a:bodyPr/>
          <a:lstStyle/>
          <a:p>
            <a:r>
              <a:rPr lang="cs-CZ" dirty="0"/>
              <a:t>zadavatel stanoví před zahájením výběrového řízení i před přímým nákupem</a:t>
            </a:r>
          </a:p>
          <a:p>
            <a:r>
              <a:rPr lang="cs-CZ" dirty="0"/>
              <a:t>na jejím základě rozhodne o procesním postupu zadání veřejné zakázky</a:t>
            </a:r>
          </a:p>
          <a:p>
            <a:r>
              <a:rPr lang="cs-CZ" dirty="0"/>
              <a:t>předpokládaná výše peněžitého závazku vyplývající pro zadavatele z plnění veřejné zakázky (bez DPH)</a:t>
            </a:r>
          </a:p>
          <a:p>
            <a:r>
              <a:rPr lang="cs-CZ" dirty="0"/>
              <a:t>při stanovení nesmí dojít ke zdánlivému snížení nezahrnutím všech plnění, která tvoří jeden funkční celek nebo jsou stejného druhu</a:t>
            </a:r>
          </a:p>
          <a:p>
            <a:r>
              <a:rPr lang="cs-CZ" dirty="0"/>
              <a:t>hodnotu dodávek a služeb pravidelné povahy sčítat dle § 19 ZZVZ</a:t>
            </a:r>
          </a:p>
        </p:txBody>
      </p:sp>
      <p:sp>
        <p:nvSpPr>
          <p:cNvPr id="4" name="Zástupný symbol pro číslo snímku 3">
            <a:extLst>
              <a:ext uri="{FF2B5EF4-FFF2-40B4-BE49-F238E27FC236}">
                <a16:creationId xmlns:a16="http://schemas.microsoft.com/office/drawing/2014/main" id="{7FC37CFF-4EDA-D8DA-7FE4-F5B7E509C410}"/>
              </a:ext>
            </a:extLst>
          </p:cNvPr>
          <p:cNvSpPr>
            <a:spLocks noGrp="1"/>
          </p:cNvSpPr>
          <p:nvPr>
            <p:ph type="sldNum" sz="quarter" idx="12"/>
          </p:nvPr>
        </p:nvSpPr>
        <p:spPr/>
        <p:txBody>
          <a:bodyPr/>
          <a:lstStyle/>
          <a:p>
            <a:fld id="{1CF5A12E-3DFE-4C3E-9036-7893F29C52C1}" type="slidenum">
              <a:rPr lang="cs-CZ" smtClean="0"/>
              <a:t>9</a:t>
            </a:fld>
            <a:endParaRPr lang="cs-CZ" dirty="0"/>
          </a:p>
        </p:txBody>
      </p:sp>
    </p:spTree>
    <p:extLst>
      <p:ext uri="{BB962C8B-B14F-4D97-AF65-F5344CB8AC3E}">
        <p14:creationId xmlns:p14="http://schemas.microsoft.com/office/powerpoint/2010/main" val="150547008"/>
      </p:ext>
    </p:extLst>
  </p:cSld>
  <p:clrMapOvr>
    <a:masterClrMapping/>
  </p:clrMapOvr>
</p:sld>
</file>

<file path=ppt/theme/theme1.xml><?xml version="1.0" encoding="utf-8"?>
<a:theme xmlns:a="http://schemas.openxmlformats.org/drawingml/2006/main" name="JVS PPT Dark">
  <a:themeElements>
    <a:clrScheme name="JVS barvy">
      <a:dk1>
        <a:srgbClr val="545860"/>
      </a:dk1>
      <a:lt1>
        <a:srgbClr val="FFFFFF"/>
      </a:lt1>
      <a:dk2>
        <a:srgbClr val="0C1838"/>
      </a:dk2>
      <a:lt2>
        <a:srgbClr val="A7A9B3"/>
      </a:lt2>
      <a:accent1>
        <a:srgbClr val="00459B"/>
      </a:accent1>
      <a:accent2>
        <a:srgbClr val="D70C0F"/>
      </a:accent2>
      <a:accent3>
        <a:srgbClr val="F7C1B9"/>
      </a:accent3>
      <a:accent4>
        <a:srgbClr val="690527"/>
      </a:accent4>
      <a:accent5>
        <a:srgbClr val="9DC8E9"/>
      </a:accent5>
      <a:accent6>
        <a:srgbClr val="878A95"/>
      </a:accent6>
      <a:hlink>
        <a:srgbClr val="008C99"/>
      </a:hlink>
      <a:folHlink>
        <a:srgbClr val="452E73"/>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marL="288000" indent="-288000" algn="l">
          <a:spcAft>
            <a:spcPts val="1000"/>
          </a:spcAft>
          <a:buClr>
            <a:schemeClr val="accent5"/>
          </a:buClr>
          <a:buSzPct val="90000"/>
          <a:buFont typeface="Wingdings" pitchFamily="2" charset="2"/>
          <a:buChar char="§"/>
          <a:defRPr sz="2000" dirty="0">
            <a:solidFill>
              <a:schemeClr val="bg1"/>
            </a:solidFill>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JVS PPS Light">
  <a:themeElements>
    <a:clrScheme name="JVS UOSS 1">
      <a:dk1>
        <a:srgbClr val="545860"/>
      </a:dk1>
      <a:lt1>
        <a:srgbClr val="FFFFFF"/>
      </a:lt1>
      <a:dk2>
        <a:srgbClr val="0C1838"/>
      </a:dk2>
      <a:lt2>
        <a:srgbClr val="A7A9B3"/>
      </a:lt2>
      <a:accent1>
        <a:srgbClr val="00459B"/>
      </a:accent1>
      <a:accent2>
        <a:srgbClr val="D70C0F"/>
      </a:accent2>
      <a:accent3>
        <a:srgbClr val="F7C1B9"/>
      </a:accent3>
      <a:accent4>
        <a:srgbClr val="690527"/>
      </a:accent4>
      <a:accent5>
        <a:srgbClr val="9DC8E9"/>
      </a:accent5>
      <a:accent6>
        <a:srgbClr val="878A95"/>
      </a:accent6>
      <a:hlink>
        <a:srgbClr val="008C99"/>
      </a:hlink>
      <a:folHlink>
        <a:srgbClr val="452E73"/>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marL="288000" indent="-288000" algn="l">
          <a:spcAft>
            <a:spcPts val="1000"/>
          </a:spcAft>
          <a:buClr>
            <a:schemeClr val="accent1"/>
          </a:buClr>
          <a:buSzPct val="90000"/>
          <a:buFont typeface="Wingdings" pitchFamily="2" charset="2"/>
          <a:buChar char="§"/>
          <a:defRPr sz="2000" dirty="0">
            <a:solidFill>
              <a:schemeClr val="tx1"/>
            </a:solidFill>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D49E6BE534F60E469CE8F6942E8CB243" ma:contentTypeVersion="3" ma:contentTypeDescription="Vytvoří nový dokument" ma:contentTypeScope="" ma:versionID="f016a36121c73f128f837a688d434fda">
  <xsd:schema xmlns:xsd="http://www.w3.org/2001/XMLSchema" xmlns:xs="http://www.w3.org/2001/XMLSchema" xmlns:p="http://schemas.microsoft.com/office/2006/metadata/properties" xmlns:ns2="46101490-013c-45ea-bf1a-4a68c9a652b7" targetNamespace="http://schemas.microsoft.com/office/2006/metadata/properties" ma:root="true" ma:fieldsID="34c1f9b9eddcae5283eef7731ea9b1bc" ns2:_="">
    <xsd:import namespace="46101490-013c-45ea-bf1a-4a68c9a652b7"/>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6101490-013c-45ea-bf1a-4a68c9a652b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D19C120-5274-443A-93A6-139E5591E124}">
  <ds:schemaRefs>
    <ds:schemaRef ds:uri="b42b3ace-cfc9-4323-a967-7cca6ffa24c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A76417A6-8771-430D-A2A0-70E5FBC37019}">
  <ds:schemaRefs>
    <ds:schemaRef ds:uri="46101490-013c-45ea-bf1a-4a68c9a652b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CC91B0F1-BDD1-486A-BD8F-8AC4E1CC693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1192</TotalTime>
  <Words>4836</Words>
  <Application>Microsoft Office PowerPoint</Application>
  <PresentationFormat>Širokoúhlá obrazovka</PresentationFormat>
  <Paragraphs>411</Paragraphs>
  <Slides>56</Slides>
  <Notes>1</Notes>
  <HiddenSlides>0</HiddenSlides>
  <MMClips>0</MMClips>
  <ScaleCrop>false</ScaleCrop>
  <HeadingPairs>
    <vt:vector size="6" baseType="variant">
      <vt:variant>
        <vt:lpstr>Použitá písma</vt:lpstr>
      </vt:variant>
      <vt:variant>
        <vt:i4>2</vt:i4>
      </vt:variant>
      <vt:variant>
        <vt:lpstr>Motiv</vt:lpstr>
      </vt:variant>
      <vt:variant>
        <vt:i4>2</vt:i4>
      </vt:variant>
      <vt:variant>
        <vt:lpstr>Nadpisy snímků</vt:lpstr>
      </vt:variant>
      <vt:variant>
        <vt:i4>56</vt:i4>
      </vt:variant>
    </vt:vector>
  </HeadingPairs>
  <TitlesOfParts>
    <vt:vector size="60" baseType="lpstr">
      <vt:lpstr>Arial</vt:lpstr>
      <vt:lpstr>Wingdings</vt:lpstr>
      <vt:lpstr>JVS PPT Dark</vt:lpstr>
      <vt:lpstr>JVS PPS Light</vt:lpstr>
      <vt:lpstr>Nastavení zadávání veřejných zakázek malého rozsahu</vt:lpstr>
      <vt:lpstr>Obsah</vt:lpstr>
      <vt:lpstr>Vzorová vnitřní směrnice obce pro zadávání veřejných zakázek malého rozsahu [2025+]</vt:lpstr>
      <vt:lpstr>Čl. I  Úvodní ustanovení </vt:lpstr>
      <vt:lpstr>Čl. I  Úvodní ustanovení – právní rámec </vt:lpstr>
      <vt:lpstr>Čl. I  Úvodní ustanovení – Výběrové řízení </vt:lpstr>
      <vt:lpstr>Čl. I  Úvodní ustanovení – druhy veřejných zakázek </vt:lpstr>
      <vt:lpstr>Čl. I  Úvodní ustanovení – předpokládaná hodnota </vt:lpstr>
      <vt:lpstr>Čl. I  Úvodní ustanovení – předběžná předpokládaná hodnota </vt:lpstr>
      <vt:lpstr>Př. hodnota - sčítání plnění (§ 18 a 19 ZZVZ)</vt:lpstr>
      <vt:lpstr>Čl. I  Úvodní ustanovení – předpokládaná hodnota </vt:lpstr>
      <vt:lpstr>Čl. I  Úvodní ustanovení – střet zájmů </vt:lpstr>
      <vt:lpstr>Čl. I  Úvodní ustanovení – střet zájmů </vt:lpstr>
      <vt:lpstr>Čl. I  Úvodní ustanovení - zákaz zadání veřejné zakázky </vt:lpstr>
      <vt:lpstr>Čl. I  Úvodní ustanovení – rozsah působnosti </vt:lpstr>
      <vt:lpstr>Čl. II  Základní pojmy a zásady </vt:lpstr>
      <vt:lpstr>Čl. II  Základní pojmy a zásady - kategorie VZMR  </vt:lpstr>
      <vt:lpstr>Čl. II  Základní pojmy a zásady - kategorie VZMR  </vt:lpstr>
      <vt:lpstr>Čl. II  Základní pojmy a zásady - kategorie VZMR  </vt:lpstr>
      <vt:lpstr>Čl. II  Základní pojmy a zásady - zásady </vt:lpstr>
      <vt:lpstr>Čl. III Role a odpovědnosti </vt:lpstr>
      <vt:lpstr>Čl. IV  Postup u veřejných zakázek kategorie A – přímé zadání  </vt:lpstr>
      <vt:lpstr>Čl. IV  Postup u veřejných zakázek kategorie A – přímé zadání  </vt:lpstr>
      <vt:lpstr>Čl. IV  Postup u veřejných zakázek kategorie A – přímé zadání  </vt:lpstr>
      <vt:lpstr>Čl. V  Postup u veřejných zakázek kategorie B – uzavřená výzva </vt:lpstr>
      <vt:lpstr>Čl. V  Postup u veřejných zakázek kategorie B – uzavřená výzva </vt:lpstr>
      <vt:lpstr>Čl. V  Postup u veřejných zakázek kategorie B – uzavřená výzva </vt:lpstr>
      <vt:lpstr>Čl. V  Postup u veřejných zakázek kategorie B – uzavřená výzva </vt:lpstr>
      <vt:lpstr>Čl. V  Postup u veřejných zakázek kategorie B – uzavřená výzva </vt:lpstr>
      <vt:lpstr>Čl. V  Postup u veřejných zakázek kategorie B – uzavřená výzva </vt:lpstr>
      <vt:lpstr>Čl. V  Postup u veřejných zakázek kategorie B – uzavřená výzva </vt:lpstr>
      <vt:lpstr>Čl. V  Postup u veřejných zakázek kategorie B – uzavřená výzva </vt:lpstr>
      <vt:lpstr>Čl. VI  Postup u veřejných zakázek kategorie C – otevřená výzva </vt:lpstr>
      <vt:lpstr>Čl. VI  Postup u veřejných zakázek kategorie C – otevřená výzva </vt:lpstr>
      <vt:lpstr>Čl. VI  Postup u veřejných zakázek kategorie C – otevřená výzva </vt:lpstr>
      <vt:lpstr>Čl. VI  Postup u veřejných zakázek kategorie C – otevřená výzva </vt:lpstr>
      <vt:lpstr>Čl. VI  Postup u veřejných zakázek kategorie C – otevřená výzva </vt:lpstr>
      <vt:lpstr>Čl. VI  Postup u veřejných zakázek kategorie C – otevřená výzva </vt:lpstr>
      <vt:lpstr>Čl. VI  Postup u veřejných zakázek kategorie C – otevřená výzva </vt:lpstr>
      <vt:lpstr>Čl. VI  Postup u veřejných zakázek kategorie C – otevřená výzva </vt:lpstr>
      <vt:lpstr>Čl. VI  Postup u veřejných zakázek kategorie C – otevřená výzva </vt:lpstr>
      <vt:lpstr>Čl. VI  Postup u veřejných zakázek kategorie C – otevřená výzva </vt:lpstr>
      <vt:lpstr>Čl. VI  Postup u veřejných zakázek kategorie C – otevřená výzva </vt:lpstr>
      <vt:lpstr>Čl. VI  Postup u veřejných zakázek kategorie C – otevřená výzva </vt:lpstr>
      <vt:lpstr>Čl. VI  Postup u veřejných zakázek kategorie C – otevřená výzva </vt:lpstr>
      <vt:lpstr>Čl. VII  Mimořádné a zvláštní postupy </vt:lpstr>
      <vt:lpstr>Čl. VII  Mimořádné a zvláštní postupy </vt:lpstr>
      <vt:lpstr>Čl. VII  Mimořádné a zvláštní postupy </vt:lpstr>
      <vt:lpstr>Čl. VII  Mimořádné a zvláštní postupy </vt:lpstr>
      <vt:lpstr>Čl. VIII  Dokumentace a archivace  </vt:lpstr>
      <vt:lpstr>Čl. IX  Uveřejňování smluv a informací o VZMR   </vt:lpstr>
      <vt:lpstr>Čl. IX  Uveřejňování smluv a informací o VZMR   </vt:lpstr>
      <vt:lpstr>Čl. X  Kontrola a sankce    </vt:lpstr>
      <vt:lpstr>Článek 11 – Závěrečná ustanovení</vt:lpstr>
      <vt:lpstr>Prostor pro dotazy…</vt:lpstr>
      <vt:lpstr>Děkuji za pozornost</vt:lpstr>
    </vt:vector>
  </TitlesOfParts>
  <Manager/>
  <Company>Jednotný vizuální styl</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subject/>
  <dc:creator>Karel Drašnar</dc:creator>
  <cp:keywords/>
  <dc:description/>
  <cp:lastModifiedBy>Vršecký Radek</cp:lastModifiedBy>
  <cp:revision>288</cp:revision>
  <cp:lastPrinted>2025-10-24T08:31:40Z</cp:lastPrinted>
  <dcterms:created xsi:type="dcterms:W3CDTF">2025-01-29T13:36:29Z</dcterms:created>
  <dcterms:modified xsi:type="dcterms:W3CDTF">2026-05-06T15:29:28Z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0x010100D49E6BE534F60E469CE8F6942E8CB243</vt:lpwstr>
  </property>
  <property fmtid="{D5CDD505-2E9C-101B-9397-08002B2CF9AE}" pid="3" name="MediaServiceImageTags">
    <vt:lpwstr/>
  </property>
  <property fmtid="{D5CDD505-2E9C-101B-9397-08002B2CF9AE}" pid="4" name="MSIP_Label_b3564849-fbfc-4795-ad59-055bb350645f_Enabled">
    <vt:lpwstr>true</vt:lpwstr>
  </property>
  <property fmtid="{D5CDD505-2E9C-101B-9397-08002B2CF9AE}" pid="5" name="MSIP_Label_b3564849-fbfc-4795-ad59-055bb350645f_SetDate">
    <vt:lpwstr>2025-11-05T08:47:26Z</vt:lpwstr>
  </property>
  <property fmtid="{D5CDD505-2E9C-101B-9397-08002B2CF9AE}" pid="6" name="MSIP_Label_b3564849-fbfc-4795-ad59-055bb350645f_Method">
    <vt:lpwstr>Standard</vt:lpwstr>
  </property>
  <property fmtid="{D5CDD505-2E9C-101B-9397-08002B2CF9AE}" pid="7" name="MSIP_Label_b3564849-fbfc-4795-ad59-055bb350645f_Name">
    <vt:lpwstr>M102S01</vt:lpwstr>
  </property>
  <property fmtid="{D5CDD505-2E9C-101B-9397-08002B2CF9AE}" pid="8" name="MSIP_Label_b3564849-fbfc-4795-ad59-055bb350645f_SiteId">
    <vt:lpwstr>65154e19-ce31-44e2-97af-2480f4c17f95</vt:lpwstr>
  </property>
  <property fmtid="{D5CDD505-2E9C-101B-9397-08002B2CF9AE}" pid="9" name="MSIP_Label_b3564849-fbfc-4795-ad59-055bb350645f_ActionId">
    <vt:lpwstr>a46c3e65-4ee5-4762-a82b-3d1c88712a7f</vt:lpwstr>
  </property>
  <property fmtid="{D5CDD505-2E9C-101B-9397-08002B2CF9AE}" pid="10" name="MSIP_Label_b3564849-fbfc-4795-ad59-055bb350645f_ContentBits">
    <vt:lpwstr>0</vt:lpwstr>
  </property>
  <property fmtid="{D5CDD505-2E9C-101B-9397-08002B2CF9AE}" pid="11" name="MSIP_Label_b3564849-fbfc-4795-ad59-055bb350645f_Tag">
    <vt:lpwstr>10, 3, 0, 1</vt:lpwstr>
  </property>
  <property fmtid="{D5CDD505-2E9C-101B-9397-08002B2CF9AE}" pid="12" name="xd_ProgID">
    <vt:lpwstr/>
  </property>
  <property fmtid="{D5CDD505-2E9C-101B-9397-08002B2CF9AE}" pid="13" name="ComplianceAssetId">
    <vt:lpwstr/>
  </property>
  <property fmtid="{D5CDD505-2E9C-101B-9397-08002B2CF9AE}" pid="14" name="TemplateUrl">
    <vt:lpwstr/>
  </property>
  <property fmtid="{D5CDD505-2E9C-101B-9397-08002B2CF9AE}" pid="15" name="_ExtendedDescription">
    <vt:lpwstr/>
  </property>
  <property fmtid="{D5CDD505-2E9C-101B-9397-08002B2CF9AE}" pid="16" name="TriggerFlowInfo">
    <vt:lpwstr/>
  </property>
  <property fmtid="{D5CDD505-2E9C-101B-9397-08002B2CF9AE}" pid="17" name="xd_Signature">
    <vt:lpwstr/>
  </property>
</Properties>
</file>