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1" r:id="rId5"/>
  </p:sldMasterIdLst>
  <p:notesMasterIdLst>
    <p:notesMasterId r:id="rId44"/>
  </p:notesMasterIdLst>
  <p:sldIdLst>
    <p:sldId id="322" r:id="rId6"/>
    <p:sldId id="404" r:id="rId7"/>
    <p:sldId id="325" r:id="rId8"/>
    <p:sldId id="439" r:id="rId9"/>
    <p:sldId id="406" r:id="rId10"/>
    <p:sldId id="407" r:id="rId11"/>
    <p:sldId id="434" r:id="rId12"/>
    <p:sldId id="433" r:id="rId13"/>
    <p:sldId id="435" r:id="rId14"/>
    <p:sldId id="438" r:id="rId15"/>
    <p:sldId id="409" r:id="rId16"/>
    <p:sldId id="410" r:id="rId17"/>
    <p:sldId id="411" r:id="rId18"/>
    <p:sldId id="408" r:id="rId19"/>
    <p:sldId id="436" r:id="rId20"/>
    <p:sldId id="412" r:id="rId21"/>
    <p:sldId id="413" r:id="rId22"/>
    <p:sldId id="417" r:id="rId23"/>
    <p:sldId id="414" r:id="rId24"/>
    <p:sldId id="418" r:id="rId25"/>
    <p:sldId id="440" r:id="rId26"/>
    <p:sldId id="419" r:id="rId27"/>
    <p:sldId id="441" r:id="rId28"/>
    <p:sldId id="416" r:id="rId29"/>
    <p:sldId id="425" r:id="rId30"/>
    <p:sldId id="415" r:id="rId31"/>
    <p:sldId id="420" r:id="rId32"/>
    <p:sldId id="426" r:id="rId33"/>
    <p:sldId id="442" r:id="rId34"/>
    <p:sldId id="421" r:id="rId35"/>
    <p:sldId id="428" r:id="rId36"/>
    <p:sldId id="429" r:id="rId37"/>
    <p:sldId id="423" r:id="rId38"/>
    <p:sldId id="443" r:id="rId39"/>
    <p:sldId id="422" r:id="rId40"/>
    <p:sldId id="424" r:id="rId41"/>
    <p:sldId id="427" r:id="rId42"/>
    <p:sldId id="321" r:id="rId4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339"/>
    <a:srgbClr val="FFAA00"/>
    <a:srgbClr val="FCF9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Střední styl 3 – zvýraznění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31" autoAdjust="0"/>
    <p:restoredTop sz="94684"/>
  </p:normalViewPr>
  <p:slideViewPr>
    <p:cSldViewPr snapToGrid="0">
      <p:cViewPr varScale="1">
        <p:scale>
          <a:sx n="117" d="100"/>
          <a:sy n="117" d="100"/>
        </p:scale>
        <p:origin x="10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theme" Target="theme/theme1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tableStyles" Target="tableStyles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viewProps" Target="viewProps.xml"/><Relationship Id="rId20" Type="http://schemas.openxmlformats.org/officeDocument/2006/relationships/slide" Target="slides/slide15.xml"/><Relationship Id="rId41" Type="http://schemas.openxmlformats.org/officeDocument/2006/relationships/slide" Target="slides/slide3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DEE7B8BB-D9D6-467F-9994-F012167BAEAE}" type="datetimeFigureOut">
              <a:rPr lang="cs-CZ" smtClean="0"/>
              <a:pPr/>
              <a:t>07.04.2026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D658EE2B-939F-47CD-9BC5-5FD16CEF397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52180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F9AC9C-B931-F834-DD2D-D0B2C9A824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593D97E8-27C0-DAB1-6D89-57F9DE3FA2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C045EA51-39CB-80F9-7032-5869CC3EB3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B15F465-C67A-5FC7-AD60-262E884501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58EE2B-939F-47CD-9BC5-5FD16CEF397F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30887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58EE2B-939F-47CD-9BC5-5FD16CEF397F}" type="slidenum">
              <a:rPr lang="cs-CZ" smtClean="0"/>
              <a:pPr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77068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300000" y="2109600"/>
            <a:ext cx="5400000" cy="1916866"/>
          </a:xfrm>
        </p:spPr>
        <p:txBody>
          <a:bodyPr lIns="0" tIns="0" rIns="0" bIns="0" anchor="t"/>
          <a:lstStyle>
            <a:lvl1pPr algn="l">
              <a:lnSpc>
                <a:spcPct val="100000"/>
              </a:lnSpc>
              <a:defRPr sz="3700" b="1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300000" y="4237200"/>
            <a:ext cx="5400000" cy="1968940"/>
          </a:xfr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  <p:pic>
        <p:nvPicPr>
          <p:cNvPr id="8" name="Grafický objekt 7">
            <a:extLst>
              <a:ext uri="{FF2B5EF4-FFF2-40B4-BE49-F238E27FC236}">
                <a16:creationId xmlns:a16="http://schemas.microsoft.com/office/drawing/2014/main" id="{288C4D31-3818-C91C-120D-4CB29985D9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4000" y="648000"/>
            <a:ext cx="3363081" cy="1596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4810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0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Předělový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1015999"/>
            <a:ext cx="9900000" cy="2413001"/>
          </a:xfrm>
        </p:spPr>
        <p:txBody>
          <a:bodyPr anchor="b"/>
          <a:lstStyle>
            <a:lvl1pPr>
              <a:lnSpc>
                <a:spcPct val="100000"/>
              </a:lnSpc>
              <a:defRPr sz="480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684000" y="3676651"/>
            <a:ext cx="9900000" cy="2413000"/>
          </a:xfrm>
        </p:spPr>
        <p:txBody>
          <a:bodyPr/>
          <a:lstStyle>
            <a:lvl1pPr marL="0" indent="0">
              <a:lnSpc>
                <a:spcPct val="120000"/>
              </a:lnSpc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080103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ový slide 1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561599"/>
            <a:ext cx="9900000" cy="2160000"/>
          </a:xfrm>
        </p:spPr>
        <p:txBody>
          <a:bodyPr anchor="t">
            <a:noAutofit/>
          </a:bodyPr>
          <a:lstStyle>
            <a:lvl1pPr>
              <a:lnSpc>
                <a:spcPct val="100000"/>
              </a:lnSpc>
              <a:defRPr sz="360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42838500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ový slide s obrázkem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rázku 5">
            <a:extLst>
              <a:ext uri="{FF2B5EF4-FFF2-40B4-BE49-F238E27FC236}">
                <a16:creationId xmlns:a16="http://schemas.microsoft.com/office/drawing/2014/main" id="{0EED0200-723A-192F-A0AB-3C11FC5331B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286501" y="0"/>
            <a:ext cx="5905499" cy="6858000"/>
          </a:xfrm>
        </p:spPr>
        <p:txBody>
          <a:bodyPr/>
          <a:lstStyle/>
          <a:p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563174"/>
            <a:ext cx="5412000" cy="3384358"/>
          </a:xfrm>
        </p:spPr>
        <p:txBody>
          <a:bodyPr anchor="t">
            <a:noAutofit/>
          </a:bodyPr>
          <a:lstStyle>
            <a:lvl1pPr>
              <a:lnSpc>
                <a:spcPct val="100000"/>
              </a:lnSpc>
              <a:defRPr sz="3600">
                <a:solidFill>
                  <a:schemeClr val="tx2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14766654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běžný s obrázkem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4476000" cy="3797036"/>
          </a:xfrm>
        </p:spPr>
        <p:txBody>
          <a:bodyPr numCol="1" spcCol="360000">
            <a:noAutofit/>
          </a:bodyPr>
          <a:lstStyle>
            <a:lvl1pPr marL="288000" indent="-288000">
              <a:lnSpc>
                <a:spcPct val="100000"/>
              </a:lnSpc>
              <a:spcAft>
                <a:spcPts val="1000"/>
              </a:spcAft>
              <a:buClr>
                <a:schemeClr val="accent5"/>
              </a:buClr>
              <a:buFont typeface="Wingdings" pitchFamily="2" charset="2"/>
              <a:buChar char="§"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obrázku 5">
            <a:extLst>
              <a:ext uri="{FF2B5EF4-FFF2-40B4-BE49-F238E27FC236}">
                <a16:creationId xmlns:a16="http://schemas.microsoft.com/office/drawing/2014/main" id="{BB38CCEF-CF1A-B72B-D67E-9A39E14D3EA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298501" y="2213429"/>
            <a:ext cx="4285499" cy="3618660"/>
          </a:xfr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5">
            <a:extLst>
              <a:ext uri="{FF2B5EF4-FFF2-40B4-BE49-F238E27FC236}">
                <a16:creationId xmlns:a16="http://schemas.microsoft.com/office/drawing/2014/main" id="{9217DFE5-4AB5-CB80-1E80-AF1A38727F6E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41022323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dnadpis, dva sloupc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1620000" y="2160000"/>
            <a:ext cx="4323523" cy="3960537"/>
          </a:xfrm>
        </p:spPr>
        <p:txBody>
          <a:bodyPr/>
          <a:lstStyle>
            <a:lvl1pPr>
              <a:spcAft>
                <a:spcPts val="1800"/>
              </a:spcAft>
              <a:buFont typeface="Wingdings" pitchFamily="2" charset="2"/>
              <a:buNone/>
              <a:defRPr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4BF51896-151D-3843-DB7C-41BB6E22FE4B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260477" y="2165625"/>
            <a:ext cx="4323523" cy="3960537"/>
          </a:xfrm>
        </p:spPr>
        <p:txBody>
          <a:bodyPr/>
          <a:lstStyle>
            <a:lvl1pPr>
              <a:spcAft>
                <a:spcPts val="1800"/>
              </a:spcAft>
              <a:buFont typeface="Wingdings" pitchFamily="2" charset="2"/>
              <a:buNone/>
              <a:defRPr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9" name="Zástupný text 8">
            <a:extLst>
              <a:ext uri="{FF2B5EF4-FFF2-40B4-BE49-F238E27FC236}">
                <a16:creationId xmlns:a16="http://schemas.microsoft.com/office/drawing/2014/main" id="{6F99AF0C-D583-5D11-E4A5-C93DED75A4D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83999" y="1243809"/>
            <a:ext cx="5259600" cy="772560"/>
          </a:xfrm>
        </p:spPr>
        <p:txBody>
          <a:bodyPr/>
          <a:lstStyle>
            <a:lvl1pPr marL="0" indent="0">
              <a:buNone/>
              <a:defRPr>
                <a:solidFill>
                  <a:schemeClr val="accent5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  <p:sp>
        <p:nvSpPr>
          <p:cNvPr id="10" name="Zástupný symbol pro číslo snímku 5">
            <a:extLst>
              <a:ext uri="{FF2B5EF4-FFF2-40B4-BE49-F238E27FC236}">
                <a16:creationId xmlns:a16="http://schemas.microsoft.com/office/drawing/2014/main" id="{506D5A9D-5B24-E761-D1A3-27947B1C890A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21705855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ři sloupc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93601" y="2165625"/>
            <a:ext cx="3375982" cy="3960537"/>
          </a:xfrm>
        </p:spPr>
        <p:txBody>
          <a:bodyPr/>
          <a:lstStyle>
            <a:lvl1pPr marL="0" indent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7671851E-E145-B540-BFE6-BCB164F7650F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8119333" y="2165625"/>
            <a:ext cx="3375982" cy="3960537"/>
          </a:xfrm>
        </p:spPr>
        <p:txBody>
          <a:bodyPr/>
          <a:lstStyle>
            <a:lvl1pPr marL="0" indent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C5DD8208-8E62-3BCD-5295-A5DE908611EA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408009" y="2165625"/>
            <a:ext cx="3375982" cy="3960537"/>
          </a:xfrm>
        </p:spPr>
        <p:txBody>
          <a:bodyPr/>
          <a:lstStyle>
            <a:lvl1pPr marL="0" indent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2" name="Zástupný symbol pro číslo snímku 5">
            <a:extLst>
              <a:ext uri="{FF2B5EF4-FFF2-40B4-BE49-F238E27FC236}">
                <a16:creationId xmlns:a16="http://schemas.microsoft.com/office/drawing/2014/main" id="{C2D358F0-6A79-42DF-456E-F8DBAF212BBF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2346318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dnadpis, 3 sloupce podbarvené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84000" y="2257436"/>
            <a:ext cx="3355437" cy="3590706"/>
          </a:xfrm>
          <a:solidFill>
            <a:schemeClr val="accent1"/>
          </a:solidFill>
        </p:spPr>
        <p:txBody>
          <a:bodyPr lIns="180000" tIns="108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5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text 8">
            <a:extLst>
              <a:ext uri="{FF2B5EF4-FFF2-40B4-BE49-F238E27FC236}">
                <a16:creationId xmlns:a16="http://schemas.microsoft.com/office/drawing/2014/main" id="{6F99AF0C-D583-5D11-E4A5-C93DED75A4D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84000" y="1243809"/>
            <a:ext cx="9900000" cy="772560"/>
          </a:xfrm>
        </p:spPr>
        <p:txBody>
          <a:bodyPr/>
          <a:lstStyle>
            <a:lvl1pPr marL="0" indent="0">
              <a:buNone/>
              <a:defRPr>
                <a:solidFill>
                  <a:schemeClr val="accent5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2C9E7C88-D105-85BB-7817-7828128845B7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8156517" y="2257436"/>
            <a:ext cx="3355437" cy="3590706"/>
          </a:xfrm>
          <a:solidFill>
            <a:schemeClr val="accent1"/>
          </a:solidFill>
        </p:spPr>
        <p:txBody>
          <a:bodyPr lIns="180000" tIns="108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5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F3B495C6-E9D9-BB16-034D-BB35D518475B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4420259" y="2257436"/>
            <a:ext cx="3355437" cy="3590706"/>
          </a:xfrm>
          <a:solidFill>
            <a:schemeClr val="accent1"/>
          </a:solidFill>
        </p:spPr>
        <p:txBody>
          <a:bodyPr lIns="180000" tIns="108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5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0" name="Zástupný symbol pro číslo snímku 5">
            <a:extLst>
              <a:ext uri="{FF2B5EF4-FFF2-40B4-BE49-F238E27FC236}">
                <a16:creationId xmlns:a16="http://schemas.microsoft.com/office/drawing/2014/main" id="{6362B212-FD62-9F50-CE3D-DFF199FD57C2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6830137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sloupce podbarvené se šipkami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84001" y="2257436"/>
            <a:ext cx="3105680" cy="3590706"/>
          </a:xfrm>
          <a:solidFill>
            <a:schemeClr val="accent1"/>
          </a:solidFill>
        </p:spPr>
        <p:txBody>
          <a:bodyPr lIns="180000" tIns="180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36B0AA4C-B328-7C47-A4DA-F8ED2EFC471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985314" y="3880589"/>
            <a:ext cx="363853" cy="301120"/>
          </a:xfrm>
          <a:prstGeom prst="rect">
            <a:avLst/>
          </a:prstGeom>
        </p:spPr>
      </p:pic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963E211A-EC28-5A07-3501-03AC420E839A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8405601" y="2257436"/>
            <a:ext cx="3105680" cy="3590706"/>
          </a:xfrm>
          <a:solidFill>
            <a:schemeClr val="accent1"/>
          </a:solidFill>
        </p:spPr>
        <p:txBody>
          <a:bodyPr lIns="180000" tIns="180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CA544A6B-12C5-DC1B-EDF5-D0332255C4DE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544801" y="2257436"/>
            <a:ext cx="3105680" cy="3590706"/>
          </a:xfrm>
          <a:solidFill>
            <a:schemeClr val="accent1"/>
          </a:solidFill>
        </p:spPr>
        <p:txBody>
          <a:bodyPr lIns="180000" tIns="180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pic>
        <p:nvPicPr>
          <p:cNvPr id="12" name="Obrázek 11">
            <a:extLst>
              <a:ext uri="{FF2B5EF4-FFF2-40B4-BE49-F238E27FC236}">
                <a16:creationId xmlns:a16="http://schemas.microsoft.com/office/drawing/2014/main" id="{7D22E6FE-C4C5-B012-E7A4-C906162897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46114" y="3880589"/>
            <a:ext cx="363853" cy="301120"/>
          </a:xfrm>
          <a:prstGeom prst="rect">
            <a:avLst/>
          </a:prstGeom>
        </p:spPr>
      </p:pic>
      <p:sp>
        <p:nvSpPr>
          <p:cNvPr id="13" name="Zástupný text 8">
            <a:extLst>
              <a:ext uri="{FF2B5EF4-FFF2-40B4-BE49-F238E27FC236}">
                <a16:creationId xmlns:a16="http://schemas.microsoft.com/office/drawing/2014/main" id="{E61F4B55-11B4-1167-283D-55E922C6340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83999" y="1243809"/>
            <a:ext cx="5259600" cy="772560"/>
          </a:xfrm>
        </p:spPr>
        <p:txBody>
          <a:bodyPr/>
          <a:lstStyle>
            <a:lvl1pPr marL="0" indent="0">
              <a:buNone/>
              <a:defRPr>
                <a:solidFill>
                  <a:schemeClr val="accent5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4" name="Zástupný symbol pro číslo snímku 5">
            <a:extLst>
              <a:ext uri="{FF2B5EF4-FFF2-40B4-BE49-F238E27FC236}">
                <a16:creationId xmlns:a16="http://schemas.microsoft.com/office/drawing/2014/main" id="{82C2015C-6855-8BFE-A304-EDB16134EE6C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19077225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sloupce s obrázky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84001" y="4444252"/>
            <a:ext cx="2428993" cy="1403889"/>
          </a:xfr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62BF156C-6399-DFD3-9F5E-24AE50EBC8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000" y="1492625"/>
            <a:ext cx="2428993" cy="2602004"/>
          </a:xfr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1FE252C3-C241-69C2-ACDF-A6765E53EC81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9077724" y="4444252"/>
            <a:ext cx="2428993" cy="1403889"/>
          </a:xfr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3" name="Zástupný symbol obrázku 7">
            <a:extLst>
              <a:ext uri="{FF2B5EF4-FFF2-40B4-BE49-F238E27FC236}">
                <a16:creationId xmlns:a16="http://schemas.microsoft.com/office/drawing/2014/main" id="{FFC6CDFB-54AD-FC10-492E-D0931BD2D94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77723" y="1492625"/>
            <a:ext cx="2428993" cy="2602004"/>
          </a:xfrm>
        </p:spPr>
        <p:txBody>
          <a:bodyPr/>
          <a:lstStyle/>
          <a:p>
            <a:endParaRPr lang="cs-CZ"/>
          </a:p>
        </p:txBody>
      </p:sp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D5AA8550-16D6-4AA2-0FA5-8338C81AFAC5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6279817" y="4444252"/>
            <a:ext cx="2428993" cy="1403889"/>
          </a:xfr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5" name="Zástupný symbol obrázku 7">
            <a:extLst>
              <a:ext uri="{FF2B5EF4-FFF2-40B4-BE49-F238E27FC236}">
                <a16:creationId xmlns:a16="http://schemas.microsoft.com/office/drawing/2014/main" id="{32839814-62AF-2979-37C7-4992C8D6E95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79816" y="1492625"/>
            <a:ext cx="2428993" cy="2602004"/>
          </a:xfrm>
        </p:spPr>
        <p:txBody>
          <a:bodyPr/>
          <a:lstStyle/>
          <a:p>
            <a:endParaRPr lang="cs-CZ"/>
          </a:p>
        </p:txBody>
      </p:sp>
      <p:sp>
        <p:nvSpPr>
          <p:cNvPr id="16" name="Zástupný symbol pro obsah 2">
            <a:extLst>
              <a:ext uri="{FF2B5EF4-FFF2-40B4-BE49-F238E27FC236}">
                <a16:creationId xmlns:a16="http://schemas.microsoft.com/office/drawing/2014/main" id="{1F7AACE7-568D-33D9-AF71-3ED0BB808ED7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3481909" y="4444252"/>
            <a:ext cx="2428993" cy="1403889"/>
          </a:xfr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7" name="Zástupný symbol obrázku 7">
            <a:extLst>
              <a:ext uri="{FF2B5EF4-FFF2-40B4-BE49-F238E27FC236}">
                <a16:creationId xmlns:a16="http://schemas.microsoft.com/office/drawing/2014/main" id="{6563AB54-CE31-EE11-7C25-22BFEB0849E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481908" y="1492625"/>
            <a:ext cx="2428993" cy="2602004"/>
          </a:xfrm>
        </p:spPr>
        <p:txBody>
          <a:bodyPr/>
          <a:lstStyle/>
          <a:p>
            <a:endParaRPr lang="cs-CZ"/>
          </a:p>
        </p:txBody>
      </p:sp>
      <p:sp>
        <p:nvSpPr>
          <p:cNvPr id="18" name="Zástupný symbol pro číslo snímku 5">
            <a:extLst>
              <a:ext uri="{FF2B5EF4-FFF2-40B4-BE49-F238E27FC236}">
                <a16:creationId xmlns:a16="http://schemas.microsoft.com/office/drawing/2014/main" id="{E6FDC1DE-B4B0-083B-CF86-1E57EC819B18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42547428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dnadpis, 4 sloupce s obrázky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84001" y="4444252"/>
            <a:ext cx="2428993" cy="1403889"/>
          </a:xfr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62BF156C-6399-DFD3-9F5E-24AE50EBC8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000" y="2215662"/>
            <a:ext cx="2428993" cy="1878966"/>
          </a:xfr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1FE252C3-C241-69C2-ACDF-A6765E53EC81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9077724" y="4444252"/>
            <a:ext cx="2428993" cy="1403889"/>
          </a:xfr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3" name="Zástupný symbol obrázku 7">
            <a:extLst>
              <a:ext uri="{FF2B5EF4-FFF2-40B4-BE49-F238E27FC236}">
                <a16:creationId xmlns:a16="http://schemas.microsoft.com/office/drawing/2014/main" id="{FFC6CDFB-54AD-FC10-492E-D0931BD2D94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77723" y="2215662"/>
            <a:ext cx="2428993" cy="1878966"/>
          </a:xfrm>
        </p:spPr>
        <p:txBody>
          <a:bodyPr/>
          <a:lstStyle/>
          <a:p>
            <a:endParaRPr lang="cs-CZ"/>
          </a:p>
        </p:txBody>
      </p:sp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D5AA8550-16D6-4AA2-0FA5-8338C81AFAC5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6279817" y="4444252"/>
            <a:ext cx="2428993" cy="1403889"/>
          </a:xfr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 dirty="0"/>
              <a:t>Upravte styly předlohy textu.</a:t>
            </a:r>
          </a:p>
        </p:txBody>
      </p:sp>
      <p:sp>
        <p:nvSpPr>
          <p:cNvPr id="15" name="Zástupný symbol obrázku 7">
            <a:extLst>
              <a:ext uri="{FF2B5EF4-FFF2-40B4-BE49-F238E27FC236}">
                <a16:creationId xmlns:a16="http://schemas.microsoft.com/office/drawing/2014/main" id="{32839814-62AF-2979-37C7-4992C8D6E95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79816" y="2215662"/>
            <a:ext cx="2428993" cy="1878966"/>
          </a:xfrm>
        </p:spPr>
        <p:txBody>
          <a:bodyPr/>
          <a:lstStyle/>
          <a:p>
            <a:endParaRPr lang="cs-CZ"/>
          </a:p>
        </p:txBody>
      </p:sp>
      <p:sp>
        <p:nvSpPr>
          <p:cNvPr id="16" name="Zástupný symbol pro obsah 2">
            <a:extLst>
              <a:ext uri="{FF2B5EF4-FFF2-40B4-BE49-F238E27FC236}">
                <a16:creationId xmlns:a16="http://schemas.microsoft.com/office/drawing/2014/main" id="{1F7AACE7-568D-33D9-AF71-3ED0BB808ED7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3481909" y="4444252"/>
            <a:ext cx="2428993" cy="1403889"/>
          </a:xfr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7" name="Zástupný symbol obrázku 7">
            <a:extLst>
              <a:ext uri="{FF2B5EF4-FFF2-40B4-BE49-F238E27FC236}">
                <a16:creationId xmlns:a16="http://schemas.microsoft.com/office/drawing/2014/main" id="{6563AB54-CE31-EE11-7C25-22BFEB0849E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481908" y="2215662"/>
            <a:ext cx="2428993" cy="1878966"/>
          </a:xfrm>
        </p:spPr>
        <p:txBody>
          <a:bodyPr/>
          <a:lstStyle/>
          <a:p>
            <a:endParaRPr lang="cs-CZ"/>
          </a:p>
        </p:txBody>
      </p:sp>
      <p:sp>
        <p:nvSpPr>
          <p:cNvPr id="4" name="Zástupný text 8">
            <a:extLst>
              <a:ext uri="{FF2B5EF4-FFF2-40B4-BE49-F238E27FC236}">
                <a16:creationId xmlns:a16="http://schemas.microsoft.com/office/drawing/2014/main" id="{3F155FFF-35D5-B4D6-8671-E1360187A54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83999" y="1243809"/>
            <a:ext cx="5259600" cy="772560"/>
          </a:xfrm>
        </p:spPr>
        <p:txBody>
          <a:bodyPr/>
          <a:lstStyle>
            <a:lvl1pPr indent="0">
              <a:buNone/>
              <a:defRPr lang="cs-CZ" sz="2000" kern="1200" dirty="0">
                <a:solidFill>
                  <a:schemeClr val="accent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F60B77F-477A-D5FB-8405-23971B2738BD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371284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Úvodní sníme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obrázku 5">
            <a:extLst>
              <a:ext uri="{FF2B5EF4-FFF2-40B4-BE49-F238E27FC236}">
                <a16:creationId xmlns:a16="http://schemas.microsoft.com/office/drawing/2014/main" id="{9F0403E7-BC0D-3F6B-6A17-DC5CF67E19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905499" cy="6858000"/>
          </a:xfrm>
        </p:spPr>
        <p:txBody>
          <a:bodyPr/>
          <a:lstStyle/>
          <a:p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300000" y="2109516"/>
            <a:ext cx="5400000" cy="1916866"/>
          </a:xfrm>
        </p:spPr>
        <p:txBody>
          <a:bodyPr lIns="0" tIns="0" rIns="0" bIns="0" anchor="t"/>
          <a:lstStyle>
            <a:lvl1pPr algn="l">
              <a:lnSpc>
                <a:spcPct val="100000"/>
              </a:lnSpc>
              <a:defRPr sz="3700" b="1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300000" y="4237731"/>
            <a:ext cx="5400000" cy="1968940"/>
          </a:xfr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</p:spTree>
    <p:extLst>
      <p:ext uri="{BB962C8B-B14F-4D97-AF65-F5344CB8AC3E}">
        <p14:creationId xmlns:p14="http://schemas.microsoft.com/office/powerpoint/2010/main" val="21669308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02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odnadpis, 4 sloupce s obrázky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62BF156C-6399-DFD3-9F5E-24AE50EBC8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000" y="2215662"/>
            <a:ext cx="2428993" cy="1878966"/>
          </a:xfrm>
        </p:spPr>
        <p:txBody>
          <a:bodyPr/>
          <a:lstStyle/>
          <a:p>
            <a:endParaRPr lang="cs-CZ"/>
          </a:p>
        </p:txBody>
      </p:sp>
      <p:sp>
        <p:nvSpPr>
          <p:cNvPr id="13" name="Zástupný symbol obrázku 7">
            <a:extLst>
              <a:ext uri="{FF2B5EF4-FFF2-40B4-BE49-F238E27FC236}">
                <a16:creationId xmlns:a16="http://schemas.microsoft.com/office/drawing/2014/main" id="{FFC6CDFB-54AD-FC10-492E-D0931BD2D94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77723" y="2215662"/>
            <a:ext cx="2428993" cy="1878966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Zástupný symbol obrázku 7">
            <a:extLst>
              <a:ext uri="{FF2B5EF4-FFF2-40B4-BE49-F238E27FC236}">
                <a16:creationId xmlns:a16="http://schemas.microsoft.com/office/drawing/2014/main" id="{32839814-62AF-2979-37C7-4992C8D6E95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79816" y="2215662"/>
            <a:ext cx="2428993" cy="1878966"/>
          </a:xfrm>
        </p:spPr>
        <p:txBody>
          <a:bodyPr/>
          <a:lstStyle/>
          <a:p>
            <a:endParaRPr lang="cs-CZ"/>
          </a:p>
        </p:txBody>
      </p:sp>
      <p:sp>
        <p:nvSpPr>
          <p:cNvPr id="17" name="Zástupný symbol obrázku 7">
            <a:extLst>
              <a:ext uri="{FF2B5EF4-FFF2-40B4-BE49-F238E27FC236}">
                <a16:creationId xmlns:a16="http://schemas.microsoft.com/office/drawing/2014/main" id="{6563AB54-CE31-EE11-7C25-22BFEB0849E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481908" y="2215662"/>
            <a:ext cx="2428993" cy="1878966"/>
          </a:xfrm>
        </p:spPr>
        <p:txBody>
          <a:bodyPr/>
          <a:lstStyle/>
          <a:p>
            <a:endParaRPr lang="cs-CZ"/>
          </a:p>
        </p:txBody>
      </p:sp>
      <p:sp>
        <p:nvSpPr>
          <p:cNvPr id="4" name="Zástupný text 8">
            <a:extLst>
              <a:ext uri="{FF2B5EF4-FFF2-40B4-BE49-F238E27FC236}">
                <a16:creationId xmlns:a16="http://schemas.microsoft.com/office/drawing/2014/main" id="{3F155FFF-35D5-B4D6-8671-E1360187A54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83999" y="1243809"/>
            <a:ext cx="5259600" cy="772560"/>
          </a:xfrm>
        </p:spPr>
        <p:txBody>
          <a:bodyPr/>
          <a:lstStyle>
            <a:lvl1pPr>
              <a:buNone/>
              <a:defRPr lang="cs-CZ" sz="2000" kern="1200" dirty="0">
                <a:solidFill>
                  <a:schemeClr val="accent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E7812EDD-8649-F4D5-7B51-E6CC2223D022}"/>
              </a:ext>
            </a:extLst>
          </p:cNvPr>
          <p:cNvSpPr>
            <a:spLocks noGrp="1"/>
          </p:cNvSpPr>
          <p:nvPr>
            <p:ph sz="half" idx="21" hasCustomPrompt="1"/>
          </p:nvPr>
        </p:nvSpPr>
        <p:spPr>
          <a:xfrm>
            <a:off x="693600" y="4444252"/>
            <a:ext cx="2419393" cy="1403889"/>
          </a:xfr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500"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CAD76A9F-6DA0-AC18-4A06-8DD0C0F56CAD}"/>
              </a:ext>
            </a:extLst>
          </p:cNvPr>
          <p:cNvSpPr>
            <a:spLocks noGrp="1"/>
          </p:cNvSpPr>
          <p:nvPr>
            <p:ph sz="half" idx="22" hasCustomPrompt="1"/>
          </p:nvPr>
        </p:nvSpPr>
        <p:spPr>
          <a:xfrm>
            <a:off x="3484926" y="4444252"/>
            <a:ext cx="2419393" cy="1403889"/>
          </a:xfr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500"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7FED81D5-414D-425B-67EE-DA3352694518}"/>
              </a:ext>
            </a:extLst>
          </p:cNvPr>
          <p:cNvSpPr>
            <a:spLocks noGrp="1"/>
          </p:cNvSpPr>
          <p:nvPr>
            <p:ph sz="half" idx="23" hasCustomPrompt="1"/>
          </p:nvPr>
        </p:nvSpPr>
        <p:spPr>
          <a:xfrm>
            <a:off x="6279400" y="4444252"/>
            <a:ext cx="2419393" cy="1403889"/>
          </a:xfr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500"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2" name="Zástupný symbol pro obsah 2">
            <a:extLst>
              <a:ext uri="{FF2B5EF4-FFF2-40B4-BE49-F238E27FC236}">
                <a16:creationId xmlns:a16="http://schemas.microsoft.com/office/drawing/2014/main" id="{BD1F73CC-2087-3052-FC89-2B1E982B6210}"/>
              </a:ext>
            </a:extLst>
          </p:cNvPr>
          <p:cNvSpPr>
            <a:spLocks noGrp="1"/>
          </p:cNvSpPr>
          <p:nvPr>
            <p:ph sz="half" idx="24" hasCustomPrompt="1"/>
          </p:nvPr>
        </p:nvSpPr>
        <p:spPr>
          <a:xfrm>
            <a:off x="9073875" y="4444252"/>
            <a:ext cx="2419393" cy="1403889"/>
          </a:xfr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500"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8" name="Zástupný symbol pro číslo snímku 5">
            <a:extLst>
              <a:ext uri="{FF2B5EF4-FFF2-40B4-BE49-F238E27FC236}">
                <a16:creationId xmlns:a16="http://schemas.microsoft.com/office/drawing/2014/main" id="{0E9E0BDC-B470-B4BC-892A-7CD72300D49D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5201656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sloupce s obrázky a popisem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62BF156C-6399-DFD3-9F5E-24AE50EBC8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000" y="1486968"/>
            <a:ext cx="2428993" cy="2607660"/>
          </a:xfrm>
        </p:spPr>
        <p:txBody>
          <a:bodyPr/>
          <a:lstStyle/>
          <a:p>
            <a:endParaRPr lang="cs-CZ"/>
          </a:p>
        </p:txBody>
      </p:sp>
      <p:sp>
        <p:nvSpPr>
          <p:cNvPr id="13" name="Zástupný symbol obrázku 7">
            <a:extLst>
              <a:ext uri="{FF2B5EF4-FFF2-40B4-BE49-F238E27FC236}">
                <a16:creationId xmlns:a16="http://schemas.microsoft.com/office/drawing/2014/main" id="{FFC6CDFB-54AD-FC10-492E-D0931BD2D94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77723" y="1486968"/>
            <a:ext cx="2428993" cy="26076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Zástupný symbol obrázku 7">
            <a:extLst>
              <a:ext uri="{FF2B5EF4-FFF2-40B4-BE49-F238E27FC236}">
                <a16:creationId xmlns:a16="http://schemas.microsoft.com/office/drawing/2014/main" id="{32839814-62AF-2979-37C7-4992C8D6E95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79816" y="1486968"/>
            <a:ext cx="2428993" cy="2607660"/>
          </a:xfrm>
        </p:spPr>
        <p:txBody>
          <a:bodyPr/>
          <a:lstStyle/>
          <a:p>
            <a:endParaRPr lang="cs-CZ"/>
          </a:p>
        </p:txBody>
      </p:sp>
      <p:sp>
        <p:nvSpPr>
          <p:cNvPr id="17" name="Zástupný symbol obrázku 7">
            <a:extLst>
              <a:ext uri="{FF2B5EF4-FFF2-40B4-BE49-F238E27FC236}">
                <a16:creationId xmlns:a16="http://schemas.microsoft.com/office/drawing/2014/main" id="{6563AB54-CE31-EE11-7C25-22BFEB0849E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481908" y="1486968"/>
            <a:ext cx="2428993" cy="2607660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E7812EDD-8649-F4D5-7B51-E6CC2223D022}"/>
              </a:ext>
            </a:extLst>
          </p:cNvPr>
          <p:cNvSpPr>
            <a:spLocks noGrp="1"/>
          </p:cNvSpPr>
          <p:nvPr>
            <p:ph sz="half" idx="21" hasCustomPrompt="1"/>
          </p:nvPr>
        </p:nvSpPr>
        <p:spPr>
          <a:xfrm>
            <a:off x="693600" y="4444252"/>
            <a:ext cx="2419393" cy="1403889"/>
          </a:xfr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800"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CAD76A9F-6DA0-AC18-4A06-8DD0C0F56CAD}"/>
              </a:ext>
            </a:extLst>
          </p:cNvPr>
          <p:cNvSpPr>
            <a:spLocks noGrp="1"/>
          </p:cNvSpPr>
          <p:nvPr>
            <p:ph sz="half" idx="22" hasCustomPrompt="1"/>
          </p:nvPr>
        </p:nvSpPr>
        <p:spPr>
          <a:xfrm>
            <a:off x="3484926" y="4444252"/>
            <a:ext cx="2419393" cy="1403889"/>
          </a:xfr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800"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7FED81D5-414D-425B-67EE-DA3352694518}"/>
              </a:ext>
            </a:extLst>
          </p:cNvPr>
          <p:cNvSpPr>
            <a:spLocks noGrp="1"/>
          </p:cNvSpPr>
          <p:nvPr>
            <p:ph sz="half" idx="23" hasCustomPrompt="1"/>
          </p:nvPr>
        </p:nvSpPr>
        <p:spPr>
          <a:xfrm>
            <a:off x="6279400" y="4444252"/>
            <a:ext cx="2419393" cy="1403889"/>
          </a:xfr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800"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2" name="Zástupný symbol pro obsah 2">
            <a:extLst>
              <a:ext uri="{FF2B5EF4-FFF2-40B4-BE49-F238E27FC236}">
                <a16:creationId xmlns:a16="http://schemas.microsoft.com/office/drawing/2014/main" id="{BD1F73CC-2087-3052-FC89-2B1E982B6210}"/>
              </a:ext>
            </a:extLst>
          </p:cNvPr>
          <p:cNvSpPr>
            <a:spLocks noGrp="1"/>
          </p:cNvSpPr>
          <p:nvPr>
            <p:ph sz="half" idx="24" hasCustomPrompt="1"/>
          </p:nvPr>
        </p:nvSpPr>
        <p:spPr>
          <a:xfrm>
            <a:off x="9073875" y="4444252"/>
            <a:ext cx="2419393" cy="1403889"/>
          </a:xfr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800"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3" name="Zástupný symbol pro číslo snímku 5">
            <a:extLst>
              <a:ext uri="{FF2B5EF4-FFF2-40B4-BE49-F238E27FC236}">
                <a16:creationId xmlns:a16="http://schemas.microsoft.com/office/drawing/2014/main" id="{7556DA22-95D2-B84C-8D36-C93C88F1A70B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9986508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 graf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1620001" y="2165625"/>
            <a:ext cx="3516021" cy="3960537"/>
          </a:xfrm>
        </p:spPr>
        <p:txBody>
          <a:bodyPr/>
          <a:lstStyle>
            <a:lvl1pPr marL="0" indent="0">
              <a:spcAft>
                <a:spcPts val="1800"/>
              </a:spcAft>
              <a:buFont typeface="Wingdings" pitchFamily="2" charset="2"/>
              <a:buNone/>
              <a:defRPr b="0">
                <a:solidFill>
                  <a:schemeClr val="bg1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/>
              <a:t>Text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objekt grafu 7">
            <a:extLst>
              <a:ext uri="{FF2B5EF4-FFF2-40B4-BE49-F238E27FC236}">
                <a16:creationId xmlns:a16="http://schemas.microsoft.com/office/drawing/2014/main" id="{7C54CE2A-0CB4-8467-2966-0F4B4D0EA706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341121" y="1846262"/>
            <a:ext cx="6157278" cy="3383763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Zástupný symbol pro číslo snímku 5">
            <a:extLst>
              <a:ext uri="{FF2B5EF4-FFF2-40B4-BE49-F238E27FC236}">
                <a16:creationId xmlns:a16="http://schemas.microsoft.com/office/drawing/2014/main" id="{56068FBD-80A0-A131-94EA-3F77B4064DBE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123384238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dnadpis, text a graf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1620001" y="2165625"/>
            <a:ext cx="3516021" cy="3960537"/>
          </a:xfrm>
        </p:spPr>
        <p:txBody>
          <a:bodyPr/>
          <a:lstStyle>
            <a:lvl1pPr marL="0" indent="0">
              <a:spcAft>
                <a:spcPts val="1800"/>
              </a:spcAft>
              <a:buFont typeface="Wingdings" pitchFamily="2" charset="2"/>
              <a:buNone/>
              <a:defRPr b="0">
                <a:solidFill>
                  <a:schemeClr val="bg1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/>
              <a:t>Text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objekt grafu 7">
            <a:extLst>
              <a:ext uri="{FF2B5EF4-FFF2-40B4-BE49-F238E27FC236}">
                <a16:creationId xmlns:a16="http://schemas.microsoft.com/office/drawing/2014/main" id="{7C54CE2A-0CB4-8467-2966-0F4B4D0EA706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341121" y="2175418"/>
            <a:ext cx="6157278" cy="3383763"/>
          </a:xfrm>
        </p:spPr>
        <p:txBody>
          <a:bodyPr/>
          <a:lstStyle/>
          <a:p>
            <a:endParaRPr lang="cs-CZ"/>
          </a:p>
        </p:txBody>
      </p:sp>
      <p:sp>
        <p:nvSpPr>
          <p:cNvPr id="4" name="Zástupný text 8">
            <a:extLst>
              <a:ext uri="{FF2B5EF4-FFF2-40B4-BE49-F238E27FC236}">
                <a16:creationId xmlns:a16="http://schemas.microsoft.com/office/drawing/2014/main" id="{4979A1C8-AB56-208C-E695-4985A095C3C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84000" y="1243809"/>
            <a:ext cx="5259600" cy="772560"/>
          </a:xfrm>
        </p:spPr>
        <p:txBody>
          <a:bodyPr/>
          <a:lstStyle>
            <a:lvl1pPr>
              <a:buNone/>
              <a:defRPr lang="cs-CZ" sz="2000" kern="1200" dirty="0">
                <a:solidFill>
                  <a:schemeClr val="accent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FFB432D-C3B5-D43F-DAB7-52E395EF4C41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30260777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dnadpis, text a tabulk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text 8">
            <a:extLst>
              <a:ext uri="{FF2B5EF4-FFF2-40B4-BE49-F238E27FC236}">
                <a16:creationId xmlns:a16="http://schemas.microsoft.com/office/drawing/2014/main" id="{88833E3E-D9C4-1B56-E700-3FE02CF54D6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83999" y="1243809"/>
            <a:ext cx="5259600" cy="772560"/>
          </a:xfrm>
        </p:spPr>
        <p:txBody>
          <a:bodyPr/>
          <a:lstStyle>
            <a:lvl1pPr>
              <a:buNone/>
              <a:defRPr lang="cs-CZ" sz="2000" kern="1200" dirty="0">
                <a:solidFill>
                  <a:schemeClr val="accent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9" name="Zástupný symbol pro tabulku 8">
            <a:extLst>
              <a:ext uri="{FF2B5EF4-FFF2-40B4-BE49-F238E27FC236}">
                <a16:creationId xmlns:a16="http://schemas.microsoft.com/office/drawing/2014/main" id="{38C15361-4216-1F02-862E-96F0428B738D}"/>
              </a:ext>
            </a:extLst>
          </p:cNvPr>
          <p:cNvSpPr>
            <a:spLocks noGrp="1"/>
          </p:cNvSpPr>
          <p:nvPr>
            <p:ph type="tbl" sz="quarter" idx="21"/>
          </p:nvPr>
        </p:nvSpPr>
        <p:spPr>
          <a:xfrm>
            <a:off x="5400942" y="2213361"/>
            <a:ext cx="6097458" cy="2836476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B66658BE-27EF-DD53-8F17-938260B54B8F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1620000" y="2167003"/>
            <a:ext cx="3516021" cy="3915521"/>
          </a:xfrm>
        </p:spPr>
        <p:txBody>
          <a:bodyPr numCol="1" spcCol="360000">
            <a:noAutofit/>
          </a:bodyPr>
          <a:lstStyle>
            <a:lvl1pPr marL="288000" indent="-288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5"/>
              </a:buClr>
              <a:buSzPct val="90000"/>
              <a:buFont typeface="Wingdings" pitchFamily="2" charset="2"/>
              <a:buChar char="§"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/>
              <a:t>Upravte styly předlohy textu</a:t>
            </a:r>
          </a:p>
        </p:txBody>
      </p:sp>
      <p:sp>
        <p:nvSpPr>
          <p:cNvPr id="11" name="Zástupný symbol pro číslo snímku 5">
            <a:extLst>
              <a:ext uri="{FF2B5EF4-FFF2-40B4-BE49-F238E27FC236}">
                <a16:creationId xmlns:a16="http://schemas.microsoft.com/office/drawing/2014/main" id="{E903755D-63C9-7F62-34B8-C0C2AFB43970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265201978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44D3900D-FEF7-DC42-A070-58AF49658B8B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307927402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690637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Závěr a shrnutí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60000"/>
          </a:xfrm>
        </p:spPr>
        <p:txBody>
          <a:bodyPr numCol="2" spcCol="360000"/>
          <a:lstStyle>
            <a:lvl1pPr marL="0" indent="-504000">
              <a:lnSpc>
                <a:spcPct val="120000"/>
              </a:lnSpc>
              <a:spcAft>
                <a:spcPts val="1000"/>
              </a:spcAft>
              <a:buNone/>
              <a:defRPr sz="2000">
                <a:solidFill>
                  <a:schemeClr val="accent5"/>
                </a:solidFill>
              </a:defRPr>
            </a:lvl1pPr>
            <a:lvl2pPr marL="0"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marL="0" indent="0">
              <a:lnSpc>
                <a:spcPct val="120000"/>
              </a:lnSpc>
              <a:spcAft>
                <a:spcPts val="400"/>
              </a:spcAft>
              <a:buNone/>
              <a:defRPr/>
            </a:lvl3pPr>
            <a:lvl4pPr marL="0" indent="0">
              <a:lnSpc>
                <a:spcPct val="120000"/>
              </a:lnSpc>
              <a:spcAft>
                <a:spcPts val="400"/>
              </a:spcAft>
              <a:buNone/>
              <a:defRPr/>
            </a:lvl4pPr>
            <a:lvl5pPr marL="0" indent="0">
              <a:lnSpc>
                <a:spcPct val="120000"/>
              </a:lnSpc>
              <a:spcAft>
                <a:spcPts val="400"/>
              </a:spcAft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9254956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BBC76-6064-4C91-922D-ADD0F27134F0}" type="datetimeFigureOut">
              <a:rPr lang="cs-CZ" smtClean="0"/>
              <a:t>07.04.2026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ADDA6-D629-44E6-B234-A73E9F4FF4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955770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kladní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1620000" y="2160000"/>
            <a:ext cx="8964000" cy="4078068"/>
          </a:xfrm>
          <a:prstGeom prst="rect">
            <a:avLst/>
          </a:prstGeom>
        </p:spPr>
        <p:txBody>
          <a:bodyPr/>
          <a:lstStyle>
            <a:lvl1pPr>
              <a:spcBef>
                <a:spcPts val="1000"/>
              </a:spcBef>
              <a:spcAft>
                <a:spcPts val="1000"/>
              </a:spcAft>
              <a:defRPr/>
            </a:lvl1pPr>
            <a:lvl2pPr>
              <a:spcAft>
                <a:spcPts val="1000"/>
              </a:spcAft>
              <a:defRPr sz="1800"/>
            </a:lvl2pPr>
            <a:lvl3pPr marL="720000" indent="-216000">
              <a:spcAft>
                <a:spcPts val="1000"/>
              </a:spcAft>
              <a:defRPr>
                <a:solidFill>
                  <a:schemeClr val="accent2"/>
                </a:solidFill>
              </a:defRPr>
            </a:lvl3pPr>
            <a:lvl4pPr marL="936000" indent="-216000">
              <a:spcAft>
                <a:spcPts val="1000"/>
              </a:spcAft>
              <a:defRPr/>
            </a:lvl4pPr>
            <a:lvl5pPr marL="1152000" indent="-216000">
              <a:spcAft>
                <a:spcPts val="1000"/>
              </a:spcAft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42833127-FA44-2449-652E-7C7C47C7D871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  <p:sp>
        <p:nvSpPr>
          <p:cNvPr id="5" name="Nadpis 4">
            <a:extLst>
              <a:ext uri="{FF2B5EF4-FFF2-40B4-BE49-F238E27FC236}">
                <a16:creationId xmlns:a16="http://schemas.microsoft.com/office/drawing/2014/main" id="{4CC50D58-9C13-7041-41AC-823B5DE45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1398010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Úvodní sníme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400000" y="2340000"/>
            <a:ext cx="6300000" cy="1916866"/>
          </a:xfrm>
        </p:spPr>
        <p:txBody>
          <a:bodyPr lIns="0" tIns="0" rIns="0" bIns="0" anchor="t"/>
          <a:lstStyle>
            <a:lvl1pPr algn="l">
              <a:lnSpc>
                <a:spcPct val="100000"/>
              </a:lnSpc>
              <a:defRPr sz="3700" b="1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400000" y="4500000"/>
            <a:ext cx="6300000" cy="1968940"/>
          </a:xfr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pic>
        <p:nvPicPr>
          <p:cNvPr id="6" name="Grafický objekt 5">
            <a:extLst>
              <a:ext uri="{FF2B5EF4-FFF2-40B4-BE49-F238E27FC236}">
                <a16:creationId xmlns:a16="http://schemas.microsoft.com/office/drawing/2014/main" id="{A60389E6-721D-E56F-59B1-B75533A6FA6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4000" y="648000"/>
            <a:ext cx="3363081" cy="1596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870506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273882446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240832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300000" y="2109600"/>
            <a:ext cx="5400000" cy="1916866"/>
          </a:xfrm>
        </p:spPr>
        <p:txBody>
          <a:bodyPr lIns="0" tIns="0" rIns="0" bIns="0" anchor="t"/>
          <a:lstStyle>
            <a:lvl1pPr algn="l">
              <a:lnSpc>
                <a:spcPct val="100000"/>
              </a:lnSpc>
              <a:defRPr sz="3700" b="1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300000" y="4237200"/>
            <a:ext cx="5400000" cy="196894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pic>
        <p:nvPicPr>
          <p:cNvPr id="7" name="Grafický objekt 6">
            <a:extLst>
              <a:ext uri="{FF2B5EF4-FFF2-40B4-BE49-F238E27FC236}">
                <a16:creationId xmlns:a16="http://schemas.microsoft.com/office/drawing/2014/main" id="{C63B8EDC-7F1F-3C09-E76A-D5B19D3D53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4000" y="648000"/>
            <a:ext cx="3366847" cy="159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1793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02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obrázku 5">
            <a:extLst>
              <a:ext uri="{FF2B5EF4-FFF2-40B4-BE49-F238E27FC236}">
                <a16:creationId xmlns:a16="http://schemas.microsoft.com/office/drawing/2014/main" id="{9F0403E7-BC0D-3F6B-6A17-DC5CF67E19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5905499" cy="6858000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300000" y="2109516"/>
            <a:ext cx="5400000" cy="1916866"/>
          </a:xfrm>
        </p:spPr>
        <p:txBody>
          <a:bodyPr lIns="0" tIns="0" rIns="0" bIns="0" anchor="t"/>
          <a:lstStyle>
            <a:lvl1pPr algn="l">
              <a:lnSpc>
                <a:spcPct val="100000"/>
              </a:lnSpc>
              <a:defRPr sz="3700" b="1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300000" y="4237731"/>
            <a:ext cx="5400000" cy="196894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</p:spTree>
    <p:extLst>
      <p:ext uri="{BB962C8B-B14F-4D97-AF65-F5344CB8AC3E}">
        <p14:creationId xmlns:p14="http://schemas.microsoft.com/office/powerpoint/2010/main" val="33131786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02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400000" y="2340000"/>
            <a:ext cx="6300000" cy="1916866"/>
          </a:xfrm>
        </p:spPr>
        <p:txBody>
          <a:bodyPr lIns="0" tIns="0" rIns="0" bIns="0" anchor="t"/>
          <a:lstStyle>
            <a:lvl1pPr algn="l">
              <a:lnSpc>
                <a:spcPct val="100000"/>
              </a:lnSpc>
              <a:defRPr sz="3700" b="1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400000" y="4500000"/>
            <a:ext cx="6300000" cy="196894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  <p:pic>
        <p:nvPicPr>
          <p:cNvPr id="5" name="Grafický objekt 4">
            <a:extLst>
              <a:ext uri="{FF2B5EF4-FFF2-40B4-BE49-F238E27FC236}">
                <a16:creationId xmlns:a16="http://schemas.microsoft.com/office/drawing/2014/main" id="{B90272BE-40A8-FF09-B72B-2D0BA2A4EF6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4000" y="648000"/>
            <a:ext cx="3366847" cy="159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140482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60000"/>
          </a:xfrm>
          <a:prstGeom prst="rect">
            <a:avLst/>
          </a:prstGeom>
        </p:spPr>
        <p:txBody>
          <a:bodyPr numCol="2" spcCol="360000"/>
          <a:lstStyle>
            <a:lvl1pPr marL="288000" indent="-288000">
              <a:lnSpc>
                <a:spcPct val="100000"/>
              </a:lnSpc>
              <a:spcAft>
                <a:spcPts val="1000"/>
              </a:spcAft>
              <a:buFont typeface="Wingdings" pitchFamily="2" charset="2"/>
              <a:buChar char="§"/>
              <a:defRPr sz="2000"/>
            </a:lvl1pPr>
            <a:lvl2pPr marL="288000" indent="216000">
              <a:lnSpc>
                <a:spcPct val="100000"/>
              </a:lnSpc>
              <a:spcAft>
                <a:spcPts val="1000"/>
              </a:spcAft>
              <a:buFont typeface="Wingdings" pitchFamily="2" charset="2"/>
              <a:buChar char="§"/>
              <a:defRPr sz="1800"/>
            </a:lvl2pPr>
            <a:lvl3pPr marL="720000" indent="-216000">
              <a:lnSpc>
                <a:spcPct val="100000"/>
              </a:lnSpc>
              <a:spcAft>
                <a:spcPts val="1000"/>
              </a:spcAft>
              <a:buFont typeface="Wingdings" pitchFamily="2" charset="2"/>
              <a:buChar char="§"/>
              <a:defRPr/>
            </a:lvl3pPr>
            <a:lvl4pPr marL="936000" indent="-216000">
              <a:lnSpc>
                <a:spcPct val="100000"/>
              </a:lnSpc>
              <a:spcAft>
                <a:spcPts val="1000"/>
              </a:spcAft>
              <a:buFont typeface="Wingdings" pitchFamily="2" charset="2"/>
              <a:buChar char="§"/>
              <a:defRPr/>
            </a:lvl4pPr>
            <a:lvl5pPr indent="-216000">
              <a:lnSpc>
                <a:spcPct val="100000"/>
              </a:lnSpc>
              <a:spcAft>
                <a:spcPts val="1000"/>
              </a:spcAft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0955142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velk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60000"/>
          </a:xfrm>
          <a:prstGeom prst="rect">
            <a:avLst/>
          </a:prstGeom>
        </p:spPr>
        <p:txBody>
          <a:bodyPr numCol="1" spcCol="360000">
            <a:noAutofit/>
          </a:bodyPr>
          <a:lstStyle>
            <a:lvl1pPr marL="0" indent="0">
              <a:lnSpc>
                <a:spcPct val="100000"/>
              </a:lnSpc>
              <a:spcAft>
                <a:spcPts val="1000"/>
              </a:spcAft>
              <a:buNone/>
              <a:defRPr sz="32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FB23D414-7544-6455-E8D2-C72A3EBC3FA9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18331627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  <p15:guide id="2" orient="horz" pos="4110" userDrawn="1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běž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26021"/>
          </a:xfrm>
          <a:prstGeom prst="rect">
            <a:avLst/>
          </a:prstGeom>
        </p:spPr>
        <p:txBody>
          <a:bodyPr numCol="1" spcCol="360000">
            <a:noAutofit/>
          </a:bodyPr>
          <a:lstStyle>
            <a:lvl1pPr marL="0" indent="0">
              <a:lnSpc>
                <a:spcPct val="100000"/>
              </a:lnSpc>
              <a:spcAft>
                <a:spcPts val="1000"/>
              </a:spcAft>
              <a:buNone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číslo snímku 5">
            <a:extLst>
              <a:ext uri="{FF2B5EF4-FFF2-40B4-BE49-F238E27FC236}">
                <a16:creationId xmlns:a16="http://schemas.microsoft.com/office/drawing/2014/main" id="{2BBC0884-F87E-1907-FF5F-2AB324A5C47E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18167945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drážky velk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46919"/>
          </a:xfrm>
          <a:prstGeom prst="rect">
            <a:avLst/>
          </a:prstGeom>
        </p:spPr>
        <p:txBody>
          <a:bodyPr numCol="1" spcCol="360000">
            <a:noAutofit/>
          </a:bodyPr>
          <a:lstStyle>
            <a:lvl1pPr marL="504000" indent="-50400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  <a:defRPr sz="32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/>
              <a:t>Upravte styly předlohy textu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číslo snímku 5">
            <a:extLst>
              <a:ext uri="{FF2B5EF4-FFF2-40B4-BE49-F238E27FC236}">
                <a16:creationId xmlns:a16="http://schemas.microsoft.com/office/drawing/2014/main" id="{84905BBB-F9FE-9FBF-15BB-B1658C5A09FF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17850832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drážky mal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15521"/>
          </a:xfrm>
          <a:prstGeom prst="rect">
            <a:avLst/>
          </a:prstGeom>
        </p:spPr>
        <p:txBody>
          <a:bodyPr numCol="1" spcCol="360000">
            <a:noAutofit/>
          </a:bodyPr>
          <a:lstStyle>
            <a:lvl1pPr marL="360000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 dirty="0"/>
              <a:t>Upravte styly předlohy textu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číslo snímku 5">
            <a:extLst>
              <a:ext uri="{FF2B5EF4-FFF2-40B4-BE49-F238E27FC236}">
                <a16:creationId xmlns:a16="http://schemas.microsoft.com/office/drawing/2014/main" id="{93163992-C525-2C66-6CAF-F1C6D7A2FF4B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1300737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Základní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60000"/>
          </a:xfrm>
        </p:spPr>
        <p:txBody>
          <a:bodyPr numCol="1" spcCol="360000"/>
          <a:lstStyle>
            <a:lvl1pPr marL="504000" indent="-504000">
              <a:lnSpc>
                <a:spcPct val="100000"/>
              </a:lnSpc>
              <a:spcAft>
                <a:spcPts val="1000"/>
              </a:spcAft>
              <a:buNone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949276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Předělový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1015999"/>
            <a:ext cx="9900000" cy="2413001"/>
          </a:xfrm>
        </p:spPr>
        <p:txBody>
          <a:bodyPr anchor="b"/>
          <a:lstStyle>
            <a:lvl1pPr>
              <a:lnSpc>
                <a:spcPct val="100000"/>
              </a:lnSpc>
              <a:defRPr sz="480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684000" y="3676651"/>
            <a:ext cx="9900000" cy="24130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97497038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ový slide 1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561599"/>
            <a:ext cx="9900000" cy="2160000"/>
          </a:xfrm>
        </p:spPr>
        <p:txBody>
          <a:bodyPr anchor="t">
            <a:noAutofit/>
          </a:bodyPr>
          <a:lstStyle>
            <a:lvl1pPr>
              <a:lnSpc>
                <a:spcPct val="100000"/>
              </a:lnSpc>
              <a:defRPr sz="360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85686477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ový slide s obrázkem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rázku 5">
            <a:extLst>
              <a:ext uri="{FF2B5EF4-FFF2-40B4-BE49-F238E27FC236}">
                <a16:creationId xmlns:a16="http://schemas.microsoft.com/office/drawing/2014/main" id="{0EED0200-723A-192F-A0AB-3C11FC5331B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286501" y="0"/>
            <a:ext cx="5905499" cy="6858000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563174"/>
            <a:ext cx="5412000" cy="3384358"/>
          </a:xfrm>
        </p:spPr>
        <p:txBody>
          <a:bodyPr anchor="t">
            <a:noAutofit/>
          </a:bodyPr>
          <a:lstStyle>
            <a:lvl1pPr>
              <a:lnSpc>
                <a:spcPct val="100000"/>
              </a:lnSpc>
              <a:defRPr sz="360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268091953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běžný s obráz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4476000" cy="3797036"/>
          </a:xfrm>
          <a:prstGeom prst="rect">
            <a:avLst/>
          </a:prstGeom>
        </p:spPr>
        <p:txBody>
          <a:bodyPr numCol="1" spcCol="360000">
            <a:noAutofit/>
          </a:bodyPr>
          <a:lstStyle>
            <a:lvl1pPr marL="360000" indent="-360000">
              <a:lnSpc>
                <a:spcPct val="100000"/>
              </a:lnSpc>
              <a:spcAft>
                <a:spcPts val="1000"/>
              </a:spcAft>
              <a:buSzPct val="90000"/>
              <a:buFont typeface="Wingdings" pitchFamily="2" charset="2"/>
              <a:buChar char="§"/>
              <a:tabLst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Font typeface="Arial" panose="020B0604020202020204" pitchFamily="34" charset="0"/>
              <a:buChar char="•"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Font typeface="Arial" panose="020B0604020202020204" pitchFamily="34" charset="0"/>
              <a:buChar char="•"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Font typeface="Arial" panose="020B0604020202020204" pitchFamily="34" charset="0"/>
              <a:buChar char="•"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Font typeface="Arial" panose="020B0604020202020204" pitchFamily="34" charset="0"/>
              <a:buChar char="•"/>
              <a:defRPr sz="1800"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obrázku 5">
            <a:extLst>
              <a:ext uri="{FF2B5EF4-FFF2-40B4-BE49-F238E27FC236}">
                <a16:creationId xmlns:a16="http://schemas.microsoft.com/office/drawing/2014/main" id="{BB38CCEF-CF1A-B72B-D67E-9A39E14D3EA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298501" y="2213429"/>
            <a:ext cx="4285499" cy="3618660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5">
            <a:extLst>
              <a:ext uri="{FF2B5EF4-FFF2-40B4-BE49-F238E27FC236}">
                <a16:creationId xmlns:a16="http://schemas.microsoft.com/office/drawing/2014/main" id="{2C7EEF15-9663-FDF8-3786-E9D1170BC091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13941029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dnadpis, dva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1620000" y="2160000"/>
            <a:ext cx="4323523" cy="3960537"/>
          </a:xfrm>
          <a:prstGeom prst="rect">
            <a:avLst/>
          </a:prstGeom>
        </p:spPr>
        <p:txBody>
          <a:bodyPr/>
          <a:lstStyle>
            <a:lvl1pPr>
              <a:spcAft>
                <a:spcPts val="1800"/>
              </a:spcAft>
              <a:buFont typeface="Wingdings" pitchFamily="2" charset="2"/>
              <a:buNone/>
              <a:defRPr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1"/>
              </a:buClr>
              <a:buSzPct val="90000"/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text 8">
            <a:extLst>
              <a:ext uri="{FF2B5EF4-FFF2-40B4-BE49-F238E27FC236}">
                <a16:creationId xmlns:a16="http://schemas.microsoft.com/office/drawing/2014/main" id="{6F99AF0C-D583-5D11-E4A5-C93DED75A4D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84000" y="1243809"/>
            <a:ext cx="5259600" cy="77256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C2843CF9-B3FD-9E68-3D7A-392FEBCB4FEE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6266427" y="2160000"/>
            <a:ext cx="4323523" cy="3960537"/>
          </a:xfrm>
          <a:prstGeom prst="rect">
            <a:avLst/>
          </a:prstGeom>
        </p:spPr>
        <p:txBody>
          <a:bodyPr/>
          <a:lstStyle>
            <a:lvl1pPr>
              <a:spcAft>
                <a:spcPts val="1800"/>
              </a:spcAft>
              <a:buFont typeface="Wingdings" pitchFamily="2" charset="2"/>
              <a:buNone/>
              <a:defRPr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1"/>
              </a:buClr>
              <a:buSzPct val="90000"/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8" name="Zástupný symbol pro číslo snímku 5">
            <a:extLst>
              <a:ext uri="{FF2B5EF4-FFF2-40B4-BE49-F238E27FC236}">
                <a16:creationId xmlns:a16="http://schemas.microsoft.com/office/drawing/2014/main" id="{1A2E329E-B047-5BCC-C0F2-88F14A418F05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118202800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ři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93601" y="2160000"/>
            <a:ext cx="3375982" cy="3960537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7671851E-E145-B540-BFE6-BCB164F7650F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8119333" y="2160000"/>
            <a:ext cx="3375982" cy="3960537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C5DD8208-8E62-3BCD-5295-A5DE908611EA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408009" y="2160000"/>
            <a:ext cx="3375982" cy="3960537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7B9A68AD-FB4B-8978-5212-ECDC03A6FB0B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43556455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dnadpis, 3 sloupce podbarven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84000" y="2257436"/>
            <a:ext cx="3355437" cy="3590706"/>
          </a:xfrm>
          <a:prstGeom prst="rect">
            <a:avLst/>
          </a:prstGeom>
          <a:solidFill>
            <a:schemeClr val="tx2"/>
          </a:solidFill>
        </p:spPr>
        <p:txBody>
          <a:bodyPr lIns="180000" tIns="108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5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>
                <a:solidFill>
                  <a:schemeClr val="bg1"/>
                </a:solidFill>
              </a:defRPr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text 8">
            <a:extLst>
              <a:ext uri="{FF2B5EF4-FFF2-40B4-BE49-F238E27FC236}">
                <a16:creationId xmlns:a16="http://schemas.microsoft.com/office/drawing/2014/main" id="{6F99AF0C-D583-5D11-E4A5-C93DED75A4D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84000" y="1243809"/>
            <a:ext cx="5259600" cy="772560"/>
          </a:xfrm>
          <a:prstGeom prst="rect">
            <a:avLst/>
          </a:prstGeom>
        </p:spPr>
        <p:txBody>
          <a:bodyPr/>
          <a:lstStyle>
            <a:lvl1pPr>
              <a:buNone/>
              <a:defRPr lang="cs-CZ" sz="2000" kern="1200" dirty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2C9E7C88-D105-85BB-7817-7828128845B7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8156517" y="2257436"/>
            <a:ext cx="3355437" cy="3590706"/>
          </a:xfrm>
          <a:prstGeom prst="rect">
            <a:avLst/>
          </a:prstGeom>
          <a:solidFill>
            <a:schemeClr val="tx2"/>
          </a:solidFill>
        </p:spPr>
        <p:txBody>
          <a:bodyPr lIns="180000" tIns="108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5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>
                <a:solidFill>
                  <a:schemeClr val="bg1"/>
                </a:solidFill>
              </a:defRPr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F3B495C6-E9D9-BB16-034D-BB35D518475B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4420259" y="2257436"/>
            <a:ext cx="3355437" cy="3590706"/>
          </a:xfrm>
          <a:prstGeom prst="rect">
            <a:avLst/>
          </a:prstGeom>
          <a:solidFill>
            <a:schemeClr val="tx2"/>
          </a:solidFill>
        </p:spPr>
        <p:txBody>
          <a:bodyPr lIns="180000" tIns="108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5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>
                <a:solidFill>
                  <a:schemeClr val="bg1"/>
                </a:solidFill>
              </a:defRPr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CC1C452-BE80-BC5C-7921-09A8FE89B918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42884705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sloupce podbarvené se šip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>
            <a:no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84001" y="2257436"/>
            <a:ext cx="3105680" cy="3590706"/>
          </a:xfrm>
          <a:prstGeom prst="rect">
            <a:avLst/>
          </a:prstGeom>
          <a:solidFill>
            <a:schemeClr val="accent1"/>
          </a:solidFill>
        </p:spPr>
        <p:txBody>
          <a:bodyPr lIns="180000" tIns="180000" rIns="144000" bIns="7200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>
                <a:solidFill>
                  <a:schemeClr val="bg1"/>
                </a:solidFill>
              </a:defRPr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963E211A-EC28-5A07-3501-03AC420E839A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8405601" y="2246803"/>
            <a:ext cx="3105680" cy="3590706"/>
          </a:xfrm>
          <a:prstGeom prst="rect">
            <a:avLst/>
          </a:prstGeom>
          <a:solidFill>
            <a:schemeClr val="accent1"/>
          </a:solidFill>
        </p:spPr>
        <p:txBody>
          <a:bodyPr lIns="180000" tIns="180000" rIns="144000" bIns="7200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>
                <a:solidFill>
                  <a:schemeClr val="bg1"/>
                </a:solidFill>
              </a:defRPr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CA544A6B-12C5-DC1B-EDF5-D0332255C4DE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544801" y="2257436"/>
            <a:ext cx="3105680" cy="3590706"/>
          </a:xfrm>
          <a:prstGeom prst="rect">
            <a:avLst/>
          </a:prstGeom>
          <a:solidFill>
            <a:schemeClr val="accent1"/>
          </a:solidFill>
        </p:spPr>
        <p:txBody>
          <a:bodyPr lIns="180000" tIns="180000" rIns="144000" bIns="7200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>
                <a:solidFill>
                  <a:schemeClr val="bg1"/>
                </a:solidFill>
              </a:defRPr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pic>
        <p:nvPicPr>
          <p:cNvPr id="18" name="Obrázek 17">
            <a:extLst>
              <a:ext uri="{FF2B5EF4-FFF2-40B4-BE49-F238E27FC236}">
                <a16:creationId xmlns:a16="http://schemas.microsoft.com/office/drawing/2014/main" id="{2A3086D1-EC65-B74C-A8BB-C58567182BE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985314" y="3880589"/>
            <a:ext cx="360717" cy="301120"/>
          </a:xfrm>
          <a:prstGeom prst="rect">
            <a:avLst/>
          </a:prstGeom>
        </p:spPr>
      </p:pic>
      <p:pic>
        <p:nvPicPr>
          <p:cNvPr id="20" name="Obrázek 19">
            <a:extLst>
              <a:ext uri="{FF2B5EF4-FFF2-40B4-BE49-F238E27FC236}">
                <a16:creationId xmlns:a16="http://schemas.microsoft.com/office/drawing/2014/main" id="{CAAABE1A-E3F7-8D77-4BC1-22DA8776E5A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46114" y="3880589"/>
            <a:ext cx="360717" cy="301120"/>
          </a:xfrm>
          <a:prstGeom prst="rect">
            <a:avLst/>
          </a:prstGeom>
        </p:spPr>
      </p:pic>
      <p:sp>
        <p:nvSpPr>
          <p:cNvPr id="21" name="Zástupný text 8">
            <a:extLst>
              <a:ext uri="{FF2B5EF4-FFF2-40B4-BE49-F238E27FC236}">
                <a16:creationId xmlns:a16="http://schemas.microsoft.com/office/drawing/2014/main" id="{EE858B53-D403-C768-50C6-B820DCD4E56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84000" y="1243809"/>
            <a:ext cx="5259600" cy="77256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lang="cs-CZ" sz="2000" kern="1200" dirty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22" name="Zástupný symbol pro číslo snímku 5">
            <a:extLst>
              <a:ext uri="{FF2B5EF4-FFF2-40B4-BE49-F238E27FC236}">
                <a16:creationId xmlns:a16="http://schemas.microsoft.com/office/drawing/2014/main" id="{7BDEE34E-2AD1-D45A-CDC5-B7356B87F969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92248586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>
            <a:no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84001" y="4444252"/>
            <a:ext cx="2428993" cy="1403889"/>
          </a:xfrm>
          <a:prstGeom prst="rect">
            <a:avLst/>
          </a:prstGeo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62BF156C-6399-DFD3-9F5E-24AE50EBC8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000" y="1492625"/>
            <a:ext cx="2428993" cy="2602004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1FE252C3-C241-69C2-ACDF-A6765E53EC81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9077724" y="4444252"/>
            <a:ext cx="2428993" cy="1403889"/>
          </a:xfrm>
          <a:prstGeom prst="rect">
            <a:avLst/>
          </a:prstGeo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3" name="Zástupný symbol obrázku 7">
            <a:extLst>
              <a:ext uri="{FF2B5EF4-FFF2-40B4-BE49-F238E27FC236}">
                <a16:creationId xmlns:a16="http://schemas.microsoft.com/office/drawing/2014/main" id="{FFC6CDFB-54AD-FC10-492E-D0931BD2D94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77723" y="1492625"/>
            <a:ext cx="2428993" cy="2602004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D5AA8550-16D6-4AA2-0FA5-8338C81AFAC5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6279817" y="4444252"/>
            <a:ext cx="2428993" cy="1403889"/>
          </a:xfrm>
          <a:prstGeom prst="rect">
            <a:avLst/>
          </a:prstGeo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5" name="Zástupný symbol obrázku 7">
            <a:extLst>
              <a:ext uri="{FF2B5EF4-FFF2-40B4-BE49-F238E27FC236}">
                <a16:creationId xmlns:a16="http://schemas.microsoft.com/office/drawing/2014/main" id="{32839814-62AF-2979-37C7-4992C8D6E95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79816" y="1492625"/>
            <a:ext cx="2428993" cy="2602004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16" name="Zástupný symbol pro obsah 2">
            <a:extLst>
              <a:ext uri="{FF2B5EF4-FFF2-40B4-BE49-F238E27FC236}">
                <a16:creationId xmlns:a16="http://schemas.microsoft.com/office/drawing/2014/main" id="{1F7AACE7-568D-33D9-AF71-3ED0BB808ED7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3481909" y="4444252"/>
            <a:ext cx="2428993" cy="1403889"/>
          </a:xfrm>
          <a:prstGeom prst="rect">
            <a:avLst/>
          </a:prstGeo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7" name="Zástupný symbol obrázku 7">
            <a:extLst>
              <a:ext uri="{FF2B5EF4-FFF2-40B4-BE49-F238E27FC236}">
                <a16:creationId xmlns:a16="http://schemas.microsoft.com/office/drawing/2014/main" id="{6563AB54-CE31-EE11-7C25-22BFEB0849E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481908" y="1492625"/>
            <a:ext cx="2428993" cy="2602004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496F11FE-78A2-69C8-0643-BE729D4F1FDE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1344064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dnadpis, 4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>
            <a:no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84001" y="4444252"/>
            <a:ext cx="2428993" cy="1403889"/>
          </a:xfrm>
          <a:prstGeom prst="rect">
            <a:avLst/>
          </a:prstGeo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62BF156C-6399-DFD3-9F5E-24AE50EBC8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000" y="2215662"/>
            <a:ext cx="2428993" cy="1878966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1FE252C3-C241-69C2-ACDF-A6765E53EC81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9077724" y="4444252"/>
            <a:ext cx="2428993" cy="1403889"/>
          </a:xfrm>
          <a:prstGeom prst="rect">
            <a:avLst/>
          </a:prstGeo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3" name="Zástupný symbol obrázku 7">
            <a:extLst>
              <a:ext uri="{FF2B5EF4-FFF2-40B4-BE49-F238E27FC236}">
                <a16:creationId xmlns:a16="http://schemas.microsoft.com/office/drawing/2014/main" id="{FFC6CDFB-54AD-FC10-492E-D0931BD2D94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77723" y="2215662"/>
            <a:ext cx="2428993" cy="1878966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D5AA8550-16D6-4AA2-0FA5-8338C81AFAC5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6279817" y="4444252"/>
            <a:ext cx="2428993" cy="1403889"/>
          </a:xfrm>
          <a:prstGeom prst="rect">
            <a:avLst/>
          </a:prstGeo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5" name="Zástupný symbol obrázku 7">
            <a:extLst>
              <a:ext uri="{FF2B5EF4-FFF2-40B4-BE49-F238E27FC236}">
                <a16:creationId xmlns:a16="http://schemas.microsoft.com/office/drawing/2014/main" id="{32839814-62AF-2979-37C7-4992C8D6E95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79816" y="2215662"/>
            <a:ext cx="2428993" cy="1878966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16" name="Zástupný symbol pro obsah 2">
            <a:extLst>
              <a:ext uri="{FF2B5EF4-FFF2-40B4-BE49-F238E27FC236}">
                <a16:creationId xmlns:a16="http://schemas.microsoft.com/office/drawing/2014/main" id="{1F7AACE7-568D-33D9-AF71-3ED0BB808ED7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3481909" y="4444252"/>
            <a:ext cx="2428993" cy="1403889"/>
          </a:xfrm>
          <a:prstGeom prst="rect">
            <a:avLst/>
          </a:prstGeo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7" name="Zástupný symbol obrázku 7">
            <a:extLst>
              <a:ext uri="{FF2B5EF4-FFF2-40B4-BE49-F238E27FC236}">
                <a16:creationId xmlns:a16="http://schemas.microsoft.com/office/drawing/2014/main" id="{6563AB54-CE31-EE11-7C25-22BFEB0849E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481908" y="2215662"/>
            <a:ext cx="2428993" cy="1878966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4" name="Zástupný text 8">
            <a:extLst>
              <a:ext uri="{FF2B5EF4-FFF2-40B4-BE49-F238E27FC236}">
                <a16:creationId xmlns:a16="http://schemas.microsoft.com/office/drawing/2014/main" id="{3F155FFF-35D5-B4D6-8671-E1360187A54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84000" y="1243809"/>
            <a:ext cx="5259600" cy="77256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lang="cs-CZ" sz="2000" kern="1200" dirty="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034D6FE-BA08-8A8E-D5AE-55D3E756260C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3610148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60000"/>
          </a:xfrm>
        </p:spPr>
        <p:txBody>
          <a:bodyPr numCol="2" spcCol="360000"/>
          <a:lstStyle>
            <a:lvl1pPr marL="504000" indent="-504000">
              <a:lnSpc>
                <a:spcPct val="100000"/>
              </a:lnSpc>
              <a:spcAft>
                <a:spcPts val="1000"/>
              </a:spcAft>
              <a:buNone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5638249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odnadpis, 4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>
            <a:no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62BF156C-6399-DFD3-9F5E-24AE50EBC8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000" y="2215662"/>
            <a:ext cx="2428993" cy="1878966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13" name="Zástupný symbol obrázku 7">
            <a:extLst>
              <a:ext uri="{FF2B5EF4-FFF2-40B4-BE49-F238E27FC236}">
                <a16:creationId xmlns:a16="http://schemas.microsoft.com/office/drawing/2014/main" id="{FFC6CDFB-54AD-FC10-492E-D0931BD2D94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77723" y="2215662"/>
            <a:ext cx="2428993" cy="1878966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15" name="Zástupný symbol obrázku 7">
            <a:extLst>
              <a:ext uri="{FF2B5EF4-FFF2-40B4-BE49-F238E27FC236}">
                <a16:creationId xmlns:a16="http://schemas.microsoft.com/office/drawing/2014/main" id="{32839814-62AF-2979-37C7-4992C8D6E95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79816" y="2215662"/>
            <a:ext cx="2428993" cy="1878966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17" name="Zástupný symbol obrázku 7">
            <a:extLst>
              <a:ext uri="{FF2B5EF4-FFF2-40B4-BE49-F238E27FC236}">
                <a16:creationId xmlns:a16="http://schemas.microsoft.com/office/drawing/2014/main" id="{6563AB54-CE31-EE11-7C25-22BFEB0849E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481908" y="2215662"/>
            <a:ext cx="2428993" cy="1878966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4" name="Zástupný text 8">
            <a:extLst>
              <a:ext uri="{FF2B5EF4-FFF2-40B4-BE49-F238E27FC236}">
                <a16:creationId xmlns:a16="http://schemas.microsoft.com/office/drawing/2014/main" id="{3F155FFF-35D5-B4D6-8671-E1360187A54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84000" y="1243809"/>
            <a:ext cx="5259600" cy="77256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lang="cs-CZ" sz="2000" kern="1200" dirty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E7812EDD-8649-F4D5-7B51-E6CC2223D022}"/>
              </a:ext>
            </a:extLst>
          </p:cNvPr>
          <p:cNvSpPr>
            <a:spLocks noGrp="1"/>
          </p:cNvSpPr>
          <p:nvPr>
            <p:ph sz="half" idx="21" hasCustomPrompt="1"/>
          </p:nvPr>
        </p:nvSpPr>
        <p:spPr>
          <a:xfrm>
            <a:off x="693600" y="4444252"/>
            <a:ext cx="2419393" cy="140388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800"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CAD76A9F-6DA0-AC18-4A06-8DD0C0F56CAD}"/>
              </a:ext>
            </a:extLst>
          </p:cNvPr>
          <p:cNvSpPr>
            <a:spLocks noGrp="1"/>
          </p:cNvSpPr>
          <p:nvPr>
            <p:ph sz="half" idx="22" hasCustomPrompt="1"/>
          </p:nvPr>
        </p:nvSpPr>
        <p:spPr>
          <a:xfrm>
            <a:off x="3484926" y="4444252"/>
            <a:ext cx="2419393" cy="140388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800"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7FED81D5-414D-425B-67EE-DA3352694518}"/>
              </a:ext>
            </a:extLst>
          </p:cNvPr>
          <p:cNvSpPr>
            <a:spLocks noGrp="1"/>
          </p:cNvSpPr>
          <p:nvPr>
            <p:ph sz="half" idx="23" hasCustomPrompt="1"/>
          </p:nvPr>
        </p:nvSpPr>
        <p:spPr>
          <a:xfrm>
            <a:off x="6279400" y="4444252"/>
            <a:ext cx="2419393" cy="140388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800"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2" name="Zástupný symbol pro obsah 2">
            <a:extLst>
              <a:ext uri="{FF2B5EF4-FFF2-40B4-BE49-F238E27FC236}">
                <a16:creationId xmlns:a16="http://schemas.microsoft.com/office/drawing/2014/main" id="{BD1F73CC-2087-3052-FC89-2B1E982B6210}"/>
              </a:ext>
            </a:extLst>
          </p:cNvPr>
          <p:cNvSpPr>
            <a:spLocks noGrp="1"/>
          </p:cNvSpPr>
          <p:nvPr>
            <p:ph sz="half" idx="24" hasCustomPrompt="1"/>
          </p:nvPr>
        </p:nvSpPr>
        <p:spPr>
          <a:xfrm>
            <a:off x="9073875" y="4444252"/>
            <a:ext cx="2419393" cy="140388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800"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9" name="Zástupný symbol pro číslo snímku 5">
            <a:extLst>
              <a:ext uri="{FF2B5EF4-FFF2-40B4-BE49-F238E27FC236}">
                <a16:creationId xmlns:a16="http://schemas.microsoft.com/office/drawing/2014/main" id="{6BCC6951-FCF3-7B03-5562-7840A02525D2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176891814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sloupce s obrázky a po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>
            <a:no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62BF156C-6399-DFD3-9F5E-24AE50EBC8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000" y="1486968"/>
            <a:ext cx="2428993" cy="2607660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13" name="Zástupný symbol obrázku 7">
            <a:extLst>
              <a:ext uri="{FF2B5EF4-FFF2-40B4-BE49-F238E27FC236}">
                <a16:creationId xmlns:a16="http://schemas.microsoft.com/office/drawing/2014/main" id="{FFC6CDFB-54AD-FC10-492E-D0931BD2D94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77723" y="1486968"/>
            <a:ext cx="2428993" cy="2607660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15" name="Zástupný symbol obrázku 7">
            <a:extLst>
              <a:ext uri="{FF2B5EF4-FFF2-40B4-BE49-F238E27FC236}">
                <a16:creationId xmlns:a16="http://schemas.microsoft.com/office/drawing/2014/main" id="{32839814-62AF-2979-37C7-4992C8D6E95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79816" y="1486968"/>
            <a:ext cx="2428993" cy="2607660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17" name="Zástupný symbol obrázku 7">
            <a:extLst>
              <a:ext uri="{FF2B5EF4-FFF2-40B4-BE49-F238E27FC236}">
                <a16:creationId xmlns:a16="http://schemas.microsoft.com/office/drawing/2014/main" id="{6563AB54-CE31-EE11-7C25-22BFEB0849E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481908" y="1486968"/>
            <a:ext cx="2428993" cy="2607660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E7812EDD-8649-F4D5-7B51-E6CC2223D022}"/>
              </a:ext>
            </a:extLst>
          </p:cNvPr>
          <p:cNvSpPr>
            <a:spLocks noGrp="1"/>
          </p:cNvSpPr>
          <p:nvPr>
            <p:ph sz="half" idx="21" hasCustomPrompt="1"/>
          </p:nvPr>
        </p:nvSpPr>
        <p:spPr>
          <a:xfrm>
            <a:off x="693600" y="4444252"/>
            <a:ext cx="2419393" cy="140388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500"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CAD76A9F-6DA0-AC18-4A06-8DD0C0F56CAD}"/>
              </a:ext>
            </a:extLst>
          </p:cNvPr>
          <p:cNvSpPr>
            <a:spLocks noGrp="1"/>
          </p:cNvSpPr>
          <p:nvPr>
            <p:ph sz="half" idx="22" hasCustomPrompt="1"/>
          </p:nvPr>
        </p:nvSpPr>
        <p:spPr>
          <a:xfrm>
            <a:off x="3484926" y="4444252"/>
            <a:ext cx="2419393" cy="140388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500"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7FED81D5-414D-425B-67EE-DA3352694518}"/>
              </a:ext>
            </a:extLst>
          </p:cNvPr>
          <p:cNvSpPr>
            <a:spLocks noGrp="1"/>
          </p:cNvSpPr>
          <p:nvPr>
            <p:ph sz="half" idx="23" hasCustomPrompt="1"/>
          </p:nvPr>
        </p:nvSpPr>
        <p:spPr>
          <a:xfrm>
            <a:off x="6279400" y="4444252"/>
            <a:ext cx="2419393" cy="140388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500"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2" name="Zástupný symbol pro obsah 2">
            <a:extLst>
              <a:ext uri="{FF2B5EF4-FFF2-40B4-BE49-F238E27FC236}">
                <a16:creationId xmlns:a16="http://schemas.microsoft.com/office/drawing/2014/main" id="{BD1F73CC-2087-3052-FC89-2B1E982B6210}"/>
              </a:ext>
            </a:extLst>
          </p:cNvPr>
          <p:cNvSpPr>
            <a:spLocks noGrp="1"/>
          </p:cNvSpPr>
          <p:nvPr>
            <p:ph sz="half" idx="24" hasCustomPrompt="1"/>
          </p:nvPr>
        </p:nvSpPr>
        <p:spPr>
          <a:xfrm>
            <a:off x="9073875" y="4444252"/>
            <a:ext cx="2419393" cy="140388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500"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3" name="Zástupný symbol pro číslo snímku 5">
            <a:extLst>
              <a:ext uri="{FF2B5EF4-FFF2-40B4-BE49-F238E27FC236}">
                <a16:creationId xmlns:a16="http://schemas.microsoft.com/office/drawing/2014/main" id="{893E901C-6AA0-0F75-C9B1-BE19FABFC393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258338000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>
            <a:no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1620001" y="2165625"/>
            <a:ext cx="3516021" cy="3960537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Aft>
                <a:spcPts val="1800"/>
              </a:spcAft>
              <a:buFont typeface="Wingdings" pitchFamily="2" charset="2"/>
              <a:buNone/>
              <a:defRPr b="0">
                <a:solidFill>
                  <a:schemeClr val="tx1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/>
              <a:t>Text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objekt grafu 7">
            <a:extLst>
              <a:ext uri="{FF2B5EF4-FFF2-40B4-BE49-F238E27FC236}">
                <a16:creationId xmlns:a16="http://schemas.microsoft.com/office/drawing/2014/main" id="{7C54CE2A-0CB4-8467-2966-0F4B4D0EA706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341121" y="1846262"/>
            <a:ext cx="6157278" cy="3383763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C3AB57E5-30E5-1721-7ABB-F3BD27E78527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315089386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dnadpis, text a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>
            <a:no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1620001" y="2165625"/>
            <a:ext cx="3516021" cy="3960537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Aft>
                <a:spcPts val="1800"/>
              </a:spcAft>
              <a:buFont typeface="Wingdings" pitchFamily="2" charset="2"/>
              <a:buNone/>
              <a:defRPr b="0">
                <a:solidFill>
                  <a:schemeClr val="tx1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/>
              <a:t>Text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objekt grafu 7">
            <a:extLst>
              <a:ext uri="{FF2B5EF4-FFF2-40B4-BE49-F238E27FC236}">
                <a16:creationId xmlns:a16="http://schemas.microsoft.com/office/drawing/2014/main" id="{7C54CE2A-0CB4-8467-2966-0F4B4D0EA706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341121" y="2165625"/>
            <a:ext cx="6157278" cy="3383763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4" name="Zástupný text 8">
            <a:extLst>
              <a:ext uri="{FF2B5EF4-FFF2-40B4-BE49-F238E27FC236}">
                <a16:creationId xmlns:a16="http://schemas.microsoft.com/office/drawing/2014/main" id="{4F692555-6195-4F09-FB48-4EF6E638FA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84000" y="1243809"/>
            <a:ext cx="5259600" cy="77256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lang="cs-CZ" sz="2000" kern="1200" dirty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880B733-56AF-86CD-D756-629084A16536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361182848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dnadpis, text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>
            <a:no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text 8">
            <a:extLst>
              <a:ext uri="{FF2B5EF4-FFF2-40B4-BE49-F238E27FC236}">
                <a16:creationId xmlns:a16="http://schemas.microsoft.com/office/drawing/2014/main" id="{88833E3E-D9C4-1B56-E700-3FE02CF54D6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84000" y="1243809"/>
            <a:ext cx="5259600" cy="77256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lang="cs-CZ" sz="2000" kern="1200" dirty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9" name="Zástupný symbol pro tabulku 8">
            <a:extLst>
              <a:ext uri="{FF2B5EF4-FFF2-40B4-BE49-F238E27FC236}">
                <a16:creationId xmlns:a16="http://schemas.microsoft.com/office/drawing/2014/main" id="{38C15361-4216-1F02-862E-96F0428B738D}"/>
              </a:ext>
            </a:extLst>
          </p:cNvPr>
          <p:cNvSpPr>
            <a:spLocks noGrp="1"/>
          </p:cNvSpPr>
          <p:nvPr>
            <p:ph type="tbl" sz="quarter" idx="21"/>
          </p:nvPr>
        </p:nvSpPr>
        <p:spPr>
          <a:xfrm>
            <a:off x="5400942" y="2213361"/>
            <a:ext cx="6097458" cy="2836476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1AA2B79E-EBDF-2530-1330-B70DF2E98A5F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1620000" y="2167003"/>
            <a:ext cx="3516021" cy="3915521"/>
          </a:xfrm>
          <a:prstGeom prst="rect">
            <a:avLst/>
          </a:prstGeom>
        </p:spPr>
        <p:txBody>
          <a:bodyPr numCol="1" spcCol="360000">
            <a:noAutofit/>
          </a:bodyPr>
          <a:lstStyle>
            <a:lvl1pPr marL="288000" indent="-288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/>
              <a:t>Upravte styly předlohy textu</a:t>
            </a:r>
          </a:p>
        </p:txBody>
      </p:sp>
      <p:sp>
        <p:nvSpPr>
          <p:cNvPr id="8" name="Zástupný symbol pro číslo snímku 5">
            <a:extLst>
              <a:ext uri="{FF2B5EF4-FFF2-40B4-BE49-F238E27FC236}">
                <a16:creationId xmlns:a16="http://schemas.microsoft.com/office/drawing/2014/main" id="{0CAAE527-231E-9248-0A0C-52E8BA0AF602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165724562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Závěr a shrnut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60000"/>
          </a:xfrm>
          <a:prstGeom prst="rect">
            <a:avLst/>
          </a:prstGeom>
        </p:spPr>
        <p:txBody>
          <a:bodyPr numCol="2" spcCol="360000">
            <a:noAutofit/>
          </a:bodyPr>
          <a:lstStyle>
            <a:lvl1pPr marL="0" indent="-504000">
              <a:lnSpc>
                <a:spcPct val="120000"/>
              </a:lnSpc>
              <a:spcAft>
                <a:spcPts val="1000"/>
              </a:spcAft>
              <a:buNone/>
              <a:defRPr sz="2000">
                <a:solidFill>
                  <a:schemeClr val="tx1"/>
                </a:solidFill>
              </a:defRPr>
            </a:lvl1pPr>
            <a:lvl2pPr marL="0"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marL="0" indent="0">
              <a:lnSpc>
                <a:spcPct val="120000"/>
              </a:lnSpc>
              <a:spcAft>
                <a:spcPts val="400"/>
              </a:spcAft>
              <a:buNone/>
              <a:defRPr/>
            </a:lvl3pPr>
            <a:lvl4pPr marL="0" indent="0">
              <a:lnSpc>
                <a:spcPct val="120000"/>
              </a:lnSpc>
              <a:spcAft>
                <a:spcPts val="400"/>
              </a:spcAft>
              <a:buNone/>
              <a:defRPr/>
            </a:lvl4pPr>
            <a:lvl5pPr marL="0" indent="0">
              <a:lnSpc>
                <a:spcPct val="120000"/>
              </a:lnSpc>
              <a:spcAft>
                <a:spcPts val="400"/>
              </a:spcAft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716306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71A0C973-C08E-95A7-04DC-A227455E46BF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89559103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5981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velký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60000"/>
          </a:xfrm>
        </p:spPr>
        <p:txBody>
          <a:bodyPr numCol="1" spcCol="360000">
            <a:noAutofit/>
          </a:bodyPr>
          <a:lstStyle>
            <a:lvl1pPr marL="0" indent="0">
              <a:lnSpc>
                <a:spcPct val="100000"/>
              </a:lnSpc>
              <a:spcAft>
                <a:spcPts val="1000"/>
              </a:spcAft>
              <a:buNone/>
              <a:defRPr sz="32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FB23D414-7544-6455-E8D2-C72A3EBC3FA9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15499228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  <p15:guide id="2" orient="horz" pos="411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běžný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26021"/>
          </a:xfrm>
        </p:spPr>
        <p:txBody>
          <a:bodyPr numCol="1" spcCol="360000">
            <a:noAutofit/>
          </a:bodyPr>
          <a:lstStyle>
            <a:lvl1pPr marL="0" indent="0">
              <a:lnSpc>
                <a:spcPct val="100000"/>
              </a:lnSpc>
              <a:spcAft>
                <a:spcPts val="1000"/>
              </a:spcAft>
              <a:buNone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číslo snímku 5">
            <a:extLst>
              <a:ext uri="{FF2B5EF4-FFF2-40B4-BE49-F238E27FC236}">
                <a16:creationId xmlns:a16="http://schemas.microsoft.com/office/drawing/2014/main" id="{287EABB6-9EA1-4F27-1C21-C571E0100C58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37677577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drážky velké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46919"/>
          </a:xfrm>
        </p:spPr>
        <p:txBody>
          <a:bodyPr numCol="1" spcCol="360000">
            <a:noAutofit/>
          </a:bodyPr>
          <a:lstStyle>
            <a:lvl1pPr marL="504000" indent="-504000">
              <a:lnSpc>
                <a:spcPct val="100000"/>
              </a:lnSpc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Char char="§"/>
              <a:defRPr sz="32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/>
              <a:t>Upravte styly předlohy textu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číslo snímku 5">
            <a:extLst>
              <a:ext uri="{FF2B5EF4-FFF2-40B4-BE49-F238E27FC236}">
                <a16:creationId xmlns:a16="http://schemas.microsoft.com/office/drawing/2014/main" id="{B5547E9F-BA9C-9C4B-9DF5-F81989FE8098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25620019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drážky malé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15521"/>
          </a:xfrm>
        </p:spPr>
        <p:txBody>
          <a:bodyPr numCol="1" spcCol="360000">
            <a:noAutofit/>
          </a:bodyPr>
          <a:lstStyle>
            <a:lvl1pPr marL="360000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5"/>
              </a:buClr>
              <a:buSzPct val="90000"/>
              <a:buFont typeface="Wingdings" pitchFamily="2" charset="2"/>
              <a:buChar char="§"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 dirty="0"/>
              <a:t>Upravte styly předlohy textu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číslo snímku 5">
            <a:extLst>
              <a:ext uri="{FF2B5EF4-FFF2-40B4-BE49-F238E27FC236}">
                <a16:creationId xmlns:a16="http://schemas.microsoft.com/office/drawing/2014/main" id="{667C9E67-68A9-C008-6034-D232C1AF110C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34070550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18" Type="http://schemas.openxmlformats.org/officeDocument/2006/relationships/slideLayout" Target="../slideLayouts/slideLayout46.xml"/><Relationship Id="rId26" Type="http://schemas.openxmlformats.org/officeDocument/2006/relationships/slideLayout" Target="../slideLayouts/slideLayout54.xml"/><Relationship Id="rId3" Type="http://schemas.openxmlformats.org/officeDocument/2006/relationships/slideLayout" Target="../slideLayouts/slideLayout31.xml"/><Relationship Id="rId21" Type="http://schemas.openxmlformats.org/officeDocument/2006/relationships/slideLayout" Target="../slideLayouts/slideLayout49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17" Type="http://schemas.openxmlformats.org/officeDocument/2006/relationships/slideLayout" Target="../slideLayouts/slideLayout45.xml"/><Relationship Id="rId25" Type="http://schemas.openxmlformats.org/officeDocument/2006/relationships/slideLayout" Target="../slideLayouts/slideLayout53.xml"/><Relationship Id="rId2" Type="http://schemas.openxmlformats.org/officeDocument/2006/relationships/slideLayout" Target="../slideLayouts/slideLayout30.xml"/><Relationship Id="rId16" Type="http://schemas.openxmlformats.org/officeDocument/2006/relationships/slideLayout" Target="../slideLayouts/slideLayout44.xml"/><Relationship Id="rId20" Type="http://schemas.openxmlformats.org/officeDocument/2006/relationships/slideLayout" Target="../slideLayouts/slideLayout48.xml"/><Relationship Id="rId29" Type="http://schemas.openxmlformats.org/officeDocument/2006/relationships/slideLayout" Target="../slideLayouts/slideLayout57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24" Type="http://schemas.openxmlformats.org/officeDocument/2006/relationships/slideLayout" Target="../slideLayouts/slideLayout52.xml"/><Relationship Id="rId5" Type="http://schemas.openxmlformats.org/officeDocument/2006/relationships/slideLayout" Target="../slideLayouts/slideLayout33.xml"/><Relationship Id="rId15" Type="http://schemas.openxmlformats.org/officeDocument/2006/relationships/slideLayout" Target="../slideLayouts/slideLayout43.xml"/><Relationship Id="rId23" Type="http://schemas.openxmlformats.org/officeDocument/2006/relationships/slideLayout" Target="../slideLayouts/slideLayout51.xml"/><Relationship Id="rId28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38.xml"/><Relationship Id="rId19" Type="http://schemas.openxmlformats.org/officeDocument/2006/relationships/slideLayout" Target="../slideLayouts/slideLayout47.xml"/><Relationship Id="rId31" Type="http://schemas.openxmlformats.org/officeDocument/2006/relationships/image" Target="../media/image1.png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42.xml"/><Relationship Id="rId22" Type="http://schemas.openxmlformats.org/officeDocument/2006/relationships/slideLayout" Target="../slideLayouts/slideLayout50.xml"/><Relationship Id="rId27" Type="http://schemas.openxmlformats.org/officeDocument/2006/relationships/slideLayout" Target="../slideLayouts/slideLayout55.xml"/><Relationship Id="rId30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620000" y="2160000"/>
            <a:ext cx="8964000" cy="40788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755200" y="630000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CF5A12E-3DFE-4C3E-9036-7893F29C52C1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8" name="Obrázek 7" descr="Obsah obrázku symbol, Grafika, logo, snímek obrazovky&#10;&#10;Obsah generovaný pomocí AI může být nesprávný.">
            <a:extLst>
              <a:ext uri="{FF2B5EF4-FFF2-40B4-BE49-F238E27FC236}">
                <a16:creationId xmlns:a16="http://schemas.microsoft.com/office/drawing/2014/main" id="{DF67F3F1-F3D2-EC43-5EB5-2BB7ED887C96}"/>
              </a:ext>
            </a:extLst>
          </p:cNvPr>
          <p:cNvPicPr>
            <a:picLocks noChangeAspect="1"/>
          </p:cNvPicPr>
          <p:nvPr userDrawn="1"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111" t="23639" r="32108" b="23684"/>
          <a:stretch>
            <a:fillRect/>
          </a:stretch>
        </p:blipFill>
        <p:spPr>
          <a:xfrm>
            <a:off x="11037600" y="0"/>
            <a:ext cx="504859" cy="10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3724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5" r:id="rId2"/>
    <p:sldLayoutId id="2147483660" r:id="rId3"/>
    <p:sldLayoutId id="2147483718" r:id="rId4"/>
    <p:sldLayoutId id="2147483650" r:id="rId5"/>
    <p:sldLayoutId id="2147483676" r:id="rId6"/>
    <p:sldLayoutId id="2147483677" r:id="rId7"/>
    <p:sldLayoutId id="2147483678" r:id="rId8"/>
    <p:sldLayoutId id="2147483679" r:id="rId9"/>
    <p:sldLayoutId id="2147483651" r:id="rId10"/>
    <p:sldLayoutId id="2147483680" r:id="rId11"/>
    <p:sldLayoutId id="2147483681" r:id="rId12"/>
    <p:sldLayoutId id="2147483682" r:id="rId13"/>
    <p:sldLayoutId id="2147483652" r:id="rId14"/>
    <p:sldLayoutId id="2147483683" r:id="rId15"/>
    <p:sldLayoutId id="2147483684" r:id="rId16"/>
    <p:sldLayoutId id="2147483685" r:id="rId17"/>
    <p:sldLayoutId id="2147483686" r:id="rId18"/>
    <p:sldLayoutId id="2147483687" r:id="rId19"/>
    <p:sldLayoutId id="2147483688" r:id="rId20"/>
    <p:sldLayoutId id="2147483689" r:id="rId21"/>
    <p:sldLayoutId id="2147483690" r:id="rId22"/>
    <p:sldLayoutId id="2147483716" r:id="rId23"/>
    <p:sldLayoutId id="2147483691" r:id="rId24"/>
    <p:sldLayoutId id="2147483654" r:id="rId25"/>
    <p:sldLayoutId id="2147483655" r:id="rId26"/>
    <p:sldLayoutId id="2147483719" r:id="rId27"/>
    <p:sldLayoutId id="2147483721" r:id="rId28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88000" indent="-288000" algn="l" defTabSz="914400" rtl="0" eaLnBrk="1" latinLnBrk="0" hangingPunct="1">
        <a:lnSpc>
          <a:spcPct val="100000"/>
        </a:lnSpc>
        <a:spcBef>
          <a:spcPts val="1000"/>
        </a:spcBef>
        <a:spcAft>
          <a:spcPts val="1000"/>
        </a:spcAft>
        <a:buFont typeface="Wingdings" pitchFamily="2" charset="2"/>
        <a:buChar char="§"/>
        <a:defRPr sz="2000" b="0" i="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04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Font typeface="Wingdings" pitchFamily="2" charset="2"/>
        <a:buChar char="§"/>
        <a:defRPr sz="2000" b="0" i="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20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Font typeface="Wingdings" pitchFamily="2" charset="2"/>
        <a:buChar char="§"/>
        <a:defRPr sz="1500" b="0" i="0" kern="1200">
          <a:solidFill>
            <a:schemeClr val="accent3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36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Font typeface="Wingdings" pitchFamily="2" charset="2"/>
        <a:buChar char="§"/>
        <a:defRPr sz="1500" b="0" i="0" kern="1200">
          <a:solidFill>
            <a:schemeClr val="accent5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152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Font typeface="Wingdings" pitchFamily="2" charset="2"/>
        <a:buChar char="§"/>
        <a:defRPr sz="1200" b="0" i="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36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620000" y="2160000"/>
            <a:ext cx="8964000" cy="407806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755200" y="630000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CF5A12E-3DFE-4C3E-9036-7893F29C52C1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4" name="Obrázek 3" descr="Obsah obrázku symbol, Grafika, logo, snímek obrazovky&#10;&#10;Obsah generovaný pomocí AI může být nesprávný.">
            <a:extLst>
              <a:ext uri="{FF2B5EF4-FFF2-40B4-BE49-F238E27FC236}">
                <a16:creationId xmlns:a16="http://schemas.microsoft.com/office/drawing/2014/main" id="{025FCB21-8AB5-EA3D-1803-9CBD8B12DF84}"/>
              </a:ext>
            </a:extLst>
          </p:cNvPr>
          <p:cNvPicPr>
            <a:picLocks noChangeAspect="1"/>
          </p:cNvPicPr>
          <p:nvPr userDrawn="1"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111" t="23639" r="32108" b="23684"/>
          <a:stretch>
            <a:fillRect/>
          </a:stretch>
        </p:blipFill>
        <p:spPr>
          <a:xfrm>
            <a:off x="11037600" y="0"/>
            <a:ext cx="504859" cy="10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316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8" r:id="rId2"/>
    <p:sldLayoutId id="2147483669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  <p:sldLayoutId id="2147483701" r:id="rId13"/>
    <p:sldLayoutId id="2147483702" r:id="rId14"/>
    <p:sldLayoutId id="2147483703" r:id="rId15"/>
    <p:sldLayoutId id="2147483704" r:id="rId16"/>
    <p:sldLayoutId id="2147483705" r:id="rId17"/>
    <p:sldLayoutId id="2147483706" r:id="rId18"/>
    <p:sldLayoutId id="2147483707" r:id="rId19"/>
    <p:sldLayoutId id="2147483708" r:id="rId20"/>
    <p:sldLayoutId id="2147483709" r:id="rId21"/>
    <p:sldLayoutId id="2147483710" r:id="rId22"/>
    <p:sldLayoutId id="2147483711" r:id="rId23"/>
    <p:sldLayoutId id="2147483712" r:id="rId24"/>
    <p:sldLayoutId id="2147483717" r:id="rId25"/>
    <p:sldLayoutId id="2147483713" r:id="rId26"/>
    <p:sldLayoutId id="2147483720" r:id="rId27"/>
    <p:sldLayoutId id="2147483714" r:id="rId28"/>
    <p:sldLayoutId id="2147483715" r:id="rId29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accent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88000" indent="-2880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Clr>
          <a:schemeClr val="accent1"/>
        </a:buClr>
        <a:buFont typeface="Wingdings" pitchFamily="2" charset="2"/>
        <a:buChar char="§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04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Font typeface="Wingdings" pitchFamily="2" charset="2"/>
        <a:buChar char="§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20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Font typeface="Wingdings" pitchFamily="2" charset="2"/>
        <a:buChar char="§"/>
        <a:defRPr sz="1500" kern="1200">
          <a:solidFill>
            <a:schemeClr val="accent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36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Font typeface="Wingdings" pitchFamily="2" charset="2"/>
        <a:buChar char="§"/>
        <a:defRPr sz="1500" kern="1200">
          <a:solidFill>
            <a:schemeClr val="accent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152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Font typeface="Wingdings" pitchFamily="2" charset="2"/>
        <a:buChar char="§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40" userDrawn="1">
          <p15:clr>
            <a:srgbClr val="F26B43"/>
          </p15:clr>
        </p15:guide>
        <p15:guide id="2" pos="41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-sbirka.cz/" TargetMode="External"/><Relationship Id="rId1" Type="http://schemas.openxmlformats.org/officeDocument/2006/relationships/slideLayout" Target="../slideLayouts/slideLayout3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-sbirka.cz/sb/1991/563?odkazId=113495045#par_21a" TargetMode="External"/><Relationship Id="rId2" Type="http://schemas.openxmlformats.org/officeDocument/2006/relationships/hyperlink" Target="https://www.e-sbirka.cz/" TargetMode="External"/><Relationship Id="rId1" Type="http://schemas.openxmlformats.org/officeDocument/2006/relationships/slideLayout" Target="../slideLayouts/slideLayout39.xml"/><Relationship Id="rId4" Type="http://schemas.openxmlformats.org/officeDocument/2006/relationships/hyperlink" Target="https://www.e-sbirka.cz/sb/1991/563?odkazId=113494157" TargetMode="Externa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2FEACA-1020-20A3-E183-1CEB85D8DD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Příprava zadávacích podmínek pohledem administrátora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5F2B8E6-3E8B-6703-D17B-D3F0D3B656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>
                <a:solidFill>
                  <a:schemeClr val="accent5"/>
                </a:solidFill>
              </a:rPr>
              <a:t>Radek Vršecký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6131F65-3A82-DFF0-E99A-6E04CBE1E18B}"/>
              </a:ext>
            </a:extLst>
          </p:cNvPr>
          <p:cNvSpPr txBox="1">
            <a:spLocks/>
          </p:cNvSpPr>
          <p:nvPr/>
        </p:nvSpPr>
        <p:spPr>
          <a:xfrm>
            <a:off x="720000" y="597600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>
                <a:latin typeface="Arial"/>
                <a:cs typeface="Arial"/>
              </a:rPr>
              <a:t>Datum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092597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327785-E22C-7A25-E24C-0010AD65C7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A896B1-6C3B-E408-7D9F-8B20B6F73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Volba druhu zadávacího řízení a režimu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FC5E347-2ABE-2ECB-FECB-1E5B38E0C6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Seznam druhů ZŘ je v § 3 ZZVZ.</a:t>
            </a:r>
          </a:p>
          <a:p>
            <a:r>
              <a:rPr lang="cs-CZ" dirty="0"/>
              <a:t>V případě zákonných podmínek pro použití ZŘ odůvodnit jejich splnění již v této fázi, později to patrně nikdo neudělá.</a:t>
            </a:r>
          </a:p>
          <a:p>
            <a:r>
              <a:rPr lang="cs-CZ" dirty="0"/>
              <a:t>Základem relevantního odůvodnění pro použití určitého druhu zadávacího řízení je argumentace věcného útvaru, nikoli argumentace </a:t>
            </a:r>
            <a:r>
              <a:rPr lang="cs-CZ" dirty="0" err="1"/>
              <a:t>zakázkáře</a:t>
            </a:r>
            <a:r>
              <a:rPr lang="cs-CZ" dirty="0"/>
              <a:t>.</a:t>
            </a:r>
          </a:p>
          <a:p>
            <a:r>
              <a:rPr lang="cs-CZ" dirty="0"/>
              <a:t>V případě uplatnění výjimky z povinnosti použít zadávací řízení, která je omezena na určitý režim dle ZZVZ, dbát omezení dle § 222 odst. 1 ZZVZ.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18465C9-301A-7508-7664-8AE6557EE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44473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0FCB51D-FDB4-D96F-91E7-16F8C2648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Kritéria kvalifikace a hodnotící kritéria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D2AD992-4E13-2A25-44CD-A7A9DB234A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Fakticky </a:t>
            </a:r>
            <a:r>
              <a:rPr lang="cs-CZ" dirty="0" err="1"/>
              <a:t>kick-off</a:t>
            </a:r>
            <a:r>
              <a:rPr lang="cs-CZ" dirty="0"/>
              <a:t> pozice, v průběhu přípravy ZD zpravidla dojde ke korekci názoru</a:t>
            </a:r>
          </a:p>
          <a:p>
            <a:r>
              <a:rPr lang="cs-CZ" dirty="0"/>
              <a:t>Ideálně by měla reflektovat rizika a kvalitativní charakteristiky při plnění veřejné zakázky</a:t>
            </a:r>
          </a:p>
          <a:p>
            <a:pPr marL="576000" lvl="2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lze zohlednit minulé zkušenosti, zkušenosti jiných zadavatelů, předběžnou tržní konzultaci apod.</a:t>
            </a:r>
          </a:p>
          <a:p>
            <a:pPr marL="360000" lvl="2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>
                <a:solidFill>
                  <a:schemeClr val="tx1"/>
                </a:solidFill>
              </a:rPr>
              <a:t>Kritéria kvalifikace i hodnotící kritéria musí být z hlediska plnění veřejné zakázky podstatná a odůvodněná ve vztahu k předmětu veřejné zakázky</a:t>
            </a:r>
          </a:p>
          <a:p>
            <a:pPr marL="360000" lvl="2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>
                <a:solidFill>
                  <a:schemeClr val="tx1"/>
                </a:solidFill>
              </a:rPr>
              <a:t>Čím složitější kritéria tím delší doba zadávacího řízení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99E7C0D-679A-2D88-D503-D641FAE0C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32351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8CDA42-0AFC-BBD9-B4B2-A749E29AE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Finance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C636A67-033A-E163-76FA-C9EF0D0048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Zadavatel by měl ověřit, zda má alokovány finanční prostředky v potřebné výši a pro potřebný účel.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A32AFFA-57B6-E4BF-D888-12DAEE90E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2347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DA6F692-6879-861C-2C0F-2FDBDC9747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Určení odpovědných osob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F1516EB-440A-C339-F33B-2BFE2F2A79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Každý projekt musí být personálně zabezpečen.</a:t>
            </a:r>
          </a:p>
          <a:p>
            <a:r>
              <a:rPr lang="cs-CZ" dirty="0"/>
              <a:t>Nejdůležitější jsou role:</a:t>
            </a:r>
          </a:p>
          <a:p>
            <a:pPr marL="576000" lvl="2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odborného útvaru (věcně příslušného útvaru, zadavatelského útvaru)</a:t>
            </a:r>
          </a:p>
          <a:p>
            <a:pPr marL="576000" lvl="2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administrátora veřejné zakázky a</a:t>
            </a:r>
          </a:p>
          <a:p>
            <a:pPr marL="576000" lvl="2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smluvního/právního útvaru.</a:t>
            </a:r>
          </a:p>
          <a:p>
            <a:pPr marL="576000" lvl="2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další role (projektový manažer…)</a:t>
            </a:r>
          </a:p>
          <a:p>
            <a:pPr marL="360000" lvl="2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>
                <a:solidFill>
                  <a:schemeClr val="tx1"/>
                </a:solidFill>
              </a:rPr>
              <a:t>Určení </a:t>
            </a:r>
            <a:r>
              <a:rPr lang="cs-CZ" sz="2000" dirty="0" err="1">
                <a:solidFill>
                  <a:schemeClr val="tx1"/>
                </a:solidFill>
              </a:rPr>
              <a:t>workflow</a:t>
            </a:r>
            <a:r>
              <a:rPr lang="cs-CZ" sz="2000" dirty="0">
                <a:solidFill>
                  <a:schemeClr val="tx1"/>
                </a:solidFill>
              </a:rPr>
              <a:t> a schvalovacího postupu</a:t>
            </a:r>
          </a:p>
          <a:p>
            <a:pPr marL="576000" lvl="2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kdo poskytne vysvětlení, provede posouzení/hodnocení nabídek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530F2A8-D4DD-6BF1-6D55-6FB4D8784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93481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29C6E2-323D-DA23-889F-E07D9C773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Předběžná tržní konzultace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8EE75B8-F929-C692-CC13-1F9768AFA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0000" y="1755648"/>
            <a:ext cx="9069336" cy="4319873"/>
          </a:xfrm>
        </p:spPr>
        <p:txBody>
          <a:bodyPr/>
          <a:lstStyle/>
          <a:p>
            <a:r>
              <a:rPr lang="cs-CZ" dirty="0"/>
              <a:t>Není součástí zadávacího řízení, stručná úprava v § 33 ZZVZ.</a:t>
            </a:r>
          </a:p>
          <a:p>
            <a:r>
              <a:rPr lang="cs-CZ" dirty="0"/>
              <a:t>Postup, kdy nám dodavatel(é) poskytují adresně informace</a:t>
            </a:r>
          </a:p>
          <a:p>
            <a:r>
              <a:rPr lang="cs-CZ" dirty="0"/>
              <a:t>Nesmí narušovat hospodářskou soutěž.</a:t>
            </a:r>
          </a:p>
          <a:p>
            <a:r>
              <a:rPr lang="cs-CZ" dirty="0"/>
              <a:t>„Povinnost náležitě zdokumentovat ústní komunikaci dle § 211 odst. 3 ZZVZ.“</a:t>
            </a:r>
          </a:p>
          <a:p>
            <a:r>
              <a:rPr lang="cs-CZ" dirty="0"/>
              <a:t>Zákonné zásady dle § 6 odst. 1 ZZVZ.</a:t>
            </a:r>
          </a:p>
          <a:p>
            <a:r>
              <a:rPr lang="cs-CZ" dirty="0"/>
              <a:t>Doporučení</a:t>
            </a:r>
          </a:p>
          <a:p>
            <a:pPr marL="576000" lvl="2" indent="-360000" fontAlgn="base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uveřejnit ve Věstníku veřejných zakázek a v Evropském úředním věstníku na standardizovaném formuláři E1 a výzvu na profilu zadavatele,</a:t>
            </a:r>
          </a:p>
          <a:p>
            <a:pPr marL="576000" lvl="2" indent="-360000" fontAlgn="base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zvážit zda těžiště bude ústní nebo písemné a poměr otevřených a uzavřených otázek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4837162-4C21-2A5E-89A5-D31AE2782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84984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82F272-4EAA-101E-CF6E-985E3F716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Výstup z předběžné tržní konzultace (§ 36 odst. 4 věta druhá ZZVZ)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19525BC-7A42-5132-5D1A-3653CECA88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Pokud zadávací dokumentace nebo výzva uvedená v </a:t>
            </a:r>
            <a:r>
              <a:rPr lang="cs-CZ" u="sng" dirty="0">
                <a:hlinkClick r:id="rId2"/>
              </a:rPr>
              <a:t>příloze č. 6</a:t>
            </a:r>
            <a:r>
              <a:rPr lang="cs-CZ" dirty="0"/>
              <a:t> k tomuto zákonu obsahuje informace, které jsou výsledkem předběžné tržní konzultace, zadavatel označí v zadávací dokumentaci nebo výzvě uvedené v </a:t>
            </a:r>
            <a:r>
              <a:rPr lang="cs-CZ" u="sng" dirty="0">
                <a:hlinkClick r:id="rId2"/>
              </a:rPr>
              <a:t>příloze č. 6</a:t>
            </a:r>
            <a:r>
              <a:rPr lang="cs-CZ" dirty="0"/>
              <a:t> k tomuto zákonu tyto informace, </a:t>
            </a:r>
            <a:r>
              <a:rPr lang="cs-CZ" b="1" dirty="0"/>
              <a:t>identifikuje osoby</a:t>
            </a:r>
            <a:r>
              <a:rPr lang="cs-CZ" dirty="0"/>
              <a:t>, které se na předběžné tržní konzultaci podílely, a uvede </a:t>
            </a:r>
            <a:r>
              <a:rPr lang="cs-CZ" b="1" dirty="0"/>
              <a:t>všechny podstatné informace, které byly obsahem předběžné tržní konzultace</a:t>
            </a:r>
            <a:r>
              <a:rPr lang="cs-CZ" dirty="0"/>
              <a:t>.</a:t>
            </a:r>
          </a:p>
          <a:p>
            <a:pPr marL="576000" lvl="2" indent="-360000" fontAlgn="base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všechny skutečnosti relevantní z pohledu obsahu zadávací dokumentace, půjde většinou o informace, které nejsou promítnuty v zadávací dokumentaci.</a:t>
            </a:r>
          </a:p>
          <a:p>
            <a:pPr marL="576000" lvl="2" indent="-360000" fontAlgn="base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například odpovědi účastníků PTK podané k určitému technickému parametru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03F89FF-6620-2AF8-DEE3-50FE5630D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91677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E469BC-94DA-9B0F-F00C-4F8C433BC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Příprava zadávací dokumentace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E7BAC05-036C-5BE4-35E6-218DEA3BD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16</a:t>
            </a:fld>
            <a:endParaRPr lang="cs-CZ"/>
          </a:p>
        </p:txBody>
      </p:sp>
      <p:pic>
        <p:nvPicPr>
          <p:cNvPr id="15" name="Obrázek 14">
            <a:extLst>
              <a:ext uri="{FF2B5EF4-FFF2-40B4-BE49-F238E27FC236}">
                <a16:creationId xmlns:a16="http://schemas.microsoft.com/office/drawing/2014/main" id="{DC575F7A-816F-77FB-6AD6-FFBDE1BDF1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9042" y="1301798"/>
            <a:ext cx="4848446" cy="4465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6070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1EB9F9-EFDA-4B23-A3D2-65D38D25A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Příprava zadávací dokumentace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3702CD8-E38C-F494-C670-70D3504571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Čtyři klíčové prvky: předmět veřejné zakázky, kritéria kvalifikace, hodnotící kritéria a další podmínky pro uzavření smlouvy.</a:t>
            </a:r>
          </a:p>
          <a:p>
            <a:r>
              <a:rPr lang="cs-CZ" dirty="0"/>
              <a:t>Zvolit vzor dle druhu zadávacího řízení (§ 3 ZZVZ), režimu (§ 24 až 27 ZZVZ) a druhu veřejné zakázky (§ 15 až 17 ZZVZ).</a:t>
            </a:r>
          </a:p>
          <a:p>
            <a:r>
              <a:rPr lang="cs-CZ" dirty="0"/>
              <a:t>Uvést, co má být výstupem zadávacího řízení (smlouva/RD/DNS).</a:t>
            </a:r>
          </a:p>
          <a:p>
            <a:r>
              <a:rPr lang="cs-CZ" dirty="0"/>
              <a:t>Ověřit aktuálnost vzoru (nyní a ideálně i po dobu plnění smlouvy).</a:t>
            </a:r>
          </a:p>
          <a:p>
            <a:pPr marL="576000" lvl="2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právní aktuálnost: novely ZZVZ či jiného zákona?</a:t>
            </a:r>
          </a:p>
          <a:p>
            <a:pPr marL="576000" lvl="2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„ostatní“ aktuálnost (milníky, oprávněné zástupce, technologické změny od poslední obdobné veřejné zakázky)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90E5E5D-6D57-998B-A21C-2A86AD65C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52412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D2E3EF-0E8D-D040-D3C1-5F3781A40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Název veřejné zakázky a odkazy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2CC3CB1-05A4-7F75-C722-A287B4E9DC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Vhodný je:</a:t>
            </a:r>
          </a:p>
          <a:p>
            <a:pPr marL="576000" lvl="2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krátký název VZ, případě s odlišujícím dodatkem (např. „2026+“)</a:t>
            </a:r>
          </a:p>
          <a:p>
            <a:pPr marL="576000" lvl="2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odkaz ze ZD na evidenční číslo v elektronickém nástroji, případně na evidenční číslo ve Věstníku veřejných zakázek a v Úředním věstníku Evropské unie 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1F3DF4B-668B-1C2A-C53A-003402526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86130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06507A2-15BD-3E95-18B0-C9C131793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 – vymezení předmětu veřejné zakázky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AF576A6-96FC-DAF1-7A16-68D12BDDCD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 podrobnostech nezbytných pro účast dodavatele v zadávacím řízení (§ 36 odst. 3 ZZVZ)</a:t>
            </a:r>
          </a:p>
          <a:p>
            <a:pPr marL="576000" lvl="2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prohlídka místa plnění, je-li to vhodné (§ 39 odst. 6 ZZVZ)</a:t>
            </a:r>
          </a:p>
          <a:p>
            <a:r>
              <a:rPr lang="cs-CZ" dirty="0"/>
              <a:t>Zákaz přenášení odpovědnosti za správnost a úplnost zadávací dokumentace na dodavatele (§ 36 odst. 3 ZZVZ)</a:t>
            </a:r>
          </a:p>
          <a:p>
            <a:pPr marL="576000" lvl="2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dirty="0"/>
              <a:t> </a:t>
            </a:r>
            <a:r>
              <a:rPr lang="cs-CZ" sz="2000" dirty="0"/>
              <a:t>byly v obdobné veřejné zakázce podány žádosti o vysvětlení?</a:t>
            </a:r>
          </a:p>
          <a:p>
            <a:r>
              <a:rPr lang="cs-CZ" dirty="0"/>
              <a:t>Zákaz stanovení podmínky, která bezdůvodně zaručuje konkurenční výhodu (§ 36 odst. 1 ZZVZ)</a:t>
            </a:r>
          </a:p>
          <a:p>
            <a:pPr marL="576000" lvl="2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pro nadlimitní režim podrobněji upraveno v § 89 odst. 5 a 6 a v § 90 ZZVZ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2D96FDA-1C97-3C2D-C637-3C8752816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412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EEDD85-6CBB-F2FC-2993-5C28BDBCC0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>
            <a:extLst>
              <a:ext uri="{FF2B5EF4-FFF2-40B4-BE49-F238E27FC236}">
                <a16:creationId xmlns:a16="http://schemas.microsoft.com/office/drawing/2014/main" id="{C3335773-1C00-6C01-CB19-06C146CC3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/>
              <a:t>Obsah</a:t>
            </a:r>
          </a:p>
        </p:txBody>
      </p:sp>
      <p:sp>
        <p:nvSpPr>
          <p:cNvPr id="5" name="Zástupný symbol pro obsah 6">
            <a:extLst>
              <a:ext uri="{FF2B5EF4-FFF2-40B4-BE49-F238E27FC236}">
                <a16:creationId xmlns:a16="http://schemas.microsoft.com/office/drawing/2014/main" id="{23B79391-F41E-06ED-8621-62DECD0640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0000" y="2160000"/>
            <a:ext cx="8964000" cy="3730661"/>
          </a:xfrm>
        </p:spPr>
        <p:txBody>
          <a:bodyPr spcCol="360000">
            <a:normAutofit/>
          </a:bodyPr>
          <a:lstStyle/>
          <a:p>
            <a:pPr>
              <a:spcBef>
                <a:spcPts val="1600"/>
              </a:spcBef>
            </a:pPr>
            <a:r>
              <a:rPr lang="en-GB" b="1" dirty="0">
                <a:solidFill>
                  <a:schemeClr val="accent5"/>
                </a:solidFill>
              </a:rPr>
              <a:t>01</a:t>
            </a:r>
            <a:r>
              <a:rPr lang="en-GB" dirty="0"/>
              <a:t>	</a:t>
            </a:r>
            <a:r>
              <a:rPr lang="cs-CZ" dirty="0"/>
              <a:t>Záměr veřejné zakázky</a:t>
            </a:r>
            <a:endParaRPr lang="cs-CZ" dirty="0">
              <a:solidFill>
                <a:schemeClr val="accent5"/>
              </a:solidFill>
            </a:endParaRPr>
          </a:p>
          <a:p>
            <a:pPr>
              <a:spcBef>
                <a:spcPts val="1600"/>
              </a:spcBef>
            </a:pPr>
            <a:r>
              <a:rPr lang="en-GB" b="1" dirty="0">
                <a:solidFill>
                  <a:schemeClr val="accent5"/>
                </a:solidFill>
              </a:rPr>
              <a:t>02</a:t>
            </a:r>
            <a:r>
              <a:rPr lang="en-GB" dirty="0"/>
              <a:t>	</a:t>
            </a:r>
            <a:r>
              <a:rPr lang="cs-CZ" dirty="0"/>
              <a:t>Předběžná tržní konzultace</a:t>
            </a:r>
            <a:endParaRPr lang="cs-CZ" dirty="0">
              <a:solidFill>
                <a:schemeClr val="accent5"/>
              </a:solidFill>
            </a:endParaRPr>
          </a:p>
          <a:p>
            <a:pPr>
              <a:spcBef>
                <a:spcPts val="1600"/>
              </a:spcBef>
            </a:pPr>
            <a:r>
              <a:rPr lang="en-GB" b="1" dirty="0">
                <a:solidFill>
                  <a:schemeClr val="accent5"/>
                </a:solidFill>
              </a:rPr>
              <a:t>03</a:t>
            </a:r>
            <a:r>
              <a:rPr lang="en-GB" dirty="0"/>
              <a:t>	</a:t>
            </a:r>
            <a:r>
              <a:rPr lang="cs-CZ" dirty="0"/>
              <a:t>Příprava </a:t>
            </a:r>
            <a:r>
              <a:rPr lang="cs-CZ"/>
              <a:t>zadávací dokumentace</a:t>
            </a:r>
            <a:endParaRPr lang="cs-CZ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35969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CF2A85-D6FD-B4C2-B0FC-1619206B70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D556DF0-F423-FCB8-3F34-84AFA6DE5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 – vymezení předmětu veřejné zakázky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395C498-9EB8-C696-1E5C-8815D619B4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 podrobnostech nezbytných pro účast dodavatele v zadávacím řízení (§ 36 odst. 3 ZZVZ)</a:t>
            </a:r>
          </a:p>
          <a:p>
            <a:r>
              <a:rPr lang="cs-CZ" dirty="0"/>
              <a:t>Ve většině případů je vhodná smlouva a pouze shrnutí v ZD (ne duplicitám):</a:t>
            </a:r>
          </a:p>
          <a:p>
            <a:pPr marL="576000" lvl="2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fixuje technické a obchodní podmínky [§ 37 odst. 1 písm. c) a d) ZZVZ]</a:t>
            </a:r>
          </a:p>
          <a:p>
            <a:pPr marL="576000" lvl="2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zajistí vzájemnou porovnatelnost nabídek</a:t>
            </a:r>
          </a:p>
          <a:p>
            <a:pPr marL="576000" lvl="2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může pomocí bianco polí zafixovat i charakteristiky z kritérií kvalifikace a z kritérií hodnocení; obecně z nabídky</a:t>
            </a:r>
          </a:p>
          <a:p>
            <a:r>
              <a:rPr lang="cs-CZ" dirty="0"/>
              <a:t>Při přípravě ZD se do vzoru se vyplní požadavky zadavatelského útvaru</a:t>
            </a:r>
          </a:p>
          <a:p>
            <a:pPr marL="576000" lvl="2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vědět, co má být přesně předmětem plnění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FB11E7C-5471-4D87-BAE0-7A58954D5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81224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0AA5D3-5390-32BD-BD83-85D89A91CB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29E5A40-1AF2-0B0D-50C6-D42893DBB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 – vymezení předmětu veřejné zakázky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9A26B5F-DEC4-F74C-A4EB-AB4BC7A20B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U stavební zakázky</a:t>
            </a:r>
          </a:p>
          <a:p>
            <a:pPr marL="576000" lvl="2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předmět vymezen dle vyhlášky č. 169/2016 Sb.</a:t>
            </a:r>
          </a:p>
          <a:p>
            <a:pPr marL="576000" lvl="2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dokumentace ideálně do přílohy závazného návrhu smlouvy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DE96FD9-2DCB-7F1C-12F0-435C07CFC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30201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848994A-37EB-4DD5-CC98-1AC37EDCA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 – vymezení předmětu veřejné zakázky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DA8FE1E-112B-6B3C-D55B-8881D83E8A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8000" y="1690688"/>
            <a:ext cx="8976000" cy="4384833"/>
          </a:xfrm>
        </p:spPr>
        <p:txBody>
          <a:bodyPr/>
          <a:lstStyle/>
          <a:p>
            <a:r>
              <a:rPr lang="cs-CZ" dirty="0"/>
              <a:t>Klasifikace CPV kódy:</a:t>
            </a:r>
          </a:p>
          <a:p>
            <a:pPr marL="576000" lvl="2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dle evropského nařízení č. 2195/2002, v platném znění</a:t>
            </a:r>
          </a:p>
          <a:p>
            <a:pPr marL="576000" lvl="2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https://eur-lex.europa.eu/legal-content/CS/TXT/?uri=CELEX%3A02002R2195-20220710&amp;qid=1775024199280</a:t>
            </a:r>
          </a:p>
          <a:p>
            <a:r>
              <a:rPr lang="cs-CZ" dirty="0"/>
              <a:t>Zpravidla lze převzít ze starší ZD, je neměnná od roku 2008.</a:t>
            </a:r>
          </a:p>
          <a:p>
            <a:r>
              <a:rPr lang="cs-CZ" dirty="0"/>
              <a:t>Rozlišovat od klasifikace číselníkem NIPEZ, často stejný kód ale jiné slovní označení, lze zkontrolovat dle Věstníku veřejných zakázek.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A21D727-D5B3-93F5-F5C6-9BDA9A9ED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15821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B1859B-7D50-DDA2-71A4-1F20922977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6768A3-011B-A5D6-C6CE-F73F5FA3D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 – vymezení předmětu veřejné zakázky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3620A9A-9C10-2D55-F5EE-A85E6C698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8000" y="1690688"/>
            <a:ext cx="8976000" cy="4384833"/>
          </a:xfrm>
        </p:spPr>
        <p:txBody>
          <a:bodyPr/>
          <a:lstStyle/>
          <a:p>
            <a:r>
              <a:rPr lang="cs-CZ" dirty="0"/>
              <a:t>Předpokládaná hodnota VZ (§§ 16 až 23 ZZVZ)</a:t>
            </a:r>
          </a:p>
          <a:p>
            <a:pPr marL="576000" lvl="2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kdy (ne)uvádíme? (§ 23 odst. 1 ZZVZ, cenová strategie dodavatelů)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99CCF10-746C-324F-E3AA-50BE3A0FA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40697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77C51E-85D6-C376-904E-F1F0A216E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 – vymezení předmětu veřejné zakázky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B3C3D7F-26CC-F432-1A3A-41E1A5C6E4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Pokrýt pokud možno celou životnost předmětu VZ</a:t>
            </a:r>
          </a:p>
          <a:p>
            <a:pPr marL="576000" lvl="2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např. následný servis, podpora, apod.</a:t>
            </a:r>
          </a:p>
          <a:p>
            <a:r>
              <a:rPr lang="cs-CZ" dirty="0"/>
              <a:t>Některá plnění mohou být volitelná</a:t>
            </a:r>
          </a:p>
          <a:p>
            <a:pPr marL="576000" lvl="2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služba exit plánu, tzv. opční právo apod.</a:t>
            </a:r>
          </a:p>
          <a:p>
            <a:r>
              <a:rPr lang="cs-CZ" dirty="0"/>
              <a:t>Zohlednit případné změny</a:t>
            </a:r>
          </a:p>
          <a:p>
            <a:pPr marL="576000" lvl="2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vyhrazené změny závazku jednoduché (inflační doložka, změna člena realizačního týmu) i složité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720D2C1-8A12-E43B-B1A6-A79AFBA86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7596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B37B12-B51D-41F0-F8CF-7D9EE86F6D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9D976-DF6B-D14F-4434-741EBBDCC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 – předmět VZ, technická specifikace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D2F82FD-F902-7ECD-450B-6A9CB63386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Přesně vymezit, které charakteristiky předmětu plnění a jak má dodavatel konkretizovat v nabídce</a:t>
            </a:r>
          </a:p>
          <a:p>
            <a:pPr marL="576000" lvl="2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u dodávek, případně služeb, vhodné stanovit povinnost vyplnit tabulku technické specifikace předmětu plnění, s podrobným návodem co a jak vyplnit</a:t>
            </a:r>
          </a:p>
          <a:p>
            <a:pPr marL="576000" lvl="2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za účelem zajištění souladu s požadavky zadavatele by měl dodavatel popisovat volným textem pouze ty nejzásadnější ukazatele.</a:t>
            </a:r>
          </a:p>
          <a:p>
            <a:endParaRPr lang="cs-CZ" dirty="0">
              <a:solidFill>
                <a:schemeClr val="accent2"/>
              </a:solidFill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5412416-2ED4-749B-A076-655F9F480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742590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C5DA1CC-27FB-1929-08E4-49CC182370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 – způsobilost a kvalifikace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C9B656E-C3A0-B259-601F-9CEE031C8C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Základní způsobilost a profesní způsobilost dle § 77 odst. 1 ZZVZ (výpis z obchodního rejstříku) jsou neměnné (dále též jako „povinná kvalifikace“).</a:t>
            </a:r>
          </a:p>
          <a:p>
            <a:r>
              <a:rPr lang="cs-CZ" dirty="0"/>
              <a:t>Profesní způsobilost dle § 77 odst. 2 ZZVZ, ekonomická dle § 78 ZZVZ a technická kvalifikace dle § 79 ZZVZ výběr kritérií dle uvážení zadavatele.</a:t>
            </a:r>
          </a:p>
          <a:p>
            <a:pPr marL="576000" lvl="2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nastavit minimální úroveň</a:t>
            </a:r>
          </a:p>
          <a:p>
            <a:r>
              <a:rPr lang="cs-CZ" dirty="0"/>
              <a:t>Uzavřený katalog dle kritérií dle § 77 odst. 2 až § 79 ZZVZ. </a:t>
            </a:r>
          </a:p>
          <a:p>
            <a:r>
              <a:rPr lang="cs-CZ" dirty="0"/>
              <a:t>Zvážit, co zadavatel skutečně potřebuje již v nabídce (§ 86 odst. 2 ZZVZ)</a:t>
            </a:r>
          </a:p>
          <a:p>
            <a:r>
              <a:rPr lang="cs-CZ" dirty="0"/>
              <a:t>Jiná kritéria kvalifikace lze uplatnit: </a:t>
            </a:r>
          </a:p>
          <a:p>
            <a:pPr marL="576000" lvl="2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ve zjednodušeném podlimitním řízení a ve zjednodušeném režimu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76AED6F-6DBD-88C8-8E56-665DAC07F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01053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4E3DEF6-1247-8A76-6638-34F63DAF7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 – volitelná kritéria kvalifikace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AF3BAB4-6577-9890-CA2D-62D2C71E20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0000" y="1344168"/>
            <a:ext cx="8964000" cy="4731353"/>
          </a:xfrm>
        </p:spPr>
        <p:txBody>
          <a:bodyPr/>
          <a:lstStyle/>
          <a:p>
            <a:r>
              <a:rPr lang="cs-CZ" dirty="0"/>
              <a:t>Jednoznačná, přesně definovaná a srozumitelná (zásada transparentnosti § 6 ZZVZ, vnitřní odkazy v ZD?)</a:t>
            </a:r>
          </a:p>
          <a:p>
            <a:r>
              <a:rPr lang="cs-CZ" dirty="0"/>
              <a:t>Srozumitelná i pro administrátora (navrhuje protokoly…)</a:t>
            </a:r>
          </a:p>
          <a:p>
            <a:r>
              <a:rPr lang="cs-CZ" dirty="0"/>
              <a:t>Určen způsob prokázání (zohlednit i časovou náročnost)</a:t>
            </a:r>
          </a:p>
          <a:p>
            <a:pPr marL="576000" lvl="2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seznam referencí a seznam členů realizačního týmu vhodné prokazovat prostřednictvím vzorového formuláře. Výhody formulářů…</a:t>
            </a:r>
          </a:p>
          <a:p>
            <a:pPr marL="576000" lvl="2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u referencí zvážit nastavení odchylné od § 79 odst. 4 ZZVZ</a:t>
            </a:r>
            <a:endParaRPr lang="cs-CZ" dirty="0"/>
          </a:p>
          <a:p>
            <a:r>
              <a:rPr lang="cs-CZ" dirty="0"/>
              <a:t>Přiměřená a odůvodněná ve vztahu k předmětu veřejné zakázky (zásada zákazu diskriminace dle § 6 ZZVZ)</a:t>
            </a:r>
          </a:p>
          <a:p>
            <a:r>
              <a:rPr lang="cs-CZ" dirty="0"/>
              <a:t>Zajistit realizaci v návrhu smlouvy i závazkem ve smlouvě s jinou osobou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60A6E27-7768-79E0-F2CD-DBB9B1525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258212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8ABAF3-55B1-E0C0-80C2-6E8CC747BD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 – volitelná kritéria kvalifikace - „jiná“ osoba a společná účast dodavatelů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C081829-542D-A623-A412-321E7BBBC7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Kvalifikaci obecně lze prokázat prostřednictvím jiných osob. </a:t>
            </a:r>
          </a:p>
          <a:p>
            <a:pPr marL="576000" lvl="2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v tomto případě povinnost předložit doklady dle § 83 ZZVZ – „povinná kvalifikace“ jiné osoby, ale lze nahradit čestným prohlášením dle § 86 odst. 2 ZZVZ</a:t>
            </a:r>
          </a:p>
          <a:p>
            <a:pPr marL="576000" lvl="2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vhodné nevztahovat čestné prohlášení na prokazované kritérium kvalifikace a smlouvu s poddodavatelem </a:t>
            </a:r>
          </a:p>
          <a:p>
            <a:pPr marL="360000" lvl="1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Pokud zadavatel vyloučí u významných činností dle § 105 odst. 2 ZZVZ plnění prostřednictvím třetích osob, nelze odpovídající část plnění prokázat prostřednictvím jiné osoby.</a:t>
            </a:r>
          </a:p>
          <a:p>
            <a:pPr marL="576000" lvl="2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zadavatelé ale fakticky mohou obejít prostřednictvím společné účasti dodavatelů, riziko lze omezit požadavkem na společnou a nerozdílnou odpovědnost všech dodavatelů, kteří společně podávají nabídku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2031564-0DA0-C340-26DE-CAD28B5D8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029149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784A24-4FF1-6178-3B8B-E290B97086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4EDAA6-0EAE-268F-BF35-1B42B961B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 – volitelná kritéria kvalifikace - „jiná“ osoba a společná účast dodavatelů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7C54360-3CCA-ED11-2551-EE01940E3F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8000" y="1690688"/>
            <a:ext cx="8976000" cy="4384833"/>
          </a:xfrm>
        </p:spPr>
        <p:txBody>
          <a:bodyPr/>
          <a:lstStyle/>
          <a:p>
            <a:r>
              <a:rPr lang="cs-CZ" dirty="0"/>
              <a:t>Doporučuji požadovat již v nabídce:</a:t>
            </a:r>
          </a:p>
          <a:p>
            <a:pPr marL="576000" lvl="2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smlouvu nebo jinou osobou podepsané potvrzení o její existenci</a:t>
            </a:r>
          </a:p>
          <a:p>
            <a:pPr marL="576000" lvl="2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doklady prokazující volitelnou kvalifikaci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5068845-763A-8DB3-E205-1994DF99E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551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Nadpis 15">
            <a:extLst>
              <a:ext uri="{FF2B5EF4-FFF2-40B4-BE49-F238E27FC236}">
                <a16:creationId xmlns:a16="http://schemas.microsoft.com/office/drawing/2014/main" id="{8CCBD5BF-F0ED-EE19-B6A5-FBF2F968B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Záměr veřejné zakázky</a:t>
            </a:r>
          </a:p>
        </p:txBody>
      </p:sp>
      <p:sp>
        <p:nvSpPr>
          <p:cNvPr id="17" name="Zástupný obsah 16">
            <a:extLst>
              <a:ext uri="{FF2B5EF4-FFF2-40B4-BE49-F238E27FC236}">
                <a16:creationId xmlns:a16="http://schemas.microsoft.com/office/drawing/2014/main" id="{89750FEE-F16F-E58E-7376-BD2E54619F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8000" y="1690688"/>
            <a:ext cx="8964000" cy="3915521"/>
          </a:xfrm>
        </p:spPr>
        <p:txBody>
          <a:bodyPr/>
          <a:lstStyle/>
          <a:p>
            <a:r>
              <a:rPr lang="cs-CZ" dirty="0"/>
              <a:t>Není legislativně upraven, nástroj managementu.</a:t>
            </a:r>
          </a:p>
          <a:p>
            <a:r>
              <a:rPr lang="cs-CZ" dirty="0"/>
              <a:t>Jakýmkoli požadavkům musí rozumět i zadavatel (a ti, kdo připravují zadávací dokumentaci)</a:t>
            </a:r>
          </a:p>
          <a:p>
            <a:pPr lvl="1"/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776CB6E-2EB4-BC9E-DA18-10E4D9C5D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55200" y="6300000"/>
            <a:ext cx="2743200" cy="365125"/>
          </a:xfrm>
        </p:spPr>
        <p:txBody>
          <a:bodyPr/>
          <a:lstStyle/>
          <a:p>
            <a:fld id="{1CF5A12E-3DFE-4C3E-9036-7893F29C52C1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829491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9A55EA-4D56-95D7-2D79-6702A6012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Související § 37 odst. 1 ZZVZ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4F18E19-BC14-F27D-14DF-74EA2A5BA1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0000" y="1391904"/>
            <a:ext cx="8964000" cy="3915521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i="1" dirty="0"/>
              <a:t>(1) Podmínky účasti v zadávacím řízení může zadavatel stanovit jako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i="1" dirty="0"/>
              <a:t> a) podmínky kvalifikace,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i="1" dirty="0"/>
              <a:t> b) technické podmínky vymezující předmět veřejné zakázky včetně podmínek nakládání s právy k průmyslovému nebo duševnímu vlastnictví vzniklými v souvislosti s plněním smlouvy na veřejnou zakázku,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i="1" dirty="0"/>
              <a:t> c) obchodní nebo jiné smluvní podmínky vztahující se k předmětu veřejné zakázky, nebo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i="1" dirty="0"/>
              <a:t> d) zvláštní podmínky plnění veřejné zakázky, a to zejména v oblasti vlivu předmětu veřejné zakázky na životní prostředí, sociálních důsledků vyplývajících z předmětu veřejné zakázky, hospodářské oblasti nebo inovací.</a:t>
            </a:r>
          </a:p>
          <a:p>
            <a:r>
              <a:rPr lang="cs-CZ" dirty="0"/>
              <a:t>Kvalifikace je jedním z klíčových požadavků zadávací dokumentace.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BCC88CB-BC01-DDA5-B78C-D9414EC5C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563558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479DD32-90F1-40B0-0051-E09AE6152B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Technické podmínky vymezující předmět VZ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17A7D83-0A56-612F-00C9-B362A215ED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Jeden z klíčových požadavků ve smyslu § 37 ZZVZ</a:t>
            </a:r>
          </a:p>
          <a:p>
            <a:r>
              <a:rPr lang="cs-CZ" dirty="0"/>
              <a:t>Přesně vymezit, které charakteristiky předmětu plnění a jak má dodavatel konkretizovat v nabídce</a:t>
            </a:r>
          </a:p>
          <a:p>
            <a:pPr marL="576000" lvl="2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u dodávek, případně služeb, vhodné stanovit povinnost vyplnit tabulku technické specifikace předmětu plnění, s podrobným návodem co a jak vyplnit</a:t>
            </a:r>
          </a:p>
          <a:p>
            <a:pPr marL="576000" lvl="2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za účelem zajištění souladu s požadavky zadavatele by měl dodavatel popisovat volným textem pouze ty nejzásadnější ukazatele</a:t>
            </a:r>
          </a:p>
          <a:p>
            <a:pPr marL="576000" lvl="2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u VZ na stavební práce předmět vymezen dle vyhlášky č. 169/2016 Sb.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61BD489-D670-59BE-9990-D36E8B7B3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439439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CA0755-1435-74DB-C292-45745DE52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Obchodní podmínky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6E7EA6C-7CC7-D8A1-A4D7-3B457FC460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Závazný návrh smlouvy…</a:t>
            </a:r>
          </a:p>
          <a:p>
            <a:r>
              <a:rPr lang="cs-CZ" dirty="0"/>
              <a:t>Výjimkou jsou případy, kdy dodavatelé </a:t>
            </a:r>
            <a:r>
              <a:rPr lang="cs-CZ" u="sng" dirty="0"/>
              <a:t>skutečně</a:t>
            </a:r>
            <a:r>
              <a:rPr lang="cs-CZ" dirty="0"/>
              <a:t> neakceptují.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3D26F92-1C5A-DE9E-5A0F-9D1B1B4E4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864975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60E2315-EB2F-1C44-BAAA-3489520B8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 – hodnotící kritéria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8C8727C-A0BD-3EF9-1310-7ABE451C58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Postup dle §§ 114 až 119 ZZVZ </a:t>
            </a:r>
          </a:p>
          <a:p>
            <a:r>
              <a:rPr lang="cs-CZ" dirty="0"/>
              <a:t>Zadavatel seřazuje nabídky dle míry naplnění stanovených kritérií ekonomické výhodnosti</a:t>
            </a:r>
          </a:p>
          <a:p>
            <a:r>
              <a:rPr lang="cs-CZ" dirty="0"/>
              <a:t>Definovat jednoznačně, přesně i s odkazy na návrh smlouvy</a:t>
            </a:r>
          </a:p>
          <a:p>
            <a:r>
              <a:rPr lang="cs-CZ" dirty="0"/>
              <a:t>Nabídku musí být možné promítnout do smlouvy</a:t>
            </a:r>
          </a:p>
          <a:p>
            <a:r>
              <a:rPr lang="cs-CZ" dirty="0"/>
              <a:t>Nabídky musí být ověřitelné a naplnění kritérií porovnatelné (§ 116 odst. 3 ZZVZ)</a:t>
            </a:r>
          </a:p>
          <a:p>
            <a:r>
              <a:rPr lang="cs-CZ" dirty="0"/>
              <a:t>Čím složitější, tím časově náročnější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75A6259-8A2D-8677-3842-4F5638B6C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304049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9ACD58-9782-C3CA-D336-0C26E933E2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5CF9AB7-C9F2-3F59-B453-74FC85D5A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 – hodnotící kritéria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A229471-4A33-0AA6-F66B-02AFA51B4E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Kdo personálně zajistí hodnocení?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2686DF4-7801-81D5-7B39-D9BC7FF94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431951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4532AB-3648-1C0A-8D4E-CF4010A7B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 – řazení nabídky, požadavky na doklady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277E2B-C5E2-7C81-1158-B42C57FFFC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 ZD vhodné uvést doporučené řazení nabídky</a:t>
            </a:r>
          </a:p>
          <a:p>
            <a:pPr marL="576000" lvl="2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uvést všechny dokumenty, dodavatelé se budou dle přehledu orientovat</a:t>
            </a:r>
          </a:p>
          <a:p>
            <a:r>
              <a:rPr lang="cs-CZ" dirty="0"/>
              <a:t>Obecně postačují prosté kopie (§ 45 odst. 1 ZZVZ) a překlady bez úředního ověření (§ 45 odst. 3 ZZVZ, nemusí být od soudního překladatele).</a:t>
            </a:r>
          </a:p>
          <a:p>
            <a:r>
              <a:rPr lang="cs-CZ" dirty="0"/>
              <a:t>Zvážit výjimky z požadavku na jazyk nabídky (typicky pro anglické produktové listy)</a:t>
            </a:r>
          </a:p>
          <a:p>
            <a:r>
              <a:rPr lang="cs-CZ" dirty="0"/>
              <a:t>Uvést odkaz na elektronický nástroj, kam se podají nabídky 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2BAF33D-2635-448B-2F51-96EE0ADB6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959162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87A474F-A1B1-D8B1-01DB-C8BCF560D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Lhůta pro podání nabídek/žádostí o účast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AA1A8AB-8237-62C2-1EE7-85D38B0E5D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Minimální délku stanoví ZZVZ pro každý druh zadávacího řízení a zvolený režim ZZVZ (§§ 54, 57, 59 a 62 ZZVZ).</a:t>
            </a:r>
          </a:p>
          <a:p>
            <a:r>
              <a:rPr lang="cs-CZ" dirty="0"/>
              <a:t>Zákonné případy, kdy je třeba stanovit delší – zejména pokud není celá ZD uveřejněna na profilu zadavatele nebo se koná prohlídka místa plnění (§ 97 ZZVZ).</a:t>
            </a:r>
          </a:p>
          <a:p>
            <a:r>
              <a:rPr lang="cs-CZ" dirty="0"/>
              <a:t>Lhůta musí být také přiměřená ve vztahu ke </a:t>
            </a:r>
            <a:r>
              <a:rPr lang="cs-CZ" u="sng" dirty="0"/>
              <a:t>konkrétnímu</a:t>
            </a:r>
            <a:r>
              <a:rPr lang="cs-CZ" dirty="0"/>
              <a:t> předmětu veřejné zakázky a dokumentům požadovaným v nabídce (srov. § 36 odst. 5 ZZVZ).</a:t>
            </a:r>
          </a:p>
          <a:p>
            <a:r>
              <a:rPr lang="cs-CZ" dirty="0"/>
              <a:t>Pravidla pro počítání lhůty.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9123F79-B70F-7851-0142-508CF039C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36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732601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BAC884-D54C-24DA-161F-43C90DE4F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Další podmínky pro uzavření smlouvy dle § 104 ZZVZ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D740BD4-3551-AE86-84AC-C1C9C2A76F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Doklady, kde by bylo nepřiměřené vyžadovat je již v nabídce</a:t>
            </a:r>
          </a:p>
          <a:p>
            <a:pPr marL="576000" lvl="2" indent="-360000" fontAlgn="base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a) předložení dokladů nebo vzorků vztahujících se k předmětu plnění veřejné zakázky nebo kvalifikaci dodavatele,</a:t>
            </a:r>
          </a:p>
          <a:p>
            <a:pPr marL="576000" lvl="2" indent="-360000" fontAlgn="base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b) úspěšný výsledek zkoušek vzorků,</a:t>
            </a:r>
          </a:p>
          <a:p>
            <a:pPr marL="576000" lvl="2" indent="-360000" fontAlgn="base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c) předložení dokladu prokazujícího schopnost dodavatele zabezpečit ochranu utajovaných informací, je-li to k plnění veřejné zakázky nezbytné,</a:t>
            </a:r>
          </a:p>
          <a:p>
            <a:pPr marL="576000" lvl="2" indent="-360000" fontAlgn="base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d) přijetí určité formy spolupráce podle </a:t>
            </a:r>
            <a:r>
              <a:rPr lang="cs-CZ" sz="20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§ 37 odst. 4</a:t>
            </a:r>
            <a:r>
              <a:rPr lang="cs-CZ" sz="2000" dirty="0"/>
              <a:t>,</a:t>
            </a:r>
          </a:p>
          <a:p>
            <a:pPr marL="576000" lvl="2" indent="-360000" fontAlgn="base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e) bližší podmínky součinnosti před uzavřením smlouvy, nebo</a:t>
            </a:r>
          </a:p>
          <a:p>
            <a:pPr marL="576000" lvl="2" indent="-360000" fontAlgn="base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f) předložení dokladu o zveřejnění účetní závěrky podle </a:t>
            </a:r>
            <a:r>
              <a:rPr lang="cs-CZ" sz="20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§ 21a</a:t>
            </a:r>
            <a:r>
              <a:rPr lang="cs-CZ" sz="2000" dirty="0"/>
              <a:t> zákona </a:t>
            </a:r>
            <a:r>
              <a:rPr lang="cs-CZ" sz="2000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 účetnictví</a:t>
            </a:r>
            <a:r>
              <a:rPr lang="cs-CZ" sz="2000" dirty="0"/>
              <a:t>.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9257997-F89D-5010-429E-924CBDFF6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37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183951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127878-7249-41F4-8CBC-B5C81373AD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00000" y="2116183"/>
            <a:ext cx="5400000" cy="1916866"/>
          </a:xfrm>
        </p:spPr>
        <p:txBody>
          <a:bodyPr/>
          <a:lstStyle/>
          <a:p>
            <a:r>
              <a:rPr lang="cs-CZ" dirty="0"/>
              <a:t>Děkuji</a:t>
            </a:r>
            <a:br>
              <a:rPr lang="cs-CZ" dirty="0"/>
            </a:br>
            <a:r>
              <a:rPr lang="cs-CZ" dirty="0"/>
              <a:t>za pozornost</a:t>
            </a:r>
          </a:p>
        </p:txBody>
      </p:sp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id="{78819B76-FCCF-20DD-93BA-079BCCC645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00000" y="4245429"/>
            <a:ext cx="5400000" cy="1968940"/>
          </a:xfrm>
        </p:spPr>
        <p:txBody>
          <a:bodyPr>
            <a:normAutofit/>
          </a:bodyPr>
          <a:lstStyle/>
          <a:p>
            <a:r>
              <a:rPr lang="cs-CZ" dirty="0"/>
              <a:t>Ing. Mgr. Radek Vršecký, Ph.D.</a:t>
            </a:r>
          </a:p>
          <a:p>
            <a:r>
              <a:rPr lang="cs-CZ" dirty="0">
                <a:solidFill>
                  <a:schemeClr val="accent5"/>
                </a:solidFill>
              </a:rPr>
              <a:t>radek.vrsecky@mmr.gov.cz</a:t>
            </a:r>
          </a:p>
        </p:txBody>
      </p:sp>
    </p:spTree>
    <p:extLst>
      <p:ext uri="{BB962C8B-B14F-4D97-AF65-F5344CB8AC3E}">
        <p14:creationId xmlns:p14="http://schemas.microsoft.com/office/powerpoint/2010/main" val="27263870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CA6AFA-5125-171A-7B4C-A6DC932B06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Nadpis 15">
            <a:extLst>
              <a:ext uri="{FF2B5EF4-FFF2-40B4-BE49-F238E27FC236}">
                <a16:creationId xmlns:a16="http://schemas.microsoft.com/office/drawing/2014/main" id="{78953F6B-64DF-A507-9D8F-D2AE8D34C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Záměr veřejné zakázky</a:t>
            </a:r>
          </a:p>
        </p:txBody>
      </p:sp>
      <p:sp>
        <p:nvSpPr>
          <p:cNvPr id="17" name="Zástupný obsah 16">
            <a:extLst>
              <a:ext uri="{FF2B5EF4-FFF2-40B4-BE49-F238E27FC236}">
                <a16:creationId xmlns:a16="http://schemas.microsoft.com/office/drawing/2014/main" id="{3F14AB5B-529B-89A9-FE93-8A4145EAF7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8000" y="1690688"/>
            <a:ext cx="8964000" cy="3915521"/>
          </a:xfrm>
        </p:spPr>
        <p:txBody>
          <a:bodyPr/>
          <a:lstStyle/>
          <a:p>
            <a:r>
              <a:rPr lang="cs-CZ" dirty="0"/>
              <a:t>Základní parametrech veřejné zakázky:</a:t>
            </a:r>
          </a:p>
          <a:p>
            <a:pPr marL="576000" lvl="2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předmět VZ a její životní cyklus</a:t>
            </a:r>
          </a:p>
          <a:p>
            <a:pPr marL="576000" lvl="2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předpokládaná hodnota a režim veřejné zakázky,</a:t>
            </a:r>
          </a:p>
          <a:p>
            <a:pPr marL="576000" lvl="2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druh zadávacího řízení,</a:t>
            </a:r>
          </a:p>
          <a:p>
            <a:pPr marL="576000" lvl="2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kritéria kvalifikace,</a:t>
            </a:r>
          </a:p>
          <a:p>
            <a:pPr marL="576000" lvl="2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hodnotící kritéria,</a:t>
            </a:r>
          </a:p>
          <a:p>
            <a:pPr marL="576000" lvl="2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finance a</a:t>
            </a:r>
          </a:p>
          <a:p>
            <a:pPr marL="576000" lvl="2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určení odpovědných osob.</a:t>
            </a:r>
          </a:p>
          <a:p>
            <a:pPr lvl="1"/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AD2ACB4-E86B-EB12-F459-C1AE20322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55200" y="6300000"/>
            <a:ext cx="2743200" cy="365125"/>
          </a:xfrm>
        </p:spPr>
        <p:txBody>
          <a:bodyPr/>
          <a:lstStyle/>
          <a:p>
            <a:fld id="{1CF5A12E-3DFE-4C3E-9036-7893F29C52C1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7632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DA25E70-016A-5E4D-1986-FE21FB3CB3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Předmět veřejné zakázky a její životní cyklus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C0A0D30-1ACD-2BB3-828B-B14BE5C03A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0000" y="1471239"/>
            <a:ext cx="8964000" cy="3915521"/>
          </a:xfrm>
        </p:spPr>
        <p:txBody>
          <a:bodyPr/>
          <a:lstStyle/>
          <a:p>
            <a:r>
              <a:rPr lang="cs-CZ" dirty="0"/>
              <a:t>Vymezit, co má být předmětem veřejné zakázky:</a:t>
            </a:r>
          </a:p>
          <a:p>
            <a:pPr marL="576000" lvl="2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funkční celek v časové souvislosti (výjimky viz níže) nebo časový úsek u dodávek či služeb pravidelné povahy</a:t>
            </a:r>
          </a:p>
          <a:p>
            <a:pPr marL="576000" lvl="2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změnové požadavky, servis, podpora předmětu veřejné zakázky apod.</a:t>
            </a:r>
          </a:p>
          <a:p>
            <a:r>
              <a:rPr lang="cs-CZ" dirty="0"/>
              <a:t>Vymezit, jak dlouho má trvat plnění veřejné zakázky, resp. jejích milníků</a:t>
            </a:r>
          </a:p>
          <a:p>
            <a:r>
              <a:rPr lang="cs-CZ" dirty="0"/>
              <a:t>Vymezit, co předmětem veřejné zakázky nebude:</a:t>
            </a:r>
          </a:p>
          <a:p>
            <a:pPr marL="576000" lvl="2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bude plněno interně</a:t>
            </a:r>
          </a:p>
          <a:p>
            <a:pPr marL="576000" lvl="2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určité plnění již bylo pořízeno, není na konci živostnosti a nebude nahrazeno (opětovné pořízení obdobného plnění by nebylo v souladu se zásadami 3E: efektivnost, účelnost a hospodárnost)</a:t>
            </a:r>
          </a:p>
          <a:p>
            <a:pPr marL="576000" lvl="2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bude plněno v jiné veřejné zakázce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0FEF490-32D3-6A5F-C1DC-430B57219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40979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BFA49F-1E1D-AB26-5A00-0F3602C50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Předpokládaná hodnota VZ (§ 16 až 23 ZZVZ)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F2CBD4A-92EA-C8DB-7722-D071C01FA7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8000" y="1344168"/>
            <a:ext cx="8976000" cy="4731353"/>
          </a:xfrm>
        </p:spPr>
        <p:txBody>
          <a:bodyPr/>
          <a:lstStyle/>
          <a:p>
            <a:pPr fontAlgn="base">
              <a:spcBef>
                <a:spcPts val="600"/>
              </a:spcBef>
            </a:pPr>
            <a:r>
              <a:rPr lang="cs-CZ" dirty="0"/>
              <a:t>Zadavatelem </a:t>
            </a:r>
            <a:r>
              <a:rPr lang="cs-CZ" b="1" dirty="0">
                <a:solidFill>
                  <a:srgbClr val="00B050"/>
                </a:solidFill>
              </a:rPr>
              <a:t>předpokládaná výše úplaty</a:t>
            </a:r>
            <a:r>
              <a:rPr lang="cs-CZ" b="1" dirty="0">
                <a:solidFill>
                  <a:srgbClr val="000000"/>
                </a:solidFill>
              </a:rPr>
              <a:t> </a:t>
            </a:r>
            <a:r>
              <a:rPr lang="cs-CZ" dirty="0"/>
              <a:t>za plnění veřejné zakázky vyjádřená v penězích (</a:t>
            </a:r>
            <a:r>
              <a:rPr lang="cs-CZ" b="1" dirty="0"/>
              <a:t>bez DPH</a:t>
            </a:r>
            <a:r>
              <a:rPr lang="cs-CZ" dirty="0"/>
              <a:t>)</a:t>
            </a:r>
          </a:p>
          <a:p>
            <a:pPr marL="576000" lvl="2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povinnost zohlednit všechna plnění, která mohou vyplývat ze smlouvy (§ 16 odst. 2 ZZVZ) a smlouva (či smlouvy) by měla pokrývat celý životní cyklus VZ.</a:t>
            </a:r>
          </a:p>
          <a:p>
            <a:r>
              <a:rPr lang="cs-CZ" dirty="0">
                <a:solidFill>
                  <a:srgbClr val="000000"/>
                </a:solidFill>
              </a:rPr>
              <a:t>​</a:t>
            </a:r>
            <a:r>
              <a:rPr lang="cs-CZ" dirty="0"/>
              <a:t>stanoví se:</a:t>
            </a:r>
          </a:p>
          <a:p>
            <a:pPr marL="576000" lvl="2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na základě údajů a informací o zakázkách stejného či podobného předmětu plnění; </a:t>
            </a:r>
          </a:p>
          <a:p>
            <a:pPr marL="576000" lvl="2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nemá-li zadavatel k dispozici takové údaje nebo informace, vychází z informací získaných průzkumem trhu, předběžnými tržními konzultacemi nebo jiným vhodným způsobem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1C2F4EA-5822-D43C-21CD-D83DAFF09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73899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F65B1C-24A1-6AC8-F0D8-59906C909D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191F14D-779E-032A-C130-729ACA910A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Předpokládaná hodnota VZ (§ 16 až 23 ZZVZ)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3DCBD85-C22E-6FBB-FE20-D46225F586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8000" y="1344168"/>
            <a:ext cx="8976000" cy="4731353"/>
          </a:xfrm>
        </p:spPr>
        <p:txBody>
          <a:bodyPr/>
          <a:lstStyle/>
          <a:p>
            <a:pPr fontAlgn="base"/>
            <a:r>
              <a:rPr lang="cs-CZ" dirty="0">
                <a:solidFill>
                  <a:srgbClr val="000000"/>
                </a:solidFill>
              </a:rPr>
              <a:t>​</a:t>
            </a:r>
            <a:r>
              <a:rPr lang="cs-CZ" dirty="0"/>
              <a:t>Stanoví se:</a:t>
            </a:r>
          </a:p>
          <a:p>
            <a:pPr marL="576000" lvl="2" indent="-360000" fontAlgn="base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k okamžiku zahájení zadávacího řízení</a:t>
            </a:r>
          </a:p>
          <a:p>
            <a:pPr marL="576000" lvl="2" indent="-360000" fontAlgn="base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k okamžiku zadání veřejné zakázky, pokud nebyla zadána v zadávacím řízení (VZMR, výjimky) = cena ve smlouvě</a:t>
            </a:r>
          </a:p>
          <a:p>
            <a:r>
              <a:rPr lang="cs-CZ" dirty="0"/>
              <a:t>dodávky (§ 20) – za dobu trvání smlouvy (na dobu neurčitou – 48 m.)</a:t>
            </a:r>
          </a:p>
          <a:p>
            <a:r>
              <a:rPr lang="cs-CZ" dirty="0"/>
              <a:t>služby (§ 21) – za dobu trvání smlouvy, max. 48 m. (i doba neurčitá)</a:t>
            </a:r>
          </a:p>
          <a:p>
            <a:pPr marL="576000" lvl="2" indent="-360000" fontAlgn="base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endParaRPr lang="cs-CZ" sz="2000" dirty="0"/>
          </a:p>
          <a:p>
            <a:pPr marL="576000" lvl="2" indent="-360000" fontAlgn="base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endParaRPr lang="cs-CZ" sz="2000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ED0CAC6-418F-AD00-5AE3-502150585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2836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680D38-E481-FAD3-28C6-A7F559AFA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Př. hodnota - sčítání plnění (§ 18 a 19 ZZVZ)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2951345-ADBA-6CE4-1FDE-9D90B9AAD9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8000" y="1554480"/>
            <a:ext cx="4488000" cy="4402556"/>
          </a:xfrm>
        </p:spPr>
        <p:txBody>
          <a:bodyPr/>
          <a:lstStyle/>
          <a:p>
            <a:pPr marL="0" indent="0" algn="ctr" fontAlgn="base">
              <a:spcAft>
                <a:spcPts val="600"/>
              </a:spcAft>
              <a:buNone/>
            </a:pPr>
            <a:r>
              <a:rPr lang="cs-CZ" b="1" dirty="0"/>
              <a:t>Funkční celek (§ 18)</a:t>
            </a:r>
          </a:p>
          <a:p>
            <a:pPr marL="285750" indent="-285750" fontAlgn="base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všechna plnění, která tvoří:</a:t>
            </a:r>
          </a:p>
          <a:p>
            <a:pPr marL="429750" lvl="1" indent="-285750" fontAlgn="base">
              <a:spcAft>
                <a:spcPts val="600"/>
              </a:spcAft>
            </a:pPr>
            <a:r>
              <a:rPr lang="cs-CZ" sz="2000" b="1" dirty="0">
                <a:solidFill>
                  <a:srgbClr val="0070C0"/>
                </a:solidFill>
              </a:rPr>
              <a:t>funkční celek </a:t>
            </a:r>
            <a:r>
              <a:rPr lang="cs-CZ" sz="2000" dirty="0"/>
              <a:t>(souvislost věcná, místní, účelu) </a:t>
            </a:r>
            <a:r>
              <a:rPr lang="cs-CZ" sz="2000" b="1" u="sng" dirty="0"/>
              <a:t>a</a:t>
            </a:r>
            <a:r>
              <a:rPr lang="cs-CZ" sz="2000" dirty="0"/>
              <a:t> </a:t>
            </a:r>
          </a:p>
          <a:p>
            <a:pPr marL="429750" lvl="1" indent="-285750" fontAlgn="base">
              <a:spcAft>
                <a:spcPts val="600"/>
              </a:spcAft>
            </a:pPr>
            <a:r>
              <a:rPr lang="cs-CZ" sz="2000" dirty="0"/>
              <a:t>jsou zadávána v </a:t>
            </a:r>
            <a:r>
              <a:rPr lang="cs-CZ" sz="2000" b="1" dirty="0">
                <a:solidFill>
                  <a:srgbClr val="0070C0"/>
                </a:solidFill>
              </a:rPr>
              <a:t>časové souvislosti</a:t>
            </a:r>
          </a:p>
          <a:p>
            <a:pPr marL="285750" indent="-285750" fontAlgn="base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fontAlgn="base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možnost vyjmout část plnění do 20 % hodnoty a částky 1,9 mil. Kč (dodávky a služby) a 24,9 mil. Kč (stavební práce) do mírnějšího režimu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8ECF816-8138-2A51-0039-724855A13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8</a:t>
            </a:fld>
            <a:endParaRPr lang="cs-CZ"/>
          </a:p>
        </p:txBody>
      </p:sp>
      <p:sp>
        <p:nvSpPr>
          <p:cNvPr id="5" name="Zástupný symbol obrázku 4">
            <a:extLst>
              <a:ext uri="{FF2B5EF4-FFF2-40B4-BE49-F238E27FC236}">
                <a16:creationId xmlns:a16="http://schemas.microsoft.com/office/drawing/2014/main" id="{392868EF-96D3-0BE2-5167-4D04B397818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263641" y="1554480"/>
            <a:ext cx="4320360" cy="4277609"/>
          </a:xfrm>
        </p:spPr>
        <p:txBody>
          <a:bodyPr/>
          <a:lstStyle/>
          <a:p>
            <a:pPr marL="0" indent="0" algn="ctr" fontAlgn="base">
              <a:spcAft>
                <a:spcPts val="600"/>
              </a:spcAft>
              <a:buNone/>
            </a:pPr>
            <a:r>
              <a:rPr lang="cs-CZ" b="1" dirty="0"/>
              <a:t>Zakázky pravidelné povahy (§ 19)</a:t>
            </a:r>
          </a:p>
          <a:p>
            <a:pPr marL="285750" indent="-285750" fontAlgn="base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zakázky na opakované či trvající dodávky nebo služby</a:t>
            </a:r>
          </a:p>
          <a:p>
            <a:pPr marL="285750" indent="-285750" fontAlgn="base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zakázky </a:t>
            </a:r>
            <a:r>
              <a:rPr lang="cs-CZ" b="1" dirty="0">
                <a:solidFill>
                  <a:srgbClr val="0070C0"/>
                </a:solidFill>
              </a:rPr>
              <a:t>stejného druhu </a:t>
            </a:r>
            <a:r>
              <a:rPr lang="cs-CZ" dirty="0"/>
              <a:t>za posledních </a:t>
            </a:r>
            <a:r>
              <a:rPr lang="cs-CZ" b="1" dirty="0"/>
              <a:t>12 měsíců </a:t>
            </a:r>
            <a:r>
              <a:rPr lang="cs-CZ" dirty="0"/>
              <a:t>(případně upravené o očekávání v příštích 12 měsících)</a:t>
            </a:r>
          </a:p>
          <a:p>
            <a:pPr marL="285750" indent="-285750" fontAlgn="base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PH se upravuje dle trvání smlouvy</a:t>
            </a:r>
          </a:p>
          <a:p>
            <a:pPr marL="285750" indent="-285750" fontAlgn="base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rgbClr val="0070C0"/>
                </a:solidFill>
              </a:rPr>
              <a:t>stejný druh </a:t>
            </a:r>
            <a:r>
              <a:rPr lang="cs-CZ" dirty="0"/>
              <a:t>– širší než funkční celek, na úrovni kategorie CPV kódu</a:t>
            </a:r>
          </a:p>
          <a:p>
            <a:pPr marL="285750" indent="-285750" fontAlgn="base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např. úklid, ostraha, catering, právní služby, poradenské služby, nákup automobilů</a:t>
            </a:r>
          </a:p>
          <a:p>
            <a:pPr marL="285750" indent="-285750" fontAlgn="base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nelze vyjmout 20 %!</a:t>
            </a:r>
          </a:p>
        </p:txBody>
      </p:sp>
    </p:spTree>
    <p:extLst>
      <p:ext uri="{BB962C8B-B14F-4D97-AF65-F5344CB8AC3E}">
        <p14:creationId xmlns:p14="http://schemas.microsoft.com/office/powerpoint/2010/main" val="8669482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2EA550-F4BC-C349-1E22-CC1AE6D561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BCF8DE-1406-6407-B3B7-A1E67F699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Př. hodnota - sčítání plnění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5C96525-A8D7-BD03-A024-1FA71555AD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Zajistit argumenty pro předpokládanou hodnotu:</a:t>
            </a:r>
          </a:p>
          <a:p>
            <a:pPr marL="576000" lvl="2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proč něco nepatří do funkčního celku v časové souvislosti</a:t>
            </a:r>
          </a:p>
          <a:p>
            <a:pPr marL="576000" lvl="2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zda kolísá cena</a:t>
            </a:r>
          </a:p>
          <a:p>
            <a:pPr marL="576000" lvl="2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CPV indikující službu dle Přílohy č. 4 ZZVZ</a:t>
            </a:r>
          </a:p>
          <a:p>
            <a:pPr marL="576000" lvl="2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/>
              <a:t>údaje a informace o zakázkách stejného či podobného předmětu plnění; případně informace získané průzkumem trhu, předběžnými tržními konzultacemi nebo jiným vhodným způsobem</a:t>
            </a:r>
          </a:p>
          <a:p>
            <a:pPr marL="360000" lvl="2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</a:pPr>
            <a:r>
              <a:rPr lang="cs-CZ" sz="2000" dirty="0" err="1">
                <a:solidFill>
                  <a:schemeClr val="tx1"/>
                </a:solidFill>
              </a:rPr>
              <a:t>Předpokládáná</a:t>
            </a:r>
            <a:r>
              <a:rPr lang="cs-CZ" sz="2000" dirty="0">
                <a:solidFill>
                  <a:schemeClr val="tx1"/>
                </a:solidFill>
              </a:rPr>
              <a:t> hodnota není to, co je „</a:t>
            </a:r>
            <a:r>
              <a:rPr lang="cs-CZ" sz="2000" dirty="0" err="1">
                <a:solidFill>
                  <a:schemeClr val="tx1"/>
                </a:solidFill>
              </a:rPr>
              <a:t>narozpočtováno</a:t>
            </a:r>
            <a:r>
              <a:rPr lang="cs-CZ" sz="2000" dirty="0">
                <a:solidFill>
                  <a:schemeClr val="tx1"/>
                </a:solidFill>
              </a:rPr>
              <a:t>“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89DFC05-666C-89BA-9843-E40A047E2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1316248"/>
      </p:ext>
    </p:extLst>
  </p:cSld>
  <p:clrMapOvr>
    <a:masterClrMapping/>
  </p:clrMapOvr>
</p:sld>
</file>

<file path=ppt/theme/theme1.xml><?xml version="1.0" encoding="utf-8"?>
<a:theme xmlns:a="http://schemas.openxmlformats.org/drawingml/2006/main" name="JVS PPT Dark">
  <a:themeElements>
    <a:clrScheme name="JVS barvy">
      <a:dk1>
        <a:srgbClr val="545860"/>
      </a:dk1>
      <a:lt1>
        <a:srgbClr val="FFFFFF"/>
      </a:lt1>
      <a:dk2>
        <a:srgbClr val="0C1838"/>
      </a:dk2>
      <a:lt2>
        <a:srgbClr val="A7A9B3"/>
      </a:lt2>
      <a:accent1>
        <a:srgbClr val="00459B"/>
      </a:accent1>
      <a:accent2>
        <a:srgbClr val="D70C0F"/>
      </a:accent2>
      <a:accent3>
        <a:srgbClr val="F7C1B9"/>
      </a:accent3>
      <a:accent4>
        <a:srgbClr val="690527"/>
      </a:accent4>
      <a:accent5>
        <a:srgbClr val="9DC8E9"/>
      </a:accent5>
      <a:accent6>
        <a:srgbClr val="878A95"/>
      </a:accent6>
      <a:hlink>
        <a:srgbClr val="008C99"/>
      </a:hlink>
      <a:folHlink>
        <a:srgbClr val="452E73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marL="288000" indent="-288000" algn="l">
          <a:spcAft>
            <a:spcPts val="1000"/>
          </a:spcAft>
          <a:buClr>
            <a:schemeClr val="accent5"/>
          </a:buClr>
          <a:buSzPct val="90000"/>
          <a:buFont typeface="Wingdings" pitchFamily="2" charset="2"/>
          <a:buChar char="§"/>
          <a:defRPr sz="200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JVS PPS Light">
  <a:themeElements>
    <a:clrScheme name="JVS UOSS 1">
      <a:dk1>
        <a:srgbClr val="545860"/>
      </a:dk1>
      <a:lt1>
        <a:srgbClr val="FFFFFF"/>
      </a:lt1>
      <a:dk2>
        <a:srgbClr val="0C1838"/>
      </a:dk2>
      <a:lt2>
        <a:srgbClr val="A7A9B3"/>
      </a:lt2>
      <a:accent1>
        <a:srgbClr val="00459B"/>
      </a:accent1>
      <a:accent2>
        <a:srgbClr val="D70C0F"/>
      </a:accent2>
      <a:accent3>
        <a:srgbClr val="F7C1B9"/>
      </a:accent3>
      <a:accent4>
        <a:srgbClr val="690527"/>
      </a:accent4>
      <a:accent5>
        <a:srgbClr val="9DC8E9"/>
      </a:accent5>
      <a:accent6>
        <a:srgbClr val="878A95"/>
      </a:accent6>
      <a:hlink>
        <a:srgbClr val="008C99"/>
      </a:hlink>
      <a:folHlink>
        <a:srgbClr val="452E73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marL="288000" indent="-288000" algn="l">
          <a:spcAft>
            <a:spcPts val="1000"/>
          </a:spcAft>
          <a:buClr>
            <a:schemeClr val="accent1"/>
          </a:buClr>
          <a:buSzPct val="90000"/>
          <a:buFont typeface="Wingdings" pitchFamily="2" charset="2"/>
          <a:buChar char="§"/>
          <a:defRPr sz="20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49E6BE534F60E469CE8F6942E8CB243" ma:contentTypeVersion="3" ma:contentTypeDescription="Vytvoří nový dokument" ma:contentTypeScope="" ma:versionID="f016a36121c73f128f837a688d434fda">
  <xsd:schema xmlns:xsd="http://www.w3.org/2001/XMLSchema" xmlns:xs="http://www.w3.org/2001/XMLSchema" xmlns:p="http://schemas.microsoft.com/office/2006/metadata/properties" xmlns:ns2="46101490-013c-45ea-bf1a-4a68c9a652b7" targetNamespace="http://schemas.microsoft.com/office/2006/metadata/properties" ma:root="true" ma:fieldsID="34c1f9b9eddcae5283eef7731ea9b1bc" ns2:_="">
    <xsd:import namespace="46101490-013c-45ea-bf1a-4a68c9a652b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101490-013c-45ea-bf1a-4a68c9a652b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76417A6-8771-430D-A2A0-70E5FBC37019}">
  <ds:schemaRefs>
    <ds:schemaRef ds:uri="46101490-013c-45ea-bf1a-4a68c9a652b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CC91B0F1-BDD1-486A-BD8F-8AC4E1CC693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D19C120-5274-443A-93A6-139E5591E124}">
  <ds:schemaRefs>
    <ds:schemaRef ds:uri="b42b3ace-cfc9-4323-a967-7cca6ffa24cc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1399</TotalTime>
  <Words>2570</Words>
  <Application>Microsoft Office PowerPoint</Application>
  <PresentationFormat>Širokoúhlá obrazovka</PresentationFormat>
  <Paragraphs>258</Paragraphs>
  <Slides>38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38</vt:i4>
      </vt:variant>
    </vt:vector>
  </HeadingPairs>
  <TitlesOfParts>
    <vt:vector size="42" baseType="lpstr">
      <vt:lpstr>Arial</vt:lpstr>
      <vt:lpstr>Wingdings</vt:lpstr>
      <vt:lpstr>JVS PPT Dark</vt:lpstr>
      <vt:lpstr>JVS PPS Light</vt:lpstr>
      <vt:lpstr>Příprava zadávacích podmínek pohledem administrátora</vt:lpstr>
      <vt:lpstr>Obsah</vt:lpstr>
      <vt:lpstr>Záměr veřejné zakázky</vt:lpstr>
      <vt:lpstr>Záměr veřejné zakázky</vt:lpstr>
      <vt:lpstr>Předmět veřejné zakázky a její životní cyklus</vt:lpstr>
      <vt:lpstr>Předpokládaná hodnota VZ (§ 16 až 23 ZZVZ)</vt:lpstr>
      <vt:lpstr>Předpokládaná hodnota VZ (§ 16 až 23 ZZVZ)</vt:lpstr>
      <vt:lpstr>Př. hodnota - sčítání plnění (§ 18 a 19 ZZVZ)</vt:lpstr>
      <vt:lpstr>Př. hodnota - sčítání plnění</vt:lpstr>
      <vt:lpstr>Volba druhu zadávacího řízení a režimu</vt:lpstr>
      <vt:lpstr>Kritéria kvalifikace a hodnotící kritéria</vt:lpstr>
      <vt:lpstr>Finance</vt:lpstr>
      <vt:lpstr>Určení odpovědných osob</vt:lpstr>
      <vt:lpstr>Předběžná tržní konzultace</vt:lpstr>
      <vt:lpstr>Výstup z předběžné tržní konzultace (§ 36 odst. 4 věta druhá ZZVZ)</vt:lpstr>
      <vt:lpstr>Příprava zadávací dokumentace</vt:lpstr>
      <vt:lpstr>Příprava zadávací dokumentace</vt:lpstr>
      <vt:lpstr>Název veřejné zakázky a odkazy</vt:lpstr>
      <vt:lpstr>ZD – vymezení předmětu veřejné zakázky</vt:lpstr>
      <vt:lpstr>ZD – vymezení předmětu veřejné zakázky</vt:lpstr>
      <vt:lpstr>ZD – vymezení předmětu veřejné zakázky</vt:lpstr>
      <vt:lpstr>ZD – vymezení předmětu veřejné zakázky</vt:lpstr>
      <vt:lpstr>ZD – vymezení předmětu veřejné zakázky</vt:lpstr>
      <vt:lpstr>ZD – vymezení předmětu veřejné zakázky</vt:lpstr>
      <vt:lpstr>ZD – předmět VZ, technická specifikace</vt:lpstr>
      <vt:lpstr>ZD – způsobilost a kvalifikace</vt:lpstr>
      <vt:lpstr>ZD – volitelná kritéria kvalifikace</vt:lpstr>
      <vt:lpstr>ZD – volitelná kritéria kvalifikace - „jiná“ osoba a společná účast dodavatelů</vt:lpstr>
      <vt:lpstr>ZD – volitelná kritéria kvalifikace - „jiná“ osoba a společná účast dodavatelů</vt:lpstr>
      <vt:lpstr>Související § 37 odst. 1 ZZVZ</vt:lpstr>
      <vt:lpstr>Technické podmínky vymezující předmět VZ</vt:lpstr>
      <vt:lpstr>Obchodní podmínky</vt:lpstr>
      <vt:lpstr>ZD – hodnotící kritéria</vt:lpstr>
      <vt:lpstr>ZD – hodnotící kritéria</vt:lpstr>
      <vt:lpstr>ZD – řazení nabídky, požadavky na doklady</vt:lpstr>
      <vt:lpstr>Lhůta pro podání nabídek/žádostí o účast</vt:lpstr>
      <vt:lpstr>Další podmínky pro uzavření smlouvy dle § 104 ZZVZ</vt:lpstr>
      <vt:lpstr>Děkuji za pozornost</vt:lpstr>
    </vt:vector>
  </TitlesOfParts>
  <Manager/>
  <Company>Jednotný vizuální styl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subject/>
  <dc:creator>Karel Drašnar</dc:creator>
  <cp:keywords/>
  <dc:description/>
  <cp:lastModifiedBy>Vršecký Radek</cp:lastModifiedBy>
  <cp:revision>339</cp:revision>
  <cp:lastPrinted>2025-10-24T08:31:40Z</cp:lastPrinted>
  <dcterms:created xsi:type="dcterms:W3CDTF">2025-01-29T13:36:29Z</dcterms:created>
  <dcterms:modified xsi:type="dcterms:W3CDTF">2026-04-07T13:48:49Z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0x010100D49E6BE534F60E469CE8F6942E8CB243</vt:lpwstr>
  </property>
  <property fmtid="{D5CDD505-2E9C-101B-9397-08002B2CF9AE}" pid="3" name="MediaServiceImageTags">
    <vt:lpwstr/>
  </property>
  <property fmtid="{D5CDD505-2E9C-101B-9397-08002B2CF9AE}" pid="4" name="MSIP_Label_b3564849-fbfc-4795-ad59-055bb350645f_Enabled">
    <vt:lpwstr>true</vt:lpwstr>
  </property>
  <property fmtid="{D5CDD505-2E9C-101B-9397-08002B2CF9AE}" pid="5" name="MSIP_Label_b3564849-fbfc-4795-ad59-055bb350645f_SetDate">
    <vt:lpwstr>2025-11-05T08:47:26Z</vt:lpwstr>
  </property>
  <property fmtid="{D5CDD505-2E9C-101B-9397-08002B2CF9AE}" pid="6" name="MSIP_Label_b3564849-fbfc-4795-ad59-055bb350645f_Method">
    <vt:lpwstr>Standard</vt:lpwstr>
  </property>
  <property fmtid="{D5CDD505-2E9C-101B-9397-08002B2CF9AE}" pid="7" name="MSIP_Label_b3564849-fbfc-4795-ad59-055bb350645f_Name">
    <vt:lpwstr>M102S01</vt:lpwstr>
  </property>
  <property fmtid="{D5CDD505-2E9C-101B-9397-08002B2CF9AE}" pid="8" name="MSIP_Label_b3564849-fbfc-4795-ad59-055bb350645f_SiteId">
    <vt:lpwstr>65154e19-ce31-44e2-97af-2480f4c17f95</vt:lpwstr>
  </property>
  <property fmtid="{D5CDD505-2E9C-101B-9397-08002B2CF9AE}" pid="9" name="MSIP_Label_b3564849-fbfc-4795-ad59-055bb350645f_ActionId">
    <vt:lpwstr>a46c3e65-4ee5-4762-a82b-3d1c88712a7f</vt:lpwstr>
  </property>
  <property fmtid="{D5CDD505-2E9C-101B-9397-08002B2CF9AE}" pid="10" name="MSIP_Label_b3564849-fbfc-4795-ad59-055bb350645f_ContentBits">
    <vt:lpwstr>0</vt:lpwstr>
  </property>
  <property fmtid="{D5CDD505-2E9C-101B-9397-08002B2CF9AE}" pid="11" name="MSIP_Label_b3564849-fbfc-4795-ad59-055bb350645f_Tag">
    <vt:lpwstr>10, 3, 0, 1</vt:lpwstr>
  </property>
  <property fmtid="{D5CDD505-2E9C-101B-9397-08002B2CF9AE}" pid="12" name="xd_ProgID">
    <vt:lpwstr/>
  </property>
  <property fmtid="{D5CDD505-2E9C-101B-9397-08002B2CF9AE}" pid="13" name="ComplianceAssetId">
    <vt:lpwstr/>
  </property>
  <property fmtid="{D5CDD505-2E9C-101B-9397-08002B2CF9AE}" pid="14" name="TemplateUrl">
    <vt:lpwstr/>
  </property>
  <property fmtid="{D5CDD505-2E9C-101B-9397-08002B2CF9AE}" pid="15" name="_ExtendedDescription">
    <vt:lpwstr/>
  </property>
  <property fmtid="{D5CDD505-2E9C-101B-9397-08002B2CF9AE}" pid="16" name="TriggerFlowInfo">
    <vt:lpwstr/>
  </property>
  <property fmtid="{D5CDD505-2E9C-101B-9397-08002B2CF9AE}" pid="17" name="xd_Signature">
    <vt:lpwstr/>
  </property>
</Properties>
</file>