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77"/>
  </p:notesMasterIdLst>
  <p:sldIdLst>
    <p:sldId id="322" r:id="rId6"/>
    <p:sldId id="404"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28" r:id="rId30"/>
    <p:sldId id="430" r:id="rId31"/>
    <p:sldId id="431" r:id="rId32"/>
    <p:sldId id="432" r:id="rId33"/>
    <p:sldId id="433" r:id="rId34"/>
    <p:sldId id="434" r:id="rId35"/>
    <p:sldId id="435" r:id="rId36"/>
    <p:sldId id="436" r:id="rId37"/>
    <p:sldId id="437" r:id="rId38"/>
    <p:sldId id="438" r:id="rId39"/>
    <p:sldId id="439" r:id="rId40"/>
    <p:sldId id="440" r:id="rId41"/>
    <p:sldId id="441" r:id="rId42"/>
    <p:sldId id="442" r:id="rId43"/>
    <p:sldId id="443" r:id="rId44"/>
    <p:sldId id="444" r:id="rId45"/>
    <p:sldId id="445" r:id="rId46"/>
    <p:sldId id="446" r:id="rId47"/>
    <p:sldId id="447" r:id="rId48"/>
    <p:sldId id="448" r:id="rId49"/>
    <p:sldId id="449" r:id="rId50"/>
    <p:sldId id="450" r:id="rId51"/>
    <p:sldId id="451" r:id="rId52"/>
    <p:sldId id="452" r:id="rId53"/>
    <p:sldId id="453" r:id="rId54"/>
    <p:sldId id="454" r:id="rId55"/>
    <p:sldId id="455" r:id="rId56"/>
    <p:sldId id="456" r:id="rId57"/>
    <p:sldId id="457" r:id="rId58"/>
    <p:sldId id="458" r:id="rId59"/>
    <p:sldId id="459" r:id="rId60"/>
    <p:sldId id="460" r:id="rId61"/>
    <p:sldId id="461" r:id="rId62"/>
    <p:sldId id="466" r:id="rId63"/>
    <p:sldId id="462" r:id="rId64"/>
    <p:sldId id="463" r:id="rId65"/>
    <p:sldId id="464" r:id="rId66"/>
    <p:sldId id="465" r:id="rId67"/>
    <p:sldId id="467" r:id="rId68"/>
    <p:sldId id="468" r:id="rId69"/>
    <p:sldId id="469" r:id="rId70"/>
    <p:sldId id="470" r:id="rId71"/>
    <p:sldId id="472" r:id="rId72"/>
    <p:sldId id="473" r:id="rId73"/>
    <p:sldId id="474" r:id="rId74"/>
    <p:sldId id="475" r:id="rId75"/>
    <p:sldId id="321" r:id="rId7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5ACB1E-0B3C-4C94-BD4C-B952FD507E51}" v="260" dt="2026-03-24T16:36:14.723"/>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78"/>
    <p:restoredTop sz="94684"/>
  </p:normalViewPr>
  <p:slideViewPr>
    <p:cSldViewPr snapToGrid="0">
      <p:cViewPr varScale="1">
        <p:scale>
          <a:sx n="120" d="100"/>
          <a:sy n="120" d="100"/>
        </p:scale>
        <p:origin x="312" y="10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viewProps" Target="view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microsoft.com/office/2016/11/relationships/changesInfo" Target="changesInfos/changesInfo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enková Miluše" userId="a413522e-5473-4032-893e-2f73976a1e09" providerId="ADAL" clId="{135ACB1E-0B3C-4C94-BD4C-B952FD507E51}"/>
    <pc:docChg chg="undo redo custSel addSld delSld modSld">
      <pc:chgData name="Malenková Miluše" userId="a413522e-5473-4032-893e-2f73976a1e09" providerId="ADAL" clId="{135ACB1E-0B3C-4C94-BD4C-B952FD507E51}" dt="2026-03-24T16:36:34.130" v="658" actId="6549"/>
      <pc:docMkLst>
        <pc:docMk/>
      </pc:docMkLst>
      <pc:sldChg chg="modSp mod">
        <pc:chgData name="Malenková Miluše" userId="a413522e-5473-4032-893e-2f73976a1e09" providerId="ADAL" clId="{135ACB1E-0B3C-4C94-BD4C-B952FD507E51}" dt="2026-03-24T16:09:35.700" v="543" actId="20577"/>
        <pc:sldMkLst>
          <pc:docMk/>
          <pc:sldMk cId="2726387024" sldId="321"/>
        </pc:sldMkLst>
        <pc:spChg chg="mod">
          <ac:chgData name="Malenková Miluše" userId="a413522e-5473-4032-893e-2f73976a1e09" providerId="ADAL" clId="{135ACB1E-0B3C-4C94-BD4C-B952FD507E51}" dt="2026-03-24T16:09:35.700" v="543" actId="20577"/>
          <ac:spMkLst>
            <pc:docMk/>
            <pc:sldMk cId="2726387024" sldId="321"/>
            <ac:spMk id="5" creationId="{78819B76-FCCF-20DD-93BA-079BCCC6451D}"/>
          </ac:spMkLst>
        </pc:spChg>
      </pc:sldChg>
      <pc:sldChg chg="modSp mod">
        <pc:chgData name="Malenková Miluše" userId="a413522e-5473-4032-893e-2f73976a1e09" providerId="ADAL" clId="{135ACB1E-0B3C-4C94-BD4C-B952FD507E51}" dt="2026-03-24T16:10:03.760" v="554" actId="20577"/>
        <pc:sldMkLst>
          <pc:docMk/>
          <pc:sldMk cId="2709259792" sldId="322"/>
        </pc:sldMkLst>
        <pc:spChg chg="mod">
          <ac:chgData name="Malenková Miluše" userId="a413522e-5473-4032-893e-2f73976a1e09" providerId="ADAL" clId="{135ACB1E-0B3C-4C94-BD4C-B952FD507E51}" dt="2026-03-24T16:10:03.760" v="554" actId="20577"/>
          <ac:spMkLst>
            <pc:docMk/>
            <pc:sldMk cId="2709259792" sldId="322"/>
            <ac:spMk id="4" creationId="{86131F65-3A82-DFF0-E99A-6E04CBE1E18B}"/>
          </ac:spMkLst>
        </pc:spChg>
      </pc:sldChg>
      <pc:sldChg chg="del">
        <pc:chgData name="Malenková Miluše" userId="a413522e-5473-4032-893e-2f73976a1e09" providerId="ADAL" clId="{135ACB1E-0B3C-4C94-BD4C-B952FD507E51}" dt="2026-03-24T16:09:14.880" v="504" actId="47"/>
        <pc:sldMkLst>
          <pc:docMk/>
          <pc:sldMk cId="3888294916" sldId="325"/>
        </pc:sldMkLst>
      </pc:sldChg>
      <pc:sldChg chg="modSp mod">
        <pc:chgData name="Malenková Miluše" userId="a413522e-5473-4032-893e-2f73976a1e09" providerId="ADAL" clId="{135ACB1E-0B3C-4C94-BD4C-B952FD507E51}" dt="2026-03-24T13:30:05.316" v="59" actId="14100"/>
        <pc:sldMkLst>
          <pc:docMk/>
          <pc:sldMk cId="4283596937" sldId="404"/>
        </pc:sldMkLst>
        <pc:spChg chg="mod">
          <ac:chgData name="Malenková Miluše" userId="a413522e-5473-4032-893e-2f73976a1e09" providerId="ADAL" clId="{135ACB1E-0B3C-4C94-BD4C-B952FD507E51}" dt="2026-03-24T13:30:05.316" v="59" actId="14100"/>
          <ac:spMkLst>
            <pc:docMk/>
            <pc:sldMk cId="4283596937" sldId="404"/>
            <ac:spMk id="5" creationId="{23B79391-F41E-06ED-8621-62DECD06401F}"/>
          </ac:spMkLst>
        </pc:spChg>
      </pc:sldChg>
      <pc:sldChg chg="del">
        <pc:chgData name="Malenková Miluše" userId="a413522e-5473-4032-893e-2f73976a1e09" providerId="ADAL" clId="{135ACB1E-0B3C-4C94-BD4C-B952FD507E51}" dt="2026-03-24T16:09:15.951" v="505" actId="47"/>
        <pc:sldMkLst>
          <pc:docMk/>
          <pc:sldMk cId="1196062097" sldId="405"/>
        </pc:sldMkLst>
      </pc:sldChg>
      <pc:sldChg chg="modSp new mod">
        <pc:chgData name="Malenková Miluše" userId="a413522e-5473-4032-893e-2f73976a1e09" providerId="ADAL" clId="{135ACB1E-0B3C-4C94-BD4C-B952FD507E51}" dt="2026-03-24T13:32:00.442" v="63"/>
        <pc:sldMkLst>
          <pc:docMk/>
          <pc:sldMk cId="4159538178" sldId="406"/>
        </pc:sldMkLst>
        <pc:spChg chg="mod">
          <ac:chgData name="Malenková Miluše" userId="a413522e-5473-4032-893e-2f73976a1e09" providerId="ADAL" clId="{135ACB1E-0B3C-4C94-BD4C-B952FD507E51}" dt="2026-03-24T13:31:51.019" v="62"/>
          <ac:spMkLst>
            <pc:docMk/>
            <pc:sldMk cId="4159538178" sldId="406"/>
            <ac:spMk id="2" creationId="{8AC2FDB7-831B-2397-EB02-91010D61675E}"/>
          </ac:spMkLst>
        </pc:spChg>
        <pc:spChg chg="mod">
          <ac:chgData name="Malenková Miluše" userId="a413522e-5473-4032-893e-2f73976a1e09" providerId="ADAL" clId="{135ACB1E-0B3C-4C94-BD4C-B952FD507E51}" dt="2026-03-24T13:32:00.442" v="63"/>
          <ac:spMkLst>
            <pc:docMk/>
            <pc:sldMk cId="4159538178" sldId="406"/>
            <ac:spMk id="3" creationId="{41BA51AC-D31F-306D-9534-CF04573D1C28}"/>
          </ac:spMkLst>
        </pc:spChg>
      </pc:sldChg>
      <pc:sldChg chg="modSp new mod">
        <pc:chgData name="Malenková Miluše" userId="a413522e-5473-4032-893e-2f73976a1e09" providerId="ADAL" clId="{135ACB1E-0B3C-4C94-BD4C-B952FD507E51}" dt="2026-03-24T13:32:48.181" v="69" actId="14100"/>
        <pc:sldMkLst>
          <pc:docMk/>
          <pc:sldMk cId="4200093215" sldId="407"/>
        </pc:sldMkLst>
        <pc:spChg chg="mod">
          <ac:chgData name="Malenková Miluše" userId="a413522e-5473-4032-893e-2f73976a1e09" providerId="ADAL" clId="{135ACB1E-0B3C-4C94-BD4C-B952FD507E51}" dt="2026-03-24T13:32:45.076" v="68" actId="6549"/>
          <ac:spMkLst>
            <pc:docMk/>
            <pc:sldMk cId="4200093215" sldId="407"/>
            <ac:spMk id="2" creationId="{ACC80AA4-6D22-7FAF-C703-F32EE86E02C2}"/>
          </ac:spMkLst>
        </pc:spChg>
        <pc:spChg chg="mod">
          <ac:chgData name="Malenková Miluše" userId="a413522e-5473-4032-893e-2f73976a1e09" providerId="ADAL" clId="{135ACB1E-0B3C-4C94-BD4C-B952FD507E51}" dt="2026-03-24T13:32:48.181" v="69" actId="14100"/>
          <ac:spMkLst>
            <pc:docMk/>
            <pc:sldMk cId="4200093215" sldId="407"/>
            <ac:spMk id="3" creationId="{41D48B87-2944-C68B-7DD5-B5746DC5E8EB}"/>
          </ac:spMkLst>
        </pc:spChg>
      </pc:sldChg>
      <pc:sldChg chg="modSp new mod">
        <pc:chgData name="Malenková Miluše" userId="a413522e-5473-4032-893e-2f73976a1e09" providerId="ADAL" clId="{135ACB1E-0B3C-4C94-BD4C-B952FD507E51}" dt="2026-03-24T13:34:46.273" v="79" actId="20577"/>
        <pc:sldMkLst>
          <pc:docMk/>
          <pc:sldMk cId="385128382" sldId="408"/>
        </pc:sldMkLst>
        <pc:spChg chg="mod">
          <ac:chgData name="Malenková Miluše" userId="a413522e-5473-4032-893e-2f73976a1e09" providerId="ADAL" clId="{135ACB1E-0B3C-4C94-BD4C-B952FD507E51}" dt="2026-03-24T13:33:07.109" v="73" actId="6549"/>
          <ac:spMkLst>
            <pc:docMk/>
            <pc:sldMk cId="385128382" sldId="408"/>
            <ac:spMk id="2" creationId="{D7E11E9E-B765-7ADF-AB31-FD3AD56D2041}"/>
          </ac:spMkLst>
        </pc:spChg>
        <pc:spChg chg="mod">
          <ac:chgData name="Malenková Miluše" userId="a413522e-5473-4032-893e-2f73976a1e09" providerId="ADAL" clId="{135ACB1E-0B3C-4C94-BD4C-B952FD507E51}" dt="2026-03-24T13:34:46.273" v="79" actId="20577"/>
          <ac:spMkLst>
            <pc:docMk/>
            <pc:sldMk cId="385128382" sldId="408"/>
            <ac:spMk id="3" creationId="{0108FE33-BEAB-D5FC-C91E-5C0D185ACA0C}"/>
          </ac:spMkLst>
        </pc:spChg>
      </pc:sldChg>
      <pc:sldChg chg="modSp new mod">
        <pc:chgData name="Malenková Miluše" userId="a413522e-5473-4032-893e-2f73976a1e09" providerId="ADAL" clId="{135ACB1E-0B3C-4C94-BD4C-B952FD507E51}" dt="2026-03-24T16:17:48.970" v="556" actId="20577"/>
        <pc:sldMkLst>
          <pc:docMk/>
          <pc:sldMk cId="811444501" sldId="409"/>
        </pc:sldMkLst>
        <pc:spChg chg="mod">
          <ac:chgData name="Malenková Miluše" userId="a413522e-5473-4032-893e-2f73976a1e09" providerId="ADAL" clId="{135ACB1E-0B3C-4C94-BD4C-B952FD507E51}" dt="2026-03-24T13:35:37.907" v="82"/>
          <ac:spMkLst>
            <pc:docMk/>
            <pc:sldMk cId="811444501" sldId="409"/>
            <ac:spMk id="2" creationId="{B646A237-A745-2A3C-0E9C-8F8295ADFDA9}"/>
          </ac:spMkLst>
        </pc:spChg>
        <pc:spChg chg="mod">
          <ac:chgData name="Malenková Miluše" userId="a413522e-5473-4032-893e-2f73976a1e09" providerId="ADAL" clId="{135ACB1E-0B3C-4C94-BD4C-B952FD507E51}" dt="2026-03-24T16:17:48.970" v="556" actId="20577"/>
          <ac:spMkLst>
            <pc:docMk/>
            <pc:sldMk cId="811444501" sldId="409"/>
            <ac:spMk id="3" creationId="{37E92E90-90D2-4638-23EB-0D4F59646FD0}"/>
          </ac:spMkLst>
        </pc:spChg>
      </pc:sldChg>
      <pc:sldChg chg="modSp new mod">
        <pc:chgData name="Malenková Miluše" userId="a413522e-5473-4032-893e-2f73976a1e09" providerId="ADAL" clId="{135ACB1E-0B3C-4C94-BD4C-B952FD507E51}" dt="2026-03-24T13:36:51.050" v="93"/>
        <pc:sldMkLst>
          <pc:docMk/>
          <pc:sldMk cId="506646488" sldId="410"/>
        </pc:sldMkLst>
        <pc:spChg chg="mod">
          <ac:chgData name="Malenková Miluše" userId="a413522e-5473-4032-893e-2f73976a1e09" providerId="ADAL" clId="{135ACB1E-0B3C-4C94-BD4C-B952FD507E51}" dt="2026-03-24T13:36:43.854" v="92" actId="6549"/>
          <ac:spMkLst>
            <pc:docMk/>
            <pc:sldMk cId="506646488" sldId="410"/>
            <ac:spMk id="2" creationId="{A86A2DC1-AC41-71D8-38A4-86224676D945}"/>
          </ac:spMkLst>
        </pc:spChg>
        <pc:spChg chg="mod">
          <ac:chgData name="Malenková Miluše" userId="a413522e-5473-4032-893e-2f73976a1e09" providerId="ADAL" clId="{135ACB1E-0B3C-4C94-BD4C-B952FD507E51}" dt="2026-03-24T13:36:51.050" v="93"/>
          <ac:spMkLst>
            <pc:docMk/>
            <pc:sldMk cId="506646488" sldId="410"/>
            <ac:spMk id="3" creationId="{14623A5B-FCC6-292D-4AA9-DE179878AADA}"/>
          </ac:spMkLst>
        </pc:spChg>
      </pc:sldChg>
      <pc:sldChg chg="modSp new mod">
        <pc:chgData name="Malenková Miluše" userId="a413522e-5473-4032-893e-2f73976a1e09" providerId="ADAL" clId="{135ACB1E-0B3C-4C94-BD4C-B952FD507E51}" dt="2026-03-24T13:41:03.149" v="118" actId="20577"/>
        <pc:sldMkLst>
          <pc:docMk/>
          <pc:sldMk cId="1367209032" sldId="411"/>
        </pc:sldMkLst>
        <pc:spChg chg="mod">
          <ac:chgData name="Malenková Miluše" userId="a413522e-5473-4032-893e-2f73976a1e09" providerId="ADAL" clId="{135ACB1E-0B3C-4C94-BD4C-B952FD507E51}" dt="2026-03-24T13:37:38.076" v="96"/>
          <ac:spMkLst>
            <pc:docMk/>
            <pc:sldMk cId="1367209032" sldId="411"/>
            <ac:spMk id="2" creationId="{1A7ECBA1-0D38-CA14-C19A-8C4F628A6F25}"/>
          </ac:spMkLst>
        </pc:spChg>
        <pc:spChg chg="mod">
          <ac:chgData name="Malenková Miluše" userId="a413522e-5473-4032-893e-2f73976a1e09" providerId="ADAL" clId="{135ACB1E-0B3C-4C94-BD4C-B952FD507E51}" dt="2026-03-24T13:41:03.149" v="118" actId="20577"/>
          <ac:spMkLst>
            <pc:docMk/>
            <pc:sldMk cId="1367209032" sldId="411"/>
            <ac:spMk id="3" creationId="{7D9F3B97-1321-0D8D-B459-406C2E0717F5}"/>
          </ac:spMkLst>
        </pc:spChg>
      </pc:sldChg>
      <pc:sldChg chg="modSp new mod">
        <pc:chgData name="Malenková Miluše" userId="a413522e-5473-4032-893e-2f73976a1e09" providerId="ADAL" clId="{135ACB1E-0B3C-4C94-BD4C-B952FD507E51}" dt="2026-03-24T13:41:58.317" v="126"/>
        <pc:sldMkLst>
          <pc:docMk/>
          <pc:sldMk cId="4238588947" sldId="412"/>
        </pc:sldMkLst>
        <pc:spChg chg="mod">
          <ac:chgData name="Malenková Miluše" userId="a413522e-5473-4032-893e-2f73976a1e09" providerId="ADAL" clId="{135ACB1E-0B3C-4C94-BD4C-B952FD507E51}" dt="2026-03-24T13:41:42.566" v="122" actId="6549"/>
          <ac:spMkLst>
            <pc:docMk/>
            <pc:sldMk cId="4238588947" sldId="412"/>
            <ac:spMk id="2" creationId="{75D0ACC6-7A1C-3660-B7E9-CDCE866C8804}"/>
          </ac:spMkLst>
        </pc:spChg>
        <pc:spChg chg="mod">
          <ac:chgData name="Malenková Miluše" userId="a413522e-5473-4032-893e-2f73976a1e09" providerId="ADAL" clId="{135ACB1E-0B3C-4C94-BD4C-B952FD507E51}" dt="2026-03-24T13:41:58.317" v="126"/>
          <ac:spMkLst>
            <pc:docMk/>
            <pc:sldMk cId="4238588947" sldId="412"/>
            <ac:spMk id="3" creationId="{1B891613-F325-CE95-0F39-E21613CDC94A}"/>
          </ac:spMkLst>
        </pc:spChg>
      </pc:sldChg>
      <pc:sldChg chg="modSp new mod">
        <pc:chgData name="Malenková Miluše" userId="a413522e-5473-4032-893e-2f73976a1e09" providerId="ADAL" clId="{135ACB1E-0B3C-4C94-BD4C-B952FD507E51}" dt="2026-03-24T13:42:20.261" v="131" actId="6549"/>
        <pc:sldMkLst>
          <pc:docMk/>
          <pc:sldMk cId="1735151888" sldId="413"/>
        </pc:sldMkLst>
        <pc:spChg chg="mod">
          <ac:chgData name="Malenková Miluše" userId="a413522e-5473-4032-893e-2f73976a1e09" providerId="ADAL" clId="{135ACB1E-0B3C-4C94-BD4C-B952FD507E51}" dt="2026-03-24T13:42:20.261" v="131" actId="6549"/>
          <ac:spMkLst>
            <pc:docMk/>
            <pc:sldMk cId="1735151888" sldId="413"/>
            <ac:spMk id="2" creationId="{CEF4A300-9A5A-4CA7-456F-C1A3B79344E3}"/>
          </ac:spMkLst>
        </pc:spChg>
        <pc:spChg chg="mod">
          <ac:chgData name="Malenková Miluše" userId="a413522e-5473-4032-893e-2f73976a1e09" providerId="ADAL" clId="{135ACB1E-0B3C-4C94-BD4C-B952FD507E51}" dt="2026-03-24T13:42:17.954" v="130"/>
          <ac:spMkLst>
            <pc:docMk/>
            <pc:sldMk cId="1735151888" sldId="413"/>
            <ac:spMk id="3" creationId="{8168F1DA-7072-9ACF-9CFA-A11A4453B8CF}"/>
          </ac:spMkLst>
        </pc:spChg>
      </pc:sldChg>
      <pc:sldChg chg="modSp new mod">
        <pc:chgData name="Malenková Miluše" userId="a413522e-5473-4032-893e-2f73976a1e09" providerId="ADAL" clId="{135ACB1E-0B3C-4C94-BD4C-B952FD507E51}" dt="2026-03-24T13:44:48.570" v="137" actId="6549"/>
        <pc:sldMkLst>
          <pc:docMk/>
          <pc:sldMk cId="74012918" sldId="414"/>
        </pc:sldMkLst>
        <pc:spChg chg="mod">
          <ac:chgData name="Malenková Miluše" userId="a413522e-5473-4032-893e-2f73976a1e09" providerId="ADAL" clId="{135ACB1E-0B3C-4C94-BD4C-B952FD507E51}" dt="2026-03-24T13:44:34.152" v="135" actId="6549"/>
          <ac:spMkLst>
            <pc:docMk/>
            <pc:sldMk cId="74012918" sldId="414"/>
            <ac:spMk id="2" creationId="{2F9012B0-F04E-9C48-EAD0-1EB8EE60633B}"/>
          </ac:spMkLst>
        </pc:spChg>
        <pc:spChg chg="mod">
          <ac:chgData name="Malenková Miluše" userId="a413522e-5473-4032-893e-2f73976a1e09" providerId="ADAL" clId="{135ACB1E-0B3C-4C94-BD4C-B952FD507E51}" dt="2026-03-24T13:44:48.570" v="137" actId="6549"/>
          <ac:spMkLst>
            <pc:docMk/>
            <pc:sldMk cId="74012918" sldId="414"/>
            <ac:spMk id="3" creationId="{820CC112-1A1C-3EEE-3CC5-64E15DA70806}"/>
          </ac:spMkLst>
        </pc:spChg>
      </pc:sldChg>
      <pc:sldChg chg="modSp new mod">
        <pc:chgData name="Malenková Miluše" userId="a413522e-5473-4032-893e-2f73976a1e09" providerId="ADAL" clId="{135ACB1E-0B3C-4C94-BD4C-B952FD507E51}" dt="2026-03-24T13:49:09.993" v="141"/>
        <pc:sldMkLst>
          <pc:docMk/>
          <pc:sldMk cId="3879289505" sldId="415"/>
        </pc:sldMkLst>
        <pc:spChg chg="mod">
          <ac:chgData name="Malenková Miluše" userId="a413522e-5473-4032-893e-2f73976a1e09" providerId="ADAL" clId="{135ACB1E-0B3C-4C94-BD4C-B952FD507E51}" dt="2026-03-24T13:49:03.902" v="140"/>
          <ac:spMkLst>
            <pc:docMk/>
            <pc:sldMk cId="3879289505" sldId="415"/>
            <ac:spMk id="2" creationId="{00C9BA04-5599-B8CF-94AB-8928BDC61C5F}"/>
          </ac:spMkLst>
        </pc:spChg>
        <pc:spChg chg="mod">
          <ac:chgData name="Malenková Miluše" userId="a413522e-5473-4032-893e-2f73976a1e09" providerId="ADAL" clId="{135ACB1E-0B3C-4C94-BD4C-B952FD507E51}" dt="2026-03-24T13:49:09.993" v="141"/>
          <ac:spMkLst>
            <pc:docMk/>
            <pc:sldMk cId="3879289505" sldId="415"/>
            <ac:spMk id="3" creationId="{FD22C0EC-E349-D139-174B-BA1FAABFB351}"/>
          </ac:spMkLst>
        </pc:spChg>
      </pc:sldChg>
      <pc:sldChg chg="modSp new mod">
        <pc:chgData name="Malenková Miluše" userId="a413522e-5473-4032-893e-2f73976a1e09" providerId="ADAL" clId="{135ACB1E-0B3C-4C94-BD4C-B952FD507E51}" dt="2026-03-24T13:49:40.776" v="145"/>
        <pc:sldMkLst>
          <pc:docMk/>
          <pc:sldMk cId="3196132655" sldId="416"/>
        </pc:sldMkLst>
        <pc:spChg chg="mod">
          <ac:chgData name="Malenková Miluše" userId="a413522e-5473-4032-893e-2f73976a1e09" providerId="ADAL" clId="{135ACB1E-0B3C-4C94-BD4C-B952FD507E51}" dt="2026-03-24T13:49:34.679" v="144"/>
          <ac:spMkLst>
            <pc:docMk/>
            <pc:sldMk cId="3196132655" sldId="416"/>
            <ac:spMk id="2" creationId="{67503A39-7543-0501-6CFB-3B6964AB0190}"/>
          </ac:spMkLst>
        </pc:spChg>
        <pc:spChg chg="mod">
          <ac:chgData name="Malenková Miluše" userId="a413522e-5473-4032-893e-2f73976a1e09" providerId="ADAL" clId="{135ACB1E-0B3C-4C94-BD4C-B952FD507E51}" dt="2026-03-24T13:49:40.776" v="145"/>
          <ac:spMkLst>
            <pc:docMk/>
            <pc:sldMk cId="3196132655" sldId="416"/>
            <ac:spMk id="3" creationId="{3B924580-48D9-F93D-37D4-71BF2A13A464}"/>
          </ac:spMkLst>
        </pc:spChg>
      </pc:sldChg>
      <pc:sldChg chg="modSp new mod">
        <pc:chgData name="Malenková Miluše" userId="a413522e-5473-4032-893e-2f73976a1e09" providerId="ADAL" clId="{135ACB1E-0B3C-4C94-BD4C-B952FD507E51}" dt="2026-03-24T15:25:30.238" v="218" actId="108"/>
        <pc:sldMkLst>
          <pc:docMk/>
          <pc:sldMk cId="3859743353" sldId="417"/>
        </pc:sldMkLst>
        <pc:spChg chg="mod">
          <ac:chgData name="Malenková Miluše" userId="a413522e-5473-4032-893e-2f73976a1e09" providerId="ADAL" clId="{135ACB1E-0B3C-4C94-BD4C-B952FD507E51}" dt="2026-03-24T13:50:13.304" v="150" actId="6549"/>
          <ac:spMkLst>
            <pc:docMk/>
            <pc:sldMk cId="3859743353" sldId="417"/>
            <ac:spMk id="2" creationId="{E03E921E-0285-D60A-6B2F-B5A28B06680A}"/>
          </ac:spMkLst>
        </pc:spChg>
        <pc:spChg chg="mod">
          <ac:chgData name="Malenková Miluše" userId="a413522e-5473-4032-893e-2f73976a1e09" providerId="ADAL" clId="{135ACB1E-0B3C-4C94-BD4C-B952FD507E51}" dt="2026-03-24T15:25:30.238" v="218" actId="108"/>
          <ac:spMkLst>
            <pc:docMk/>
            <pc:sldMk cId="3859743353" sldId="417"/>
            <ac:spMk id="3" creationId="{5CBEA97C-2A62-9F9F-3FFB-F905C5DDF21F}"/>
          </ac:spMkLst>
        </pc:spChg>
      </pc:sldChg>
      <pc:sldChg chg="modSp new mod">
        <pc:chgData name="Malenková Miluše" userId="a413522e-5473-4032-893e-2f73976a1e09" providerId="ADAL" clId="{135ACB1E-0B3C-4C94-BD4C-B952FD507E51}" dt="2026-03-24T15:25:23.699" v="217" actId="108"/>
        <pc:sldMkLst>
          <pc:docMk/>
          <pc:sldMk cId="2858133596" sldId="418"/>
        </pc:sldMkLst>
        <pc:spChg chg="mod">
          <ac:chgData name="Malenková Miluše" userId="a413522e-5473-4032-893e-2f73976a1e09" providerId="ADAL" clId="{135ACB1E-0B3C-4C94-BD4C-B952FD507E51}" dt="2026-03-24T13:50:53.722" v="155" actId="6549"/>
          <ac:spMkLst>
            <pc:docMk/>
            <pc:sldMk cId="2858133596" sldId="418"/>
            <ac:spMk id="2" creationId="{DE782A68-1F70-340A-CC61-FDAB8432E330}"/>
          </ac:spMkLst>
        </pc:spChg>
        <pc:spChg chg="mod">
          <ac:chgData name="Malenková Miluše" userId="a413522e-5473-4032-893e-2f73976a1e09" providerId="ADAL" clId="{135ACB1E-0B3C-4C94-BD4C-B952FD507E51}" dt="2026-03-24T15:25:23.699" v="217" actId="108"/>
          <ac:spMkLst>
            <pc:docMk/>
            <pc:sldMk cId="2858133596" sldId="418"/>
            <ac:spMk id="3" creationId="{65876A85-7B7B-2069-A9EC-14476AF9A48D}"/>
          </ac:spMkLst>
        </pc:spChg>
      </pc:sldChg>
      <pc:sldChg chg="modSp new mod">
        <pc:chgData name="Malenková Miluše" userId="a413522e-5473-4032-893e-2f73976a1e09" providerId="ADAL" clId="{135ACB1E-0B3C-4C94-BD4C-B952FD507E51}" dt="2026-03-24T15:25:18.286" v="216" actId="108"/>
        <pc:sldMkLst>
          <pc:docMk/>
          <pc:sldMk cId="526114082" sldId="419"/>
        </pc:sldMkLst>
        <pc:spChg chg="mod">
          <ac:chgData name="Malenková Miluše" userId="a413522e-5473-4032-893e-2f73976a1e09" providerId="ADAL" clId="{135ACB1E-0B3C-4C94-BD4C-B952FD507E51}" dt="2026-03-24T13:51:13.654" v="159" actId="6549"/>
          <ac:spMkLst>
            <pc:docMk/>
            <pc:sldMk cId="526114082" sldId="419"/>
            <ac:spMk id="2" creationId="{20AB3839-1431-B4BE-316C-F76D7850073F}"/>
          </ac:spMkLst>
        </pc:spChg>
        <pc:spChg chg="mod">
          <ac:chgData name="Malenková Miluše" userId="a413522e-5473-4032-893e-2f73976a1e09" providerId="ADAL" clId="{135ACB1E-0B3C-4C94-BD4C-B952FD507E51}" dt="2026-03-24T15:25:18.286" v="216" actId="108"/>
          <ac:spMkLst>
            <pc:docMk/>
            <pc:sldMk cId="526114082" sldId="419"/>
            <ac:spMk id="3" creationId="{410B6E2C-697C-2028-3713-2D6DF5931886}"/>
          </ac:spMkLst>
        </pc:spChg>
      </pc:sldChg>
      <pc:sldChg chg="modSp new mod">
        <pc:chgData name="Malenková Miluše" userId="a413522e-5473-4032-893e-2f73976a1e09" providerId="ADAL" clId="{135ACB1E-0B3C-4C94-BD4C-B952FD507E51}" dt="2026-03-24T15:25:12.101" v="215" actId="108"/>
        <pc:sldMkLst>
          <pc:docMk/>
          <pc:sldMk cId="4253958964" sldId="420"/>
        </pc:sldMkLst>
        <pc:spChg chg="mod">
          <ac:chgData name="Malenková Miluše" userId="a413522e-5473-4032-893e-2f73976a1e09" providerId="ADAL" clId="{135ACB1E-0B3C-4C94-BD4C-B952FD507E51}" dt="2026-03-24T13:52:16.744" v="169" actId="6549"/>
          <ac:spMkLst>
            <pc:docMk/>
            <pc:sldMk cId="4253958964" sldId="420"/>
            <ac:spMk id="2" creationId="{F4083741-F058-50A1-57FF-D4CB8C3223CD}"/>
          </ac:spMkLst>
        </pc:spChg>
        <pc:spChg chg="mod">
          <ac:chgData name="Malenková Miluše" userId="a413522e-5473-4032-893e-2f73976a1e09" providerId="ADAL" clId="{135ACB1E-0B3C-4C94-BD4C-B952FD507E51}" dt="2026-03-24T15:25:12.101" v="215" actId="108"/>
          <ac:spMkLst>
            <pc:docMk/>
            <pc:sldMk cId="4253958964" sldId="420"/>
            <ac:spMk id="3" creationId="{6F555ACE-2F53-F010-93AC-833D901B9937}"/>
          </ac:spMkLst>
        </pc:spChg>
      </pc:sldChg>
      <pc:sldChg chg="modSp new mod">
        <pc:chgData name="Malenková Miluše" userId="a413522e-5473-4032-893e-2f73976a1e09" providerId="ADAL" clId="{135ACB1E-0B3C-4C94-BD4C-B952FD507E51}" dt="2026-03-24T15:25:06.189" v="214" actId="108"/>
        <pc:sldMkLst>
          <pc:docMk/>
          <pc:sldMk cId="2172700702" sldId="421"/>
        </pc:sldMkLst>
        <pc:spChg chg="mod">
          <ac:chgData name="Malenková Miluše" userId="a413522e-5473-4032-893e-2f73976a1e09" providerId="ADAL" clId="{135ACB1E-0B3C-4C94-BD4C-B952FD507E51}" dt="2026-03-24T13:53:26.881" v="179" actId="20577"/>
          <ac:spMkLst>
            <pc:docMk/>
            <pc:sldMk cId="2172700702" sldId="421"/>
            <ac:spMk id="2" creationId="{8AD0B8AB-0DF7-1922-B6ED-573F81807581}"/>
          </ac:spMkLst>
        </pc:spChg>
        <pc:spChg chg="mod">
          <ac:chgData name="Malenková Miluše" userId="a413522e-5473-4032-893e-2f73976a1e09" providerId="ADAL" clId="{135ACB1E-0B3C-4C94-BD4C-B952FD507E51}" dt="2026-03-24T15:25:06.189" v="214" actId="108"/>
          <ac:spMkLst>
            <pc:docMk/>
            <pc:sldMk cId="2172700702" sldId="421"/>
            <ac:spMk id="3" creationId="{95FB5253-D683-6A7E-9180-3730529FC7AE}"/>
          </ac:spMkLst>
        </pc:spChg>
      </pc:sldChg>
      <pc:sldChg chg="modSp new mod">
        <pc:chgData name="Malenková Miluše" userId="a413522e-5473-4032-893e-2f73976a1e09" providerId="ADAL" clId="{135ACB1E-0B3C-4C94-BD4C-B952FD507E51}" dt="2026-03-24T15:24:58.560" v="213" actId="108"/>
        <pc:sldMkLst>
          <pc:docMk/>
          <pc:sldMk cId="2243811633" sldId="422"/>
        </pc:sldMkLst>
        <pc:spChg chg="mod">
          <ac:chgData name="Malenková Miluše" userId="a413522e-5473-4032-893e-2f73976a1e09" providerId="ADAL" clId="{135ACB1E-0B3C-4C94-BD4C-B952FD507E51}" dt="2026-03-24T13:54:21.236" v="188" actId="6549"/>
          <ac:spMkLst>
            <pc:docMk/>
            <pc:sldMk cId="2243811633" sldId="422"/>
            <ac:spMk id="2" creationId="{7DB6C2A6-53E1-B51C-0AAE-75E0A3D1CA6B}"/>
          </ac:spMkLst>
        </pc:spChg>
        <pc:spChg chg="mod">
          <ac:chgData name="Malenková Miluše" userId="a413522e-5473-4032-893e-2f73976a1e09" providerId="ADAL" clId="{135ACB1E-0B3C-4C94-BD4C-B952FD507E51}" dt="2026-03-24T15:24:58.560" v="213" actId="108"/>
          <ac:spMkLst>
            <pc:docMk/>
            <pc:sldMk cId="2243811633" sldId="422"/>
            <ac:spMk id="3" creationId="{80876B1E-EFD6-0190-8835-7C6AF1CEDEE2}"/>
          </ac:spMkLst>
        </pc:spChg>
      </pc:sldChg>
      <pc:sldChg chg="new del">
        <pc:chgData name="Malenková Miluše" userId="a413522e-5473-4032-893e-2f73976a1e09" providerId="ADAL" clId="{135ACB1E-0B3C-4C94-BD4C-B952FD507E51}" dt="2026-03-24T13:53:38.025" v="183" actId="47"/>
        <pc:sldMkLst>
          <pc:docMk/>
          <pc:sldMk cId="4099391647" sldId="422"/>
        </pc:sldMkLst>
      </pc:sldChg>
      <pc:sldChg chg="modSp new mod">
        <pc:chgData name="Malenková Miluše" userId="a413522e-5473-4032-893e-2f73976a1e09" providerId="ADAL" clId="{135ACB1E-0B3C-4C94-BD4C-B952FD507E51}" dt="2026-03-24T15:24:52.695" v="212" actId="108"/>
        <pc:sldMkLst>
          <pc:docMk/>
          <pc:sldMk cId="1887340357" sldId="423"/>
        </pc:sldMkLst>
        <pc:spChg chg="mod">
          <ac:chgData name="Malenková Miluše" userId="a413522e-5473-4032-893e-2f73976a1e09" providerId="ADAL" clId="{135ACB1E-0B3C-4C94-BD4C-B952FD507E51}" dt="2026-03-24T13:54:40.940" v="191"/>
          <ac:spMkLst>
            <pc:docMk/>
            <pc:sldMk cId="1887340357" sldId="423"/>
            <ac:spMk id="2" creationId="{0CC3E332-5EFE-3044-AAA4-0CB6AD6D36DA}"/>
          </ac:spMkLst>
        </pc:spChg>
        <pc:spChg chg="mod">
          <ac:chgData name="Malenková Miluše" userId="a413522e-5473-4032-893e-2f73976a1e09" providerId="ADAL" clId="{135ACB1E-0B3C-4C94-BD4C-B952FD507E51}" dt="2026-03-24T15:24:52.695" v="212" actId="108"/>
          <ac:spMkLst>
            <pc:docMk/>
            <pc:sldMk cId="1887340357" sldId="423"/>
            <ac:spMk id="3" creationId="{2E710557-01C4-70F2-6631-3D32550CD90F}"/>
          </ac:spMkLst>
        </pc:spChg>
      </pc:sldChg>
      <pc:sldChg chg="new del">
        <pc:chgData name="Malenková Miluše" userId="a413522e-5473-4032-893e-2f73976a1e09" providerId="ADAL" clId="{135ACB1E-0B3C-4C94-BD4C-B952FD507E51}" dt="2026-03-24T13:53:36.846" v="182" actId="47"/>
        <pc:sldMkLst>
          <pc:docMk/>
          <pc:sldMk cId="2490975934" sldId="423"/>
        </pc:sldMkLst>
      </pc:sldChg>
      <pc:sldChg chg="modSp new mod">
        <pc:chgData name="Malenková Miluše" userId="a413522e-5473-4032-893e-2f73976a1e09" providerId="ADAL" clId="{135ACB1E-0B3C-4C94-BD4C-B952FD507E51}" dt="2026-03-24T16:20:29.511" v="557" actId="20577"/>
        <pc:sldMkLst>
          <pc:docMk/>
          <pc:sldMk cId="281989666" sldId="424"/>
        </pc:sldMkLst>
        <pc:spChg chg="mod">
          <ac:chgData name="Malenková Miluše" userId="a413522e-5473-4032-893e-2f73976a1e09" providerId="ADAL" clId="{135ACB1E-0B3C-4C94-BD4C-B952FD507E51}" dt="2026-03-24T13:55:06.712" v="195"/>
          <ac:spMkLst>
            <pc:docMk/>
            <pc:sldMk cId="281989666" sldId="424"/>
            <ac:spMk id="2" creationId="{5780A42C-D263-CF64-F53B-B9AE725D39FD}"/>
          </ac:spMkLst>
        </pc:spChg>
        <pc:spChg chg="mod">
          <ac:chgData name="Malenková Miluše" userId="a413522e-5473-4032-893e-2f73976a1e09" providerId="ADAL" clId="{135ACB1E-0B3C-4C94-BD4C-B952FD507E51}" dt="2026-03-24T16:20:29.511" v="557" actId="20577"/>
          <ac:spMkLst>
            <pc:docMk/>
            <pc:sldMk cId="281989666" sldId="424"/>
            <ac:spMk id="3" creationId="{5D3FDA36-D034-B480-0444-21AD36021DFC}"/>
          </ac:spMkLst>
        </pc:spChg>
      </pc:sldChg>
      <pc:sldChg chg="modSp new mod">
        <pc:chgData name="Malenková Miluše" userId="a413522e-5473-4032-893e-2f73976a1e09" providerId="ADAL" clId="{135ACB1E-0B3C-4C94-BD4C-B952FD507E51}" dt="2026-03-24T15:23:52.254" v="202" actId="108"/>
        <pc:sldMkLst>
          <pc:docMk/>
          <pc:sldMk cId="2704670858" sldId="425"/>
        </pc:sldMkLst>
        <pc:spChg chg="mod">
          <ac:chgData name="Malenková Miluše" userId="a413522e-5473-4032-893e-2f73976a1e09" providerId="ADAL" clId="{135ACB1E-0B3C-4C94-BD4C-B952FD507E51}" dt="2026-03-24T15:23:41.694" v="201" actId="6549"/>
          <ac:spMkLst>
            <pc:docMk/>
            <pc:sldMk cId="2704670858" sldId="425"/>
            <ac:spMk id="2" creationId="{9770CD41-EEB2-3270-C90A-6BED459F19B8}"/>
          </ac:spMkLst>
        </pc:spChg>
        <pc:spChg chg="mod">
          <ac:chgData name="Malenková Miluše" userId="a413522e-5473-4032-893e-2f73976a1e09" providerId="ADAL" clId="{135ACB1E-0B3C-4C94-BD4C-B952FD507E51}" dt="2026-03-24T15:23:52.254" v="202" actId="108"/>
          <ac:spMkLst>
            <pc:docMk/>
            <pc:sldMk cId="2704670858" sldId="425"/>
            <ac:spMk id="3" creationId="{24A03FA2-CE78-61CE-85F7-AB15F765C1EB}"/>
          </ac:spMkLst>
        </pc:spChg>
      </pc:sldChg>
      <pc:sldChg chg="modSp new mod">
        <pc:chgData name="Malenková Miluše" userId="a413522e-5473-4032-893e-2f73976a1e09" providerId="ADAL" clId="{135ACB1E-0B3C-4C94-BD4C-B952FD507E51}" dt="2026-03-24T15:24:30.637" v="208" actId="108"/>
        <pc:sldMkLst>
          <pc:docMk/>
          <pc:sldMk cId="1818679447" sldId="426"/>
        </pc:sldMkLst>
        <pc:spChg chg="mod">
          <ac:chgData name="Malenková Miluše" userId="a413522e-5473-4032-893e-2f73976a1e09" providerId="ADAL" clId="{135ACB1E-0B3C-4C94-BD4C-B952FD507E51}" dt="2026-03-24T15:24:15.825" v="206" actId="6549"/>
          <ac:spMkLst>
            <pc:docMk/>
            <pc:sldMk cId="1818679447" sldId="426"/>
            <ac:spMk id="2" creationId="{D021A206-B05F-208E-4EE1-60AC45297920}"/>
          </ac:spMkLst>
        </pc:spChg>
        <pc:spChg chg="mod">
          <ac:chgData name="Malenková Miluše" userId="a413522e-5473-4032-893e-2f73976a1e09" providerId="ADAL" clId="{135ACB1E-0B3C-4C94-BD4C-B952FD507E51}" dt="2026-03-24T15:24:30.637" v="208" actId="108"/>
          <ac:spMkLst>
            <pc:docMk/>
            <pc:sldMk cId="1818679447" sldId="426"/>
            <ac:spMk id="3" creationId="{9EC89ECF-B0F1-316E-E19A-9EE0F5F6D22A}"/>
          </ac:spMkLst>
        </pc:spChg>
      </pc:sldChg>
      <pc:sldChg chg="modSp new mod">
        <pc:chgData name="Malenková Miluše" userId="a413522e-5473-4032-893e-2f73976a1e09" providerId="ADAL" clId="{135ACB1E-0B3C-4C94-BD4C-B952FD507E51}" dt="2026-03-24T16:21:08.560" v="559" actId="20577"/>
        <pc:sldMkLst>
          <pc:docMk/>
          <pc:sldMk cId="4267857668" sldId="427"/>
        </pc:sldMkLst>
        <pc:spChg chg="mod">
          <ac:chgData name="Malenková Miluše" userId="a413522e-5473-4032-893e-2f73976a1e09" providerId="ADAL" clId="{135ACB1E-0B3C-4C94-BD4C-B952FD507E51}" dt="2026-03-24T16:21:08.560" v="559" actId="20577"/>
          <ac:spMkLst>
            <pc:docMk/>
            <pc:sldMk cId="4267857668" sldId="427"/>
            <ac:spMk id="2" creationId="{260EF2BE-4219-47E9-0757-6F424E553FD9}"/>
          </ac:spMkLst>
        </pc:spChg>
        <pc:spChg chg="mod">
          <ac:chgData name="Malenková Miluše" userId="a413522e-5473-4032-893e-2f73976a1e09" providerId="ADAL" clId="{135ACB1E-0B3C-4C94-BD4C-B952FD507E51}" dt="2026-03-24T15:26:55.446" v="223" actId="108"/>
          <ac:spMkLst>
            <pc:docMk/>
            <pc:sldMk cId="4267857668" sldId="427"/>
            <ac:spMk id="3" creationId="{09CEB4B4-74FD-A0AC-0644-19AAE0610C63}"/>
          </ac:spMkLst>
        </pc:spChg>
      </pc:sldChg>
      <pc:sldChg chg="modSp new mod">
        <pc:chgData name="Malenková Miluše" userId="a413522e-5473-4032-893e-2f73976a1e09" providerId="ADAL" clId="{135ACB1E-0B3C-4C94-BD4C-B952FD507E51}" dt="2026-03-24T15:27:28.708" v="232" actId="108"/>
        <pc:sldMkLst>
          <pc:docMk/>
          <pc:sldMk cId="143818539" sldId="428"/>
        </pc:sldMkLst>
        <pc:spChg chg="mod">
          <ac:chgData name="Malenková Miluše" userId="a413522e-5473-4032-893e-2f73976a1e09" providerId="ADAL" clId="{135ACB1E-0B3C-4C94-BD4C-B952FD507E51}" dt="2026-03-24T15:27:12.624" v="227" actId="6549"/>
          <ac:spMkLst>
            <pc:docMk/>
            <pc:sldMk cId="143818539" sldId="428"/>
            <ac:spMk id="2" creationId="{DE555309-7EC5-6241-E743-FBEE65DE1154}"/>
          </ac:spMkLst>
        </pc:spChg>
        <pc:spChg chg="mod">
          <ac:chgData name="Malenková Miluše" userId="a413522e-5473-4032-893e-2f73976a1e09" providerId="ADAL" clId="{135ACB1E-0B3C-4C94-BD4C-B952FD507E51}" dt="2026-03-24T15:27:28.708" v="232" actId="108"/>
          <ac:spMkLst>
            <pc:docMk/>
            <pc:sldMk cId="143818539" sldId="428"/>
            <ac:spMk id="3" creationId="{49E8AEB1-AE60-BD67-8ED6-F9A8301A4975}"/>
          </ac:spMkLst>
        </pc:spChg>
      </pc:sldChg>
      <pc:sldChg chg="modSp new del mod">
        <pc:chgData name="Malenková Miluše" userId="a413522e-5473-4032-893e-2f73976a1e09" providerId="ADAL" clId="{135ACB1E-0B3C-4C94-BD4C-B952FD507E51}" dt="2026-03-24T15:29:23.732" v="246" actId="47"/>
        <pc:sldMkLst>
          <pc:docMk/>
          <pc:sldMk cId="3417614593" sldId="429"/>
        </pc:sldMkLst>
        <pc:spChg chg="mod">
          <ac:chgData name="Malenková Miluše" userId="a413522e-5473-4032-893e-2f73976a1e09" providerId="ADAL" clId="{135ACB1E-0B3C-4C94-BD4C-B952FD507E51}" dt="2026-03-24T15:27:46.466" v="236" actId="6549"/>
          <ac:spMkLst>
            <pc:docMk/>
            <pc:sldMk cId="3417614593" sldId="429"/>
            <ac:spMk id="2" creationId="{B63E2E71-ED8D-CF66-8332-C8ACF487ED69}"/>
          </ac:spMkLst>
        </pc:spChg>
        <pc:spChg chg="mod">
          <ac:chgData name="Malenková Miluše" userId="a413522e-5473-4032-893e-2f73976a1e09" providerId="ADAL" clId="{135ACB1E-0B3C-4C94-BD4C-B952FD507E51}" dt="2026-03-24T15:27:59.132" v="238" actId="108"/>
          <ac:spMkLst>
            <pc:docMk/>
            <pc:sldMk cId="3417614593" sldId="429"/>
            <ac:spMk id="3" creationId="{29B61B45-4908-743B-EC56-02E6034E7D3D}"/>
          </ac:spMkLst>
        </pc:spChg>
      </pc:sldChg>
      <pc:sldChg chg="modSp new mod">
        <pc:chgData name="Malenková Miluše" userId="a413522e-5473-4032-893e-2f73976a1e09" providerId="ADAL" clId="{135ACB1E-0B3C-4C94-BD4C-B952FD507E51}" dt="2026-03-24T15:28:49.098" v="244" actId="14100"/>
        <pc:sldMkLst>
          <pc:docMk/>
          <pc:sldMk cId="1816668635" sldId="430"/>
        </pc:sldMkLst>
        <pc:spChg chg="mod">
          <ac:chgData name="Malenková Miluše" userId="a413522e-5473-4032-893e-2f73976a1e09" providerId="ADAL" clId="{135ACB1E-0B3C-4C94-BD4C-B952FD507E51}" dt="2026-03-24T15:28:49.098" v="244" actId="14100"/>
          <ac:spMkLst>
            <pc:docMk/>
            <pc:sldMk cId="1816668635" sldId="430"/>
            <ac:spMk id="2" creationId="{B2398A86-847E-5A5B-79E1-F2C496E072E4}"/>
          </ac:spMkLst>
        </pc:spChg>
        <pc:spChg chg="mod">
          <ac:chgData name="Malenková Miluše" userId="a413522e-5473-4032-893e-2f73976a1e09" providerId="ADAL" clId="{135ACB1E-0B3C-4C94-BD4C-B952FD507E51}" dt="2026-03-24T15:28:37.465" v="243" actId="108"/>
          <ac:spMkLst>
            <pc:docMk/>
            <pc:sldMk cId="1816668635" sldId="430"/>
            <ac:spMk id="3" creationId="{8867621B-008E-95C0-266F-F19709794854}"/>
          </ac:spMkLst>
        </pc:spChg>
      </pc:sldChg>
      <pc:sldChg chg="modSp new mod">
        <pc:chgData name="Malenková Miluše" userId="a413522e-5473-4032-893e-2f73976a1e09" providerId="ADAL" clId="{135ACB1E-0B3C-4C94-BD4C-B952FD507E51}" dt="2026-03-24T15:30:02.696" v="250" actId="108"/>
        <pc:sldMkLst>
          <pc:docMk/>
          <pc:sldMk cId="897287360" sldId="431"/>
        </pc:sldMkLst>
        <pc:spChg chg="mod">
          <ac:chgData name="Malenková Miluše" userId="a413522e-5473-4032-893e-2f73976a1e09" providerId="ADAL" clId="{135ACB1E-0B3C-4C94-BD4C-B952FD507E51}" dt="2026-03-24T15:29:46.210" v="248"/>
          <ac:spMkLst>
            <pc:docMk/>
            <pc:sldMk cId="897287360" sldId="431"/>
            <ac:spMk id="2" creationId="{556773B6-598C-D4D9-A62D-AAF311863130}"/>
          </ac:spMkLst>
        </pc:spChg>
        <pc:spChg chg="mod">
          <ac:chgData name="Malenková Miluše" userId="a413522e-5473-4032-893e-2f73976a1e09" providerId="ADAL" clId="{135ACB1E-0B3C-4C94-BD4C-B952FD507E51}" dt="2026-03-24T15:30:02.696" v="250" actId="108"/>
          <ac:spMkLst>
            <pc:docMk/>
            <pc:sldMk cId="897287360" sldId="431"/>
            <ac:spMk id="3" creationId="{D95A8A34-8267-C88B-A8C2-0B5DFECE8BCA}"/>
          </ac:spMkLst>
        </pc:spChg>
      </pc:sldChg>
      <pc:sldChg chg="modSp new mod">
        <pc:chgData name="Malenková Miluše" userId="a413522e-5473-4032-893e-2f73976a1e09" providerId="ADAL" clId="{135ACB1E-0B3C-4C94-BD4C-B952FD507E51}" dt="2026-03-24T15:30:35.124" v="255" actId="108"/>
        <pc:sldMkLst>
          <pc:docMk/>
          <pc:sldMk cId="3450033075" sldId="432"/>
        </pc:sldMkLst>
        <pc:spChg chg="mod">
          <ac:chgData name="Malenková Miluše" userId="a413522e-5473-4032-893e-2f73976a1e09" providerId="ADAL" clId="{135ACB1E-0B3C-4C94-BD4C-B952FD507E51}" dt="2026-03-24T15:30:21.367" v="253"/>
          <ac:spMkLst>
            <pc:docMk/>
            <pc:sldMk cId="3450033075" sldId="432"/>
            <ac:spMk id="2" creationId="{022CA749-3EFD-A15E-952A-D9E8CCF300D2}"/>
          </ac:spMkLst>
        </pc:spChg>
        <pc:spChg chg="mod">
          <ac:chgData name="Malenková Miluše" userId="a413522e-5473-4032-893e-2f73976a1e09" providerId="ADAL" clId="{135ACB1E-0B3C-4C94-BD4C-B952FD507E51}" dt="2026-03-24T15:30:35.124" v="255" actId="108"/>
          <ac:spMkLst>
            <pc:docMk/>
            <pc:sldMk cId="3450033075" sldId="432"/>
            <ac:spMk id="3" creationId="{1C6279CA-F4AB-E30F-BC0E-ED9AB0DDFA41}"/>
          </ac:spMkLst>
        </pc:spChg>
      </pc:sldChg>
      <pc:sldChg chg="modSp new mod">
        <pc:chgData name="Malenková Miluše" userId="a413522e-5473-4032-893e-2f73976a1e09" providerId="ADAL" clId="{135ACB1E-0B3C-4C94-BD4C-B952FD507E51}" dt="2026-03-24T15:31:21.848" v="260" actId="108"/>
        <pc:sldMkLst>
          <pc:docMk/>
          <pc:sldMk cId="2602831754" sldId="433"/>
        </pc:sldMkLst>
        <pc:spChg chg="mod">
          <ac:chgData name="Malenková Miluše" userId="a413522e-5473-4032-893e-2f73976a1e09" providerId="ADAL" clId="{135ACB1E-0B3C-4C94-BD4C-B952FD507E51}" dt="2026-03-24T15:31:05.343" v="258"/>
          <ac:spMkLst>
            <pc:docMk/>
            <pc:sldMk cId="2602831754" sldId="433"/>
            <ac:spMk id="2" creationId="{330A7698-8E08-C09B-71A1-96051D9AA331}"/>
          </ac:spMkLst>
        </pc:spChg>
        <pc:spChg chg="mod">
          <ac:chgData name="Malenková Miluše" userId="a413522e-5473-4032-893e-2f73976a1e09" providerId="ADAL" clId="{135ACB1E-0B3C-4C94-BD4C-B952FD507E51}" dt="2026-03-24T15:31:21.848" v="260" actId="108"/>
          <ac:spMkLst>
            <pc:docMk/>
            <pc:sldMk cId="2602831754" sldId="433"/>
            <ac:spMk id="3" creationId="{C0D1B299-AD84-AC40-7899-FF9EE51AF1D8}"/>
          </ac:spMkLst>
        </pc:spChg>
      </pc:sldChg>
      <pc:sldChg chg="modSp new mod">
        <pc:chgData name="Malenková Miluše" userId="a413522e-5473-4032-893e-2f73976a1e09" providerId="ADAL" clId="{135ACB1E-0B3C-4C94-BD4C-B952FD507E51}" dt="2026-03-24T15:31:51.012" v="266" actId="108"/>
        <pc:sldMkLst>
          <pc:docMk/>
          <pc:sldMk cId="268772047" sldId="434"/>
        </pc:sldMkLst>
        <pc:spChg chg="mod">
          <ac:chgData name="Malenková Miluše" userId="a413522e-5473-4032-893e-2f73976a1e09" providerId="ADAL" clId="{135ACB1E-0B3C-4C94-BD4C-B952FD507E51}" dt="2026-03-24T15:31:37.404" v="264" actId="6549"/>
          <ac:spMkLst>
            <pc:docMk/>
            <pc:sldMk cId="268772047" sldId="434"/>
            <ac:spMk id="2" creationId="{30A89770-27F6-6E29-0F8B-E28BFAB8CB25}"/>
          </ac:spMkLst>
        </pc:spChg>
        <pc:spChg chg="mod">
          <ac:chgData name="Malenková Miluše" userId="a413522e-5473-4032-893e-2f73976a1e09" providerId="ADAL" clId="{135ACB1E-0B3C-4C94-BD4C-B952FD507E51}" dt="2026-03-24T15:31:51.012" v="266" actId="108"/>
          <ac:spMkLst>
            <pc:docMk/>
            <pc:sldMk cId="268772047" sldId="434"/>
            <ac:spMk id="3" creationId="{7B11B1D9-3859-CFEC-540A-ED62BD5A8C19}"/>
          </ac:spMkLst>
        </pc:spChg>
      </pc:sldChg>
      <pc:sldChg chg="modSp new mod">
        <pc:chgData name="Malenková Miluše" userId="a413522e-5473-4032-893e-2f73976a1e09" providerId="ADAL" clId="{135ACB1E-0B3C-4C94-BD4C-B952FD507E51}" dt="2026-03-24T15:32:28.161" v="271" actId="108"/>
        <pc:sldMkLst>
          <pc:docMk/>
          <pc:sldMk cId="2134294253" sldId="435"/>
        </pc:sldMkLst>
        <pc:spChg chg="mod">
          <ac:chgData name="Malenková Miluše" userId="a413522e-5473-4032-893e-2f73976a1e09" providerId="ADAL" clId="{135ACB1E-0B3C-4C94-BD4C-B952FD507E51}" dt="2026-03-24T15:32:08.633" v="269"/>
          <ac:spMkLst>
            <pc:docMk/>
            <pc:sldMk cId="2134294253" sldId="435"/>
            <ac:spMk id="2" creationId="{A235992E-2384-2DFC-7D15-0274AF8BC32A}"/>
          </ac:spMkLst>
        </pc:spChg>
        <pc:spChg chg="mod">
          <ac:chgData name="Malenková Miluše" userId="a413522e-5473-4032-893e-2f73976a1e09" providerId="ADAL" clId="{135ACB1E-0B3C-4C94-BD4C-B952FD507E51}" dt="2026-03-24T15:32:28.161" v="271" actId="108"/>
          <ac:spMkLst>
            <pc:docMk/>
            <pc:sldMk cId="2134294253" sldId="435"/>
            <ac:spMk id="3" creationId="{A4FE674E-19C2-2358-B51A-FF6929C24F48}"/>
          </ac:spMkLst>
        </pc:spChg>
      </pc:sldChg>
      <pc:sldChg chg="modSp new mod">
        <pc:chgData name="Malenková Miluše" userId="a413522e-5473-4032-893e-2f73976a1e09" providerId="ADAL" clId="{135ACB1E-0B3C-4C94-BD4C-B952FD507E51}" dt="2026-03-24T15:33:44.389" v="278" actId="6549"/>
        <pc:sldMkLst>
          <pc:docMk/>
          <pc:sldMk cId="2402562820" sldId="436"/>
        </pc:sldMkLst>
        <pc:spChg chg="mod">
          <ac:chgData name="Malenková Miluše" userId="a413522e-5473-4032-893e-2f73976a1e09" providerId="ADAL" clId="{135ACB1E-0B3C-4C94-BD4C-B952FD507E51}" dt="2026-03-24T15:33:44.389" v="278" actId="6549"/>
          <ac:spMkLst>
            <pc:docMk/>
            <pc:sldMk cId="2402562820" sldId="436"/>
            <ac:spMk id="2" creationId="{801A7F6D-675E-66A7-4626-384A0723608F}"/>
          </ac:spMkLst>
        </pc:spChg>
        <pc:spChg chg="mod">
          <ac:chgData name="Malenková Miluše" userId="a413522e-5473-4032-893e-2f73976a1e09" providerId="ADAL" clId="{135ACB1E-0B3C-4C94-BD4C-B952FD507E51}" dt="2026-03-24T15:33:41.405" v="276" actId="108"/>
          <ac:spMkLst>
            <pc:docMk/>
            <pc:sldMk cId="2402562820" sldId="436"/>
            <ac:spMk id="3" creationId="{2948F73E-7B48-FF41-5D68-1A6F1935CB6D}"/>
          </ac:spMkLst>
        </pc:spChg>
      </pc:sldChg>
      <pc:sldChg chg="modSp new mod">
        <pc:chgData name="Malenková Miluše" userId="a413522e-5473-4032-893e-2f73976a1e09" providerId="ADAL" clId="{135ACB1E-0B3C-4C94-BD4C-B952FD507E51}" dt="2026-03-24T15:34:18.418" v="284" actId="108"/>
        <pc:sldMkLst>
          <pc:docMk/>
          <pc:sldMk cId="1057057626" sldId="437"/>
        </pc:sldMkLst>
        <pc:spChg chg="mod">
          <ac:chgData name="Malenková Miluše" userId="a413522e-5473-4032-893e-2f73976a1e09" providerId="ADAL" clId="{135ACB1E-0B3C-4C94-BD4C-B952FD507E51}" dt="2026-03-24T15:34:05.345" v="282" actId="6549"/>
          <ac:spMkLst>
            <pc:docMk/>
            <pc:sldMk cId="1057057626" sldId="437"/>
            <ac:spMk id="2" creationId="{A46CE647-3DA0-4573-453F-55E116888CED}"/>
          </ac:spMkLst>
        </pc:spChg>
        <pc:spChg chg="mod">
          <ac:chgData name="Malenková Miluše" userId="a413522e-5473-4032-893e-2f73976a1e09" providerId="ADAL" clId="{135ACB1E-0B3C-4C94-BD4C-B952FD507E51}" dt="2026-03-24T15:34:18.418" v="284" actId="108"/>
          <ac:spMkLst>
            <pc:docMk/>
            <pc:sldMk cId="1057057626" sldId="437"/>
            <ac:spMk id="3" creationId="{B387D10F-27FB-1AF6-823B-910D35FEC496}"/>
          </ac:spMkLst>
        </pc:spChg>
      </pc:sldChg>
      <pc:sldChg chg="modSp new mod">
        <pc:chgData name="Malenková Miluše" userId="a413522e-5473-4032-893e-2f73976a1e09" providerId="ADAL" clId="{135ACB1E-0B3C-4C94-BD4C-B952FD507E51}" dt="2026-03-24T15:35:02.465" v="291" actId="108"/>
        <pc:sldMkLst>
          <pc:docMk/>
          <pc:sldMk cId="286854647" sldId="438"/>
        </pc:sldMkLst>
        <pc:spChg chg="mod">
          <ac:chgData name="Malenková Miluše" userId="a413522e-5473-4032-893e-2f73976a1e09" providerId="ADAL" clId="{135ACB1E-0B3C-4C94-BD4C-B952FD507E51}" dt="2026-03-24T15:34:42.991" v="288" actId="6549"/>
          <ac:spMkLst>
            <pc:docMk/>
            <pc:sldMk cId="286854647" sldId="438"/>
            <ac:spMk id="2" creationId="{110BE4F7-F134-B9D5-D5AE-EA367A610C82}"/>
          </ac:spMkLst>
        </pc:spChg>
        <pc:spChg chg="mod">
          <ac:chgData name="Malenková Miluše" userId="a413522e-5473-4032-893e-2f73976a1e09" providerId="ADAL" clId="{135ACB1E-0B3C-4C94-BD4C-B952FD507E51}" dt="2026-03-24T15:35:02.465" v="291" actId="108"/>
          <ac:spMkLst>
            <pc:docMk/>
            <pc:sldMk cId="286854647" sldId="438"/>
            <ac:spMk id="3" creationId="{AD4323E9-D8C2-A9A2-4BA6-7F1D7FD7414D}"/>
          </ac:spMkLst>
        </pc:spChg>
      </pc:sldChg>
      <pc:sldChg chg="modSp new mod">
        <pc:chgData name="Malenková Miluše" userId="a413522e-5473-4032-893e-2f73976a1e09" providerId="ADAL" clId="{135ACB1E-0B3C-4C94-BD4C-B952FD507E51}" dt="2026-03-24T15:35:39.103" v="297" actId="108"/>
        <pc:sldMkLst>
          <pc:docMk/>
          <pc:sldMk cId="3678317243" sldId="439"/>
        </pc:sldMkLst>
        <pc:spChg chg="mod">
          <ac:chgData name="Malenková Miluše" userId="a413522e-5473-4032-893e-2f73976a1e09" providerId="ADAL" clId="{135ACB1E-0B3C-4C94-BD4C-B952FD507E51}" dt="2026-03-24T15:35:26.515" v="295" actId="6549"/>
          <ac:spMkLst>
            <pc:docMk/>
            <pc:sldMk cId="3678317243" sldId="439"/>
            <ac:spMk id="2" creationId="{595A012E-DF09-13A1-9B11-115812BC90C0}"/>
          </ac:spMkLst>
        </pc:spChg>
        <pc:spChg chg="mod">
          <ac:chgData name="Malenková Miluše" userId="a413522e-5473-4032-893e-2f73976a1e09" providerId="ADAL" clId="{135ACB1E-0B3C-4C94-BD4C-B952FD507E51}" dt="2026-03-24T15:35:39.103" v="297" actId="108"/>
          <ac:spMkLst>
            <pc:docMk/>
            <pc:sldMk cId="3678317243" sldId="439"/>
            <ac:spMk id="3" creationId="{071EA4CF-4815-1DA5-E312-2A74423C8BC3}"/>
          </ac:spMkLst>
        </pc:spChg>
      </pc:sldChg>
      <pc:sldChg chg="modSp new mod">
        <pc:chgData name="Malenková Miluše" userId="a413522e-5473-4032-893e-2f73976a1e09" providerId="ADAL" clId="{135ACB1E-0B3C-4C94-BD4C-B952FD507E51}" dt="2026-03-24T15:37:15.289" v="310" actId="948"/>
        <pc:sldMkLst>
          <pc:docMk/>
          <pc:sldMk cId="2353001902" sldId="440"/>
        </pc:sldMkLst>
        <pc:spChg chg="mod">
          <ac:chgData name="Malenková Miluše" userId="a413522e-5473-4032-893e-2f73976a1e09" providerId="ADAL" clId="{135ACB1E-0B3C-4C94-BD4C-B952FD507E51}" dt="2026-03-24T15:36:14.203" v="301" actId="6549"/>
          <ac:spMkLst>
            <pc:docMk/>
            <pc:sldMk cId="2353001902" sldId="440"/>
            <ac:spMk id="2" creationId="{BCA224D6-6EF8-921A-A601-7A0D52A93BF1}"/>
          </ac:spMkLst>
        </pc:spChg>
        <pc:spChg chg="mod">
          <ac:chgData name="Malenková Miluše" userId="a413522e-5473-4032-893e-2f73976a1e09" providerId="ADAL" clId="{135ACB1E-0B3C-4C94-BD4C-B952FD507E51}" dt="2026-03-24T15:37:15.289" v="310" actId="948"/>
          <ac:spMkLst>
            <pc:docMk/>
            <pc:sldMk cId="2353001902" sldId="440"/>
            <ac:spMk id="3" creationId="{7492CB2A-05D9-221E-1D8B-82DF6D6AEF6D}"/>
          </ac:spMkLst>
        </pc:spChg>
      </pc:sldChg>
      <pc:sldChg chg="modSp new mod">
        <pc:chgData name="Malenková Miluše" userId="a413522e-5473-4032-893e-2f73976a1e09" providerId="ADAL" clId="{135ACB1E-0B3C-4C94-BD4C-B952FD507E51}" dt="2026-03-24T15:37:54.579" v="318" actId="108"/>
        <pc:sldMkLst>
          <pc:docMk/>
          <pc:sldMk cId="2389730816" sldId="441"/>
        </pc:sldMkLst>
        <pc:spChg chg="mod">
          <ac:chgData name="Malenková Miluše" userId="a413522e-5473-4032-893e-2f73976a1e09" providerId="ADAL" clId="{135ACB1E-0B3C-4C94-BD4C-B952FD507E51}" dt="2026-03-24T15:37:41.976" v="316" actId="6549"/>
          <ac:spMkLst>
            <pc:docMk/>
            <pc:sldMk cId="2389730816" sldId="441"/>
            <ac:spMk id="2" creationId="{9FFDF7C7-FD6B-9513-7672-45DD60739D0F}"/>
          </ac:spMkLst>
        </pc:spChg>
        <pc:spChg chg="mod">
          <ac:chgData name="Malenková Miluše" userId="a413522e-5473-4032-893e-2f73976a1e09" providerId="ADAL" clId="{135ACB1E-0B3C-4C94-BD4C-B952FD507E51}" dt="2026-03-24T15:37:54.579" v="318" actId="108"/>
          <ac:spMkLst>
            <pc:docMk/>
            <pc:sldMk cId="2389730816" sldId="441"/>
            <ac:spMk id="3" creationId="{A3173BAB-D5B3-EB78-E839-D37DA1B75E5D}"/>
          </ac:spMkLst>
        </pc:spChg>
      </pc:sldChg>
      <pc:sldChg chg="new del">
        <pc:chgData name="Malenková Miluše" userId="a413522e-5473-4032-893e-2f73976a1e09" providerId="ADAL" clId="{135ACB1E-0B3C-4C94-BD4C-B952FD507E51}" dt="2026-03-24T15:37:25.743" v="312" actId="680"/>
        <pc:sldMkLst>
          <pc:docMk/>
          <pc:sldMk cId="4216384999" sldId="441"/>
        </pc:sldMkLst>
      </pc:sldChg>
      <pc:sldChg chg="modSp new mod">
        <pc:chgData name="Malenková Miluše" userId="a413522e-5473-4032-893e-2f73976a1e09" providerId="ADAL" clId="{135ACB1E-0B3C-4C94-BD4C-B952FD507E51}" dt="2026-03-24T15:38:17.125" v="322"/>
        <pc:sldMkLst>
          <pc:docMk/>
          <pc:sldMk cId="4153174479" sldId="442"/>
        </pc:sldMkLst>
        <pc:spChg chg="mod">
          <ac:chgData name="Malenková Miluše" userId="a413522e-5473-4032-893e-2f73976a1e09" providerId="ADAL" clId="{135ACB1E-0B3C-4C94-BD4C-B952FD507E51}" dt="2026-03-24T15:38:10.817" v="321"/>
          <ac:spMkLst>
            <pc:docMk/>
            <pc:sldMk cId="4153174479" sldId="442"/>
            <ac:spMk id="2" creationId="{E2C2AD21-F7D6-6BD7-2562-1F39B4ECA508}"/>
          </ac:spMkLst>
        </pc:spChg>
        <pc:spChg chg="mod">
          <ac:chgData name="Malenková Miluše" userId="a413522e-5473-4032-893e-2f73976a1e09" providerId="ADAL" clId="{135ACB1E-0B3C-4C94-BD4C-B952FD507E51}" dt="2026-03-24T15:38:17.125" v="322"/>
          <ac:spMkLst>
            <pc:docMk/>
            <pc:sldMk cId="4153174479" sldId="442"/>
            <ac:spMk id="3" creationId="{CB0B062A-53E2-640A-A7FD-3EE972E196A2}"/>
          </ac:spMkLst>
        </pc:spChg>
      </pc:sldChg>
      <pc:sldChg chg="modSp new mod">
        <pc:chgData name="Malenková Miluše" userId="a413522e-5473-4032-893e-2f73976a1e09" providerId="ADAL" clId="{135ACB1E-0B3C-4C94-BD4C-B952FD507E51}" dt="2026-03-24T16:27:22.281" v="560" actId="255"/>
        <pc:sldMkLst>
          <pc:docMk/>
          <pc:sldMk cId="2268969841" sldId="443"/>
        </pc:sldMkLst>
        <pc:spChg chg="mod">
          <ac:chgData name="Malenková Miluše" userId="a413522e-5473-4032-893e-2f73976a1e09" providerId="ADAL" clId="{135ACB1E-0B3C-4C94-BD4C-B952FD507E51}" dt="2026-03-24T15:38:42.747" v="326" actId="6549"/>
          <ac:spMkLst>
            <pc:docMk/>
            <pc:sldMk cId="2268969841" sldId="443"/>
            <ac:spMk id="2" creationId="{49B7468D-06D7-D4B9-A50A-723C9282C4C0}"/>
          </ac:spMkLst>
        </pc:spChg>
        <pc:spChg chg="mod">
          <ac:chgData name="Malenková Miluše" userId="a413522e-5473-4032-893e-2f73976a1e09" providerId="ADAL" clId="{135ACB1E-0B3C-4C94-BD4C-B952FD507E51}" dt="2026-03-24T16:27:22.281" v="560" actId="255"/>
          <ac:spMkLst>
            <pc:docMk/>
            <pc:sldMk cId="2268969841" sldId="443"/>
            <ac:spMk id="3" creationId="{FAED4EA1-5BB3-40EF-5FD1-E4ACAB41BBE1}"/>
          </ac:spMkLst>
        </pc:spChg>
      </pc:sldChg>
      <pc:sldChg chg="modSp new mod">
        <pc:chgData name="Malenková Miluše" userId="a413522e-5473-4032-893e-2f73976a1e09" providerId="ADAL" clId="{135ACB1E-0B3C-4C94-BD4C-B952FD507E51}" dt="2026-03-24T15:40:20.148" v="357"/>
        <pc:sldMkLst>
          <pc:docMk/>
          <pc:sldMk cId="3270329305" sldId="444"/>
        </pc:sldMkLst>
        <pc:spChg chg="mod">
          <ac:chgData name="Malenková Miluše" userId="a413522e-5473-4032-893e-2f73976a1e09" providerId="ADAL" clId="{135ACB1E-0B3C-4C94-BD4C-B952FD507E51}" dt="2026-03-24T15:40:11.967" v="356" actId="6549"/>
          <ac:spMkLst>
            <pc:docMk/>
            <pc:sldMk cId="3270329305" sldId="444"/>
            <ac:spMk id="2" creationId="{ABE65BDF-87C9-EEF0-DE2A-A27FAB4A64CA}"/>
          </ac:spMkLst>
        </pc:spChg>
        <pc:spChg chg="mod">
          <ac:chgData name="Malenková Miluše" userId="a413522e-5473-4032-893e-2f73976a1e09" providerId="ADAL" clId="{135ACB1E-0B3C-4C94-BD4C-B952FD507E51}" dt="2026-03-24T15:40:20.148" v="357"/>
          <ac:spMkLst>
            <pc:docMk/>
            <pc:sldMk cId="3270329305" sldId="444"/>
            <ac:spMk id="3" creationId="{FC9F3F7F-026B-7B1E-B106-E36F946232AE}"/>
          </ac:spMkLst>
        </pc:spChg>
      </pc:sldChg>
      <pc:sldChg chg="modSp new mod">
        <pc:chgData name="Malenková Miluše" userId="a413522e-5473-4032-893e-2f73976a1e09" providerId="ADAL" clId="{135ACB1E-0B3C-4C94-BD4C-B952FD507E51}" dt="2026-03-24T15:41:07.860" v="361"/>
        <pc:sldMkLst>
          <pc:docMk/>
          <pc:sldMk cId="2961939487" sldId="445"/>
        </pc:sldMkLst>
        <pc:spChg chg="mod">
          <ac:chgData name="Malenková Miluše" userId="a413522e-5473-4032-893e-2f73976a1e09" providerId="ADAL" clId="{135ACB1E-0B3C-4C94-BD4C-B952FD507E51}" dt="2026-03-24T15:41:07.860" v="361"/>
          <ac:spMkLst>
            <pc:docMk/>
            <pc:sldMk cId="2961939487" sldId="445"/>
            <ac:spMk id="2" creationId="{30F7163D-9E99-5D2E-16C6-53B354919D09}"/>
          </ac:spMkLst>
        </pc:spChg>
        <pc:spChg chg="mod">
          <ac:chgData name="Malenková Miluše" userId="a413522e-5473-4032-893e-2f73976a1e09" providerId="ADAL" clId="{135ACB1E-0B3C-4C94-BD4C-B952FD507E51}" dt="2026-03-24T15:40:53.289" v="359"/>
          <ac:spMkLst>
            <pc:docMk/>
            <pc:sldMk cId="2961939487" sldId="445"/>
            <ac:spMk id="3" creationId="{2947A189-49B4-992F-C395-FBF504510333}"/>
          </ac:spMkLst>
        </pc:spChg>
      </pc:sldChg>
      <pc:sldChg chg="modSp new mod">
        <pc:chgData name="Malenková Miluše" userId="a413522e-5473-4032-893e-2f73976a1e09" providerId="ADAL" clId="{135ACB1E-0B3C-4C94-BD4C-B952FD507E51}" dt="2026-03-24T15:41:35.008" v="366"/>
        <pc:sldMkLst>
          <pc:docMk/>
          <pc:sldMk cId="367473669" sldId="446"/>
        </pc:sldMkLst>
        <pc:spChg chg="mod">
          <ac:chgData name="Malenková Miluše" userId="a413522e-5473-4032-893e-2f73976a1e09" providerId="ADAL" clId="{135ACB1E-0B3C-4C94-BD4C-B952FD507E51}" dt="2026-03-24T15:41:27.556" v="365" actId="6549"/>
          <ac:spMkLst>
            <pc:docMk/>
            <pc:sldMk cId="367473669" sldId="446"/>
            <ac:spMk id="2" creationId="{C729D8DE-A12D-AB89-1E2D-8ADFA2B896E6}"/>
          </ac:spMkLst>
        </pc:spChg>
        <pc:spChg chg="mod">
          <ac:chgData name="Malenková Miluše" userId="a413522e-5473-4032-893e-2f73976a1e09" providerId="ADAL" clId="{135ACB1E-0B3C-4C94-BD4C-B952FD507E51}" dt="2026-03-24T15:41:35.008" v="366"/>
          <ac:spMkLst>
            <pc:docMk/>
            <pc:sldMk cId="367473669" sldId="446"/>
            <ac:spMk id="3" creationId="{510B60E0-1428-B977-7F83-7C0848049861}"/>
          </ac:spMkLst>
        </pc:spChg>
      </pc:sldChg>
      <pc:sldChg chg="modSp new mod">
        <pc:chgData name="Malenková Miluše" userId="a413522e-5473-4032-893e-2f73976a1e09" providerId="ADAL" clId="{135ACB1E-0B3C-4C94-BD4C-B952FD507E51}" dt="2026-03-24T15:42:21.519" v="372" actId="6549"/>
        <pc:sldMkLst>
          <pc:docMk/>
          <pc:sldMk cId="1984606668" sldId="447"/>
        </pc:sldMkLst>
        <pc:spChg chg="mod">
          <ac:chgData name="Malenková Miluše" userId="a413522e-5473-4032-893e-2f73976a1e09" providerId="ADAL" clId="{135ACB1E-0B3C-4C94-BD4C-B952FD507E51}" dt="2026-03-24T15:42:10.289" v="370" actId="6549"/>
          <ac:spMkLst>
            <pc:docMk/>
            <pc:sldMk cId="1984606668" sldId="447"/>
            <ac:spMk id="2" creationId="{EC263D72-D76F-9935-2EFD-342118E7F1F0}"/>
          </ac:spMkLst>
        </pc:spChg>
        <pc:spChg chg="mod">
          <ac:chgData name="Malenková Miluše" userId="a413522e-5473-4032-893e-2f73976a1e09" providerId="ADAL" clId="{135ACB1E-0B3C-4C94-BD4C-B952FD507E51}" dt="2026-03-24T15:42:21.519" v="372" actId="6549"/>
          <ac:spMkLst>
            <pc:docMk/>
            <pc:sldMk cId="1984606668" sldId="447"/>
            <ac:spMk id="3" creationId="{1BB83207-C598-FDB2-A0EE-7EA0D705B59D}"/>
          </ac:spMkLst>
        </pc:spChg>
      </pc:sldChg>
      <pc:sldChg chg="modSp new mod">
        <pc:chgData name="Malenková Miluše" userId="a413522e-5473-4032-893e-2f73976a1e09" providerId="ADAL" clId="{135ACB1E-0B3C-4C94-BD4C-B952FD507E51}" dt="2026-03-24T15:42:50.865" v="379" actId="6549"/>
        <pc:sldMkLst>
          <pc:docMk/>
          <pc:sldMk cId="2158712149" sldId="448"/>
        </pc:sldMkLst>
        <pc:spChg chg="mod">
          <ac:chgData name="Malenková Miluše" userId="a413522e-5473-4032-893e-2f73976a1e09" providerId="ADAL" clId="{135ACB1E-0B3C-4C94-BD4C-B952FD507E51}" dt="2026-03-24T15:42:41.546" v="376" actId="6549"/>
          <ac:spMkLst>
            <pc:docMk/>
            <pc:sldMk cId="2158712149" sldId="448"/>
            <ac:spMk id="2" creationId="{C0A6C1FC-DCE9-73A2-B8A7-1725894EA94B}"/>
          </ac:spMkLst>
        </pc:spChg>
        <pc:spChg chg="mod">
          <ac:chgData name="Malenková Miluše" userId="a413522e-5473-4032-893e-2f73976a1e09" providerId="ADAL" clId="{135ACB1E-0B3C-4C94-BD4C-B952FD507E51}" dt="2026-03-24T15:42:50.865" v="379" actId="6549"/>
          <ac:spMkLst>
            <pc:docMk/>
            <pc:sldMk cId="2158712149" sldId="448"/>
            <ac:spMk id="3" creationId="{06595DE3-6AC1-1171-559A-4F3A25B29936}"/>
          </ac:spMkLst>
        </pc:spChg>
      </pc:sldChg>
      <pc:sldChg chg="modSp new mod">
        <pc:chgData name="Malenková Miluše" userId="a413522e-5473-4032-893e-2f73976a1e09" providerId="ADAL" clId="{135ACB1E-0B3C-4C94-BD4C-B952FD507E51}" dt="2026-03-24T15:43:41.135" v="384"/>
        <pc:sldMkLst>
          <pc:docMk/>
          <pc:sldMk cId="2528156472" sldId="449"/>
        </pc:sldMkLst>
        <pc:spChg chg="mod">
          <ac:chgData name="Malenková Miluše" userId="a413522e-5473-4032-893e-2f73976a1e09" providerId="ADAL" clId="{135ACB1E-0B3C-4C94-BD4C-B952FD507E51}" dt="2026-03-24T15:43:34.085" v="383" actId="6549"/>
          <ac:spMkLst>
            <pc:docMk/>
            <pc:sldMk cId="2528156472" sldId="449"/>
            <ac:spMk id="2" creationId="{E6045EC3-01FC-4535-44CA-6317AC7B75FB}"/>
          </ac:spMkLst>
        </pc:spChg>
        <pc:spChg chg="mod">
          <ac:chgData name="Malenková Miluše" userId="a413522e-5473-4032-893e-2f73976a1e09" providerId="ADAL" clId="{135ACB1E-0B3C-4C94-BD4C-B952FD507E51}" dt="2026-03-24T15:43:41.135" v="384"/>
          <ac:spMkLst>
            <pc:docMk/>
            <pc:sldMk cId="2528156472" sldId="449"/>
            <ac:spMk id="3" creationId="{C9654A8A-F924-FC6B-AF0A-B5EC6E33E0C2}"/>
          </ac:spMkLst>
        </pc:spChg>
      </pc:sldChg>
      <pc:sldChg chg="modSp new mod">
        <pc:chgData name="Malenková Miluše" userId="a413522e-5473-4032-893e-2f73976a1e09" providerId="ADAL" clId="{135ACB1E-0B3C-4C94-BD4C-B952FD507E51}" dt="2026-03-24T15:44:46.051" v="390" actId="14100"/>
        <pc:sldMkLst>
          <pc:docMk/>
          <pc:sldMk cId="2873185618" sldId="450"/>
        </pc:sldMkLst>
        <pc:spChg chg="mod">
          <ac:chgData name="Malenková Miluše" userId="a413522e-5473-4032-893e-2f73976a1e09" providerId="ADAL" clId="{135ACB1E-0B3C-4C94-BD4C-B952FD507E51}" dt="2026-03-24T15:44:28.706" v="388" actId="6549"/>
          <ac:spMkLst>
            <pc:docMk/>
            <pc:sldMk cId="2873185618" sldId="450"/>
            <ac:spMk id="2" creationId="{21EE54F9-EA62-B626-4CE4-59D77C0E320A}"/>
          </ac:spMkLst>
        </pc:spChg>
        <pc:spChg chg="mod">
          <ac:chgData name="Malenková Miluše" userId="a413522e-5473-4032-893e-2f73976a1e09" providerId="ADAL" clId="{135ACB1E-0B3C-4C94-BD4C-B952FD507E51}" dt="2026-03-24T15:44:46.051" v="390" actId="14100"/>
          <ac:spMkLst>
            <pc:docMk/>
            <pc:sldMk cId="2873185618" sldId="450"/>
            <ac:spMk id="3" creationId="{C39C183A-BFA0-5164-4957-50E20C5243FF}"/>
          </ac:spMkLst>
        </pc:spChg>
      </pc:sldChg>
      <pc:sldChg chg="modSp new mod">
        <pc:chgData name="Malenková Miluše" userId="a413522e-5473-4032-893e-2f73976a1e09" providerId="ADAL" clId="{135ACB1E-0B3C-4C94-BD4C-B952FD507E51}" dt="2026-03-24T15:45:19.189" v="395"/>
        <pc:sldMkLst>
          <pc:docMk/>
          <pc:sldMk cId="312879513" sldId="451"/>
        </pc:sldMkLst>
        <pc:spChg chg="mod">
          <ac:chgData name="Malenková Miluše" userId="a413522e-5473-4032-893e-2f73976a1e09" providerId="ADAL" clId="{135ACB1E-0B3C-4C94-BD4C-B952FD507E51}" dt="2026-03-24T15:45:11.828" v="394" actId="6549"/>
          <ac:spMkLst>
            <pc:docMk/>
            <pc:sldMk cId="312879513" sldId="451"/>
            <ac:spMk id="2" creationId="{18548294-0670-0579-EC93-FC4EBE9BBB5E}"/>
          </ac:spMkLst>
        </pc:spChg>
        <pc:spChg chg="mod">
          <ac:chgData name="Malenková Miluše" userId="a413522e-5473-4032-893e-2f73976a1e09" providerId="ADAL" clId="{135ACB1E-0B3C-4C94-BD4C-B952FD507E51}" dt="2026-03-24T15:45:19.189" v="395"/>
          <ac:spMkLst>
            <pc:docMk/>
            <pc:sldMk cId="312879513" sldId="451"/>
            <ac:spMk id="3" creationId="{3D6C336A-86BC-B4C1-C464-FEC326F3BBBE}"/>
          </ac:spMkLst>
        </pc:spChg>
      </pc:sldChg>
      <pc:sldChg chg="modSp new mod">
        <pc:chgData name="Malenková Miluše" userId="a413522e-5473-4032-893e-2f73976a1e09" providerId="ADAL" clId="{135ACB1E-0B3C-4C94-BD4C-B952FD507E51}" dt="2026-03-24T15:45:56.297" v="400"/>
        <pc:sldMkLst>
          <pc:docMk/>
          <pc:sldMk cId="1241869403" sldId="452"/>
        </pc:sldMkLst>
        <pc:spChg chg="mod">
          <ac:chgData name="Malenková Miluše" userId="a413522e-5473-4032-893e-2f73976a1e09" providerId="ADAL" clId="{135ACB1E-0B3C-4C94-BD4C-B952FD507E51}" dt="2026-03-24T15:45:48.118" v="399" actId="6549"/>
          <ac:spMkLst>
            <pc:docMk/>
            <pc:sldMk cId="1241869403" sldId="452"/>
            <ac:spMk id="2" creationId="{4AB004A4-AE42-F65D-1F77-C4053D03863E}"/>
          </ac:spMkLst>
        </pc:spChg>
        <pc:spChg chg="mod">
          <ac:chgData name="Malenková Miluše" userId="a413522e-5473-4032-893e-2f73976a1e09" providerId="ADAL" clId="{135ACB1E-0B3C-4C94-BD4C-B952FD507E51}" dt="2026-03-24T15:45:56.297" v="400"/>
          <ac:spMkLst>
            <pc:docMk/>
            <pc:sldMk cId="1241869403" sldId="452"/>
            <ac:spMk id="3" creationId="{2E7E0BEF-2354-F0F3-169D-FCEA1F3F387B}"/>
          </ac:spMkLst>
        </pc:spChg>
      </pc:sldChg>
      <pc:sldChg chg="modSp new mod">
        <pc:chgData name="Malenková Miluše" userId="a413522e-5473-4032-893e-2f73976a1e09" providerId="ADAL" clId="{135ACB1E-0B3C-4C94-BD4C-B952FD507E51}" dt="2026-03-24T15:46:44.553" v="406" actId="6549"/>
        <pc:sldMkLst>
          <pc:docMk/>
          <pc:sldMk cId="517053129" sldId="453"/>
        </pc:sldMkLst>
        <pc:spChg chg="mod">
          <ac:chgData name="Malenková Miluše" userId="a413522e-5473-4032-893e-2f73976a1e09" providerId="ADAL" clId="{135ACB1E-0B3C-4C94-BD4C-B952FD507E51}" dt="2026-03-24T15:46:44.553" v="406" actId="6549"/>
          <ac:spMkLst>
            <pc:docMk/>
            <pc:sldMk cId="517053129" sldId="453"/>
            <ac:spMk id="2" creationId="{E1FB16E8-7D8E-51DD-6784-18923815A8CF}"/>
          </ac:spMkLst>
        </pc:spChg>
        <pc:spChg chg="mod">
          <ac:chgData name="Malenková Miluše" userId="a413522e-5473-4032-893e-2f73976a1e09" providerId="ADAL" clId="{135ACB1E-0B3C-4C94-BD4C-B952FD507E51}" dt="2026-03-24T15:46:41.877" v="405" actId="6549"/>
          <ac:spMkLst>
            <pc:docMk/>
            <pc:sldMk cId="517053129" sldId="453"/>
            <ac:spMk id="3" creationId="{10B6F8EB-784B-6CF4-C074-C9622BD4F91B}"/>
          </ac:spMkLst>
        </pc:spChg>
      </pc:sldChg>
      <pc:sldChg chg="modSp new mod">
        <pc:chgData name="Malenková Miluše" userId="a413522e-5473-4032-893e-2f73976a1e09" providerId="ADAL" clId="{135ACB1E-0B3C-4C94-BD4C-B952FD507E51}" dt="2026-03-24T15:47:23.550" v="411" actId="6549"/>
        <pc:sldMkLst>
          <pc:docMk/>
          <pc:sldMk cId="3872431407" sldId="454"/>
        </pc:sldMkLst>
        <pc:spChg chg="mod">
          <ac:chgData name="Malenková Miluše" userId="a413522e-5473-4032-893e-2f73976a1e09" providerId="ADAL" clId="{135ACB1E-0B3C-4C94-BD4C-B952FD507E51}" dt="2026-03-24T15:47:23.550" v="411" actId="6549"/>
          <ac:spMkLst>
            <pc:docMk/>
            <pc:sldMk cId="3872431407" sldId="454"/>
            <ac:spMk id="2" creationId="{08E46C6A-304A-F46B-2C17-C254BD6E9B8F}"/>
          </ac:spMkLst>
        </pc:spChg>
        <pc:spChg chg="mod">
          <ac:chgData name="Malenková Miluše" userId="a413522e-5473-4032-893e-2f73976a1e09" providerId="ADAL" clId="{135ACB1E-0B3C-4C94-BD4C-B952FD507E51}" dt="2026-03-24T15:47:21.500" v="410"/>
          <ac:spMkLst>
            <pc:docMk/>
            <pc:sldMk cId="3872431407" sldId="454"/>
            <ac:spMk id="3" creationId="{FC33F6D6-0B0E-F556-2741-EF273785E464}"/>
          </ac:spMkLst>
        </pc:spChg>
      </pc:sldChg>
      <pc:sldChg chg="modSp new mod">
        <pc:chgData name="Malenková Miluše" userId="a413522e-5473-4032-893e-2f73976a1e09" providerId="ADAL" clId="{135ACB1E-0B3C-4C94-BD4C-B952FD507E51}" dt="2026-03-24T15:55:19.439" v="415"/>
        <pc:sldMkLst>
          <pc:docMk/>
          <pc:sldMk cId="2279130777" sldId="455"/>
        </pc:sldMkLst>
        <pc:spChg chg="mod">
          <ac:chgData name="Malenková Miluše" userId="a413522e-5473-4032-893e-2f73976a1e09" providerId="ADAL" clId="{135ACB1E-0B3C-4C94-BD4C-B952FD507E51}" dt="2026-03-24T15:55:08.616" v="414"/>
          <ac:spMkLst>
            <pc:docMk/>
            <pc:sldMk cId="2279130777" sldId="455"/>
            <ac:spMk id="2" creationId="{07AE1A58-0038-3A74-51B4-186546EF3985}"/>
          </ac:spMkLst>
        </pc:spChg>
        <pc:spChg chg="mod">
          <ac:chgData name="Malenková Miluše" userId="a413522e-5473-4032-893e-2f73976a1e09" providerId="ADAL" clId="{135ACB1E-0B3C-4C94-BD4C-B952FD507E51}" dt="2026-03-24T15:55:19.439" v="415"/>
          <ac:spMkLst>
            <pc:docMk/>
            <pc:sldMk cId="2279130777" sldId="455"/>
            <ac:spMk id="3" creationId="{1C257CA4-E32D-970D-E7A0-B2B9244A79BE}"/>
          </ac:spMkLst>
        </pc:spChg>
      </pc:sldChg>
      <pc:sldChg chg="modSp new mod">
        <pc:chgData name="Malenková Miluše" userId="a413522e-5473-4032-893e-2f73976a1e09" providerId="ADAL" clId="{135ACB1E-0B3C-4C94-BD4C-B952FD507E51}" dt="2026-03-24T15:56:11.287" v="421"/>
        <pc:sldMkLst>
          <pc:docMk/>
          <pc:sldMk cId="2009453252" sldId="456"/>
        </pc:sldMkLst>
        <pc:spChg chg="mod">
          <ac:chgData name="Malenková Miluše" userId="a413522e-5473-4032-893e-2f73976a1e09" providerId="ADAL" clId="{135ACB1E-0B3C-4C94-BD4C-B952FD507E51}" dt="2026-03-24T15:56:03.411" v="420" actId="20577"/>
          <ac:spMkLst>
            <pc:docMk/>
            <pc:sldMk cId="2009453252" sldId="456"/>
            <ac:spMk id="2" creationId="{BA5639D3-A275-BC91-E955-741844E04841}"/>
          </ac:spMkLst>
        </pc:spChg>
        <pc:spChg chg="mod">
          <ac:chgData name="Malenková Miluše" userId="a413522e-5473-4032-893e-2f73976a1e09" providerId="ADAL" clId="{135ACB1E-0B3C-4C94-BD4C-B952FD507E51}" dt="2026-03-24T15:56:11.287" v="421"/>
          <ac:spMkLst>
            <pc:docMk/>
            <pc:sldMk cId="2009453252" sldId="456"/>
            <ac:spMk id="3" creationId="{5D439AD9-2EA6-77FA-8BB9-A3D8E871EE4A}"/>
          </ac:spMkLst>
        </pc:spChg>
      </pc:sldChg>
      <pc:sldChg chg="modSp new mod">
        <pc:chgData name="Malenková Miluše" userId="a413522e-5473-4032-893e-2f73976a1e09" providerId="ADAL" clId="{135ACB1E-0B3C-4C94-BD4C-B952FD507E51}" dt="2026-03-24T15:56:52.727" v="426" actId="6549"/>
        <pc:sldMkLst>
          <pc:docMk/>
          <pc:sldMk cId="2582845251" sldId="457"/>
        </pc:sldMkLst>
        <pc:spChg chg="mod">
          <ac:chgData name="Malenková Miluše" userId="a413522e-5473-4032-893e-2f73976a1e09" providerId="ADAL" clId="{135ACB1E-0B3C-4C94-BD4C-B952FD507E51}" dt="2026-03-24T15:56:52.727" v="426" actId="6549"/>
          <ac:spMkLst>
            <pc:docMk/>
            <pc:sldMk cId="2582845251" sldId="457"/>
            <ac:spMk id="2" creationId="{C4B762ED-E25E-A015-C060-F213574F915E}"/>
          </ac:spMkLst>
        </pc:spChg>
        <pc:spChg chg="mod">
          <ac:chgData name="Malenková Miluše" userId="a413522e-5473-4032-893e-2f73976a1e09" providerId="ADAL" clId="{135ACB1E-0B3C-4C94-BD4C-B952FD507E51}" dt="2026-03-24T15:56:50.389" v="425"/>
          <ac:spMkLst>
            <pc:docMk/>
            <pc:sldMk cId="2582845251" sldId="457"/>
            <ac:spMk id="3" creationId="{5D0232FD-F5A0-58C6-501C-B90F47C281F4}"/>
          </ac:spMkLst>
        </pc:spChg>
      </pc:sldChg>
      <pc:sldChg chg="modSp new mod">
        <pc:chgData name="Malenková Miluše" userId="a413522e-5473-4032-893e-2f73976a1e09" providerId="ADAL" clId="{135ACB1E-0B3C-4C94-BD4C-B952FD507E51}" dt="2026-03-24T15:57:31.817" v="431" actId="6549"/>
        <pc:sldMkLst>
          <pc:docMk/>
          <pc:sldMk cId="2668918676" sldId="458"/>
        </pc:sldMkLst>
        <pc:spChg chg="mod">
          <ac:chgData name="Malenková Miluše" userId="a413522e-5473-4032-893e-2f73976a1e09" providerId="ADAL" clId="{135ACB1E-0B3C-4C94-BD4C-B952FD507E51}" dt="2026-03-24T15:57:31.817" v="431" actId="6549"/>
          <ac:spMkLst>
            <pc:docMk/>
            <pc:sldMk cId="2668918676" sldId="458"/>
            <ac:spMk id="2" creationId="{F51F3817-7E65-1733-0D7D-EAFC5FFC0F68}"/>
          </ac:spMkLst>
        </pc:spChg>
        <pc:spChg chg="mod">
          <ac:chgData name="Malenková Miluše" userId="a413522e-5473-4032-893e-2f73976a1e09" providerId="ADAL" clId="{135ACB1E-0B3C-4C94-BD4C-B952FD507E51}" dt="2026-03-24T15:57:29.372" v="430"/>
          <ac:spMkLst>
            <pc:docMk/>
            <pc:sldMk cId="2668918676" sldId="458"/>
            <ac:spMk id="3" creationId="{58A19430-B340-FF73-DC8D-AFF9B3015D4B}"/>
          </ac:spMkLst>
        </pc:spChg>
      </pc:sldChg>
      <pc:sldChg chg="modSp new mod">
        <pc:chgData name="Malenková Miluše" userId="a413522e-5473-4032-893e-2f73976a1e09" providerId="ADAL" clId="{135ACB1E-0B3C-4C94-BD4C-B952FD507E51}" dt="2026-03-24T15:58:00.896" v="436"/>
        <pc:sldMkLst>
          <pc:docMk/>
          <pc:sldMk cId="1531492107" sldId="459"/>
        </pc:sldMkLst>
        <pc:spChg chg="mod">
          <ac:chgData name="Malenková Miluše" userId="a413522e-5473-4032-893e-2f73976a1e09" providerId="ADAL" clId="{135ACB1E-0B3C-4C94-BD4C-B952FD507E51}" dt="2026-03-24T15:57:54.510" v="435" actId="6549"/>
          <ac:spMkLst>
            <pc:docMk/>
            <pc:sldMk cId="1531492107" sldId="459"/>
            <ac:spMk id="2" creationId="{F10EFA31-7FB0-87ED-4A01-B2931E0331CA}"/>
          </ac:spMkLst>
        </pc:spChg>
        <pc:spChg chg="mod">
          <ac:chgData name="Malenková Miluše" userId="a413522e-5473-4032-893e-2f73976a1e09" providerId="ADAL" clId="{135ACB1E-0B3C-4C94-BD4C-B952FD507E51}" dt="2026-03-24T15:58:00.896" v="436"/>
          <ac:spMkLst>
            <pc:docMk/>
            <pc:sldMk cId="1531492107" sldId="459"/>
            <ac:spMk id="3" creationId="{BF5BC9E3-CEDC-0D18-557F-0F4743339722}"/>
          </ac:spMkLst>
        </pc:spChg>
      </pc:sldChg>
      <pc:sldChg chg="modSp new mod">
        <pc:chgData name="Malenková Miluše" userId="a413522e-5473-4032-893e-2f73976a1e09" providerId="ADAL" clId="{135ACB1E-0B3C-4C94-BD4C-B952FD507E51}" dt="2026-03-24T15:58:40.838" v="441"/>
        <pc:sldMkLst>
          <pc:docMk/>
          <pc:sldMk cId="3328542724" sldId="460"/>
        </pc:sldMkLst>
        <pc:spChg chg="mod">
          <ac:chgData name="Malenková Miluše" userId="a413522e-5473-4032-893e-2f73976a1e09" providerId="ADAL" clId="{135ACB1E-0B3C-4C94-BD4C-B952FD507E51}" dt="2026-03-24T15:58:29.210" v="440" actId="6549"/>
          <ac:spMkLst>
            <pc:docMk/>
            <pc:sldMk cId="3328542724" sldId="460"/>
            <ac:spMk id="2" creationId="{E3C6A502-71D3-EB62-092D-BC133901A251}"/>
          </ac:spMkLst>
        </pc:spChg>
        <pc:spChg chg="mod">
          <ac:chgData name="Malenková Miluše" userId="a413522e-5473-4032-893e-2f73976a1e09" providerId="ADAL" clId="{135ACB1E-0B3C-4C94-BD4C-B952FD507E51}" dt="2026-03-24T15:58:40.838" v="441"/>
          <ac:spMkLst>
            <pc:docMk/>
            <pc:sldMk cId="3328542724" sldId="460"/>
            <ac:spMk id="3" creationId="{B96CE9D6-CA4C-B194-4724-521B58C3DC29}"/>
          </ac:spMkLst>
        </pc:spChg>
      </pc:sldChg>
      <pc:sldChg chg="modSp new mod">
        <pc:chgData name="Malenková Miluše" userId="a413522e-5473-4032-893e-2f73976a1e09" providerId="ADAL" clId="{135ACB1E-0B3C-4C94-BD4C-B952FD507E51}" dt="2026-03-24T15:59:24.830" v="445"/>
        <pc:sldMkLst>
          <pc:docMk/>
          <pc:sldMk cId="2475552990" sldId="461"/>
        </pc:sldMkLst>
        <pc:spChg chg="mod">
          <ac:chgData name="Malenková Miluše" userId="a413522e-5473-4032-893e-2f73976a1e09" providerId="ADAL" clId="{135ACB1E-0B3C-4C94-BD4C-B952FD507E51}" dt="2026-03-24T15:59:18.015" v="444"/>
          <ac:spMkLst>
            <pc:docMk/>
            <pc:sldMk cId="2475552990" sldId="461"/>
            <ac:spMk id="2" creationId="{1A677EEA-0547-0C81-29BF-5D67FD124D48}"/>
          </ac:spMkLst>
        </pc:spChg>
        <pc:spChg chg="mod">
          <ac:chgData name="Malenková Miluše" userId="a413522e-5473-4032-893e-2f73976a1e09" providerId="ADAL" clId="{135ACB1E-0B3C-4C94-BD4C-B952FD507E51}" dt="2026-03-24T15:59:24.830" v="445"/>
          <ac:spMkLst>
            <pc:docMk/>
            <pc:sldMk cId="2475552990" sldId="461"/>
            <ac:spMk id="3" creationId="{18260C1E-473C-A2C6-97E2-1F524C2BB958}"/>
          </ac:spMkLst>
        </pc:spChg>
      </pc:sldChg>
      <pc:sldChg chg="modSp new mod">
        <pc:chgData name="Malenková Miluše" userId="a413522e-5473-4032-893e-2f73976a1e09" providerId="ADAL" clId="{135ACB1E-0B3C-4C94-BD4C-B952FD507E51}" dt="2026-03-24T16:00:05.506" v="451" actId="6549"/>
        <pc:sldMkLst>
          <pc:docMk/>
          <pc:sldMk cId="3921430957" sldId="462"/>
        </pc:sldMkLst>
        <pc:spChg chg="mod">
          <ac:chgData name="Malenková Miluše" userId="a413522e-5473-4032-893e-2f73976a1e09" providerId="ADAL" clId="{135ACB1E-0B3C-4C94-BD4C-B952FD507E51}" dt="2026-03-24T15:59:53.727" v="449" actId="6549"/>
          <ac:spMkLst>
            <pc:docMk/>
            <pc:sldMk cId="3921430957" sldId="462"/>
            <ac:spMk id="2" creationId="{7A931C25-F784-0318-93BD-2AECB17C7594}"/>
          </ac:spMkLst>
        </pc:spChg>
        <pc:spChg chg="mod">
          <ac:chgData name="Malenková Miluše" userId="a413522e-5473-4032-893e-2f73976a1e09" providerId="ADAL" clId="{135ACB1E-0B3C-4C94-BD4C-B952FD507E51}" dt="2026-03-24T16:00:05.506" v="451" actId="6549"/>
          <ac:spMkLst>
            <pc:docMk/>
            <pc:sldMk cId="3921430957" sldId="462"/>
            <ac:spMk id="3" creationId="{144F0AC1-8B1A-F0A7-D070-E9BAC6F64A6B}"/>
          </ac:spMkLst>
        </pc:spChg>
      </pc:sldChg>
      <pc:sldChg chg="modSp new mod">
        <pc:chgData name="Malenková Miluše" userId="a413522e-5473-4032-893e-2f73976a1e09" providerId="ADAL" clId="{135ACB1E-0B3C-4C94-BD4C-B952FD507E51}" dt="2026-03-24T16:01:07.462" v="457"/>
        <pc:sldMkLst>
          <pc:docMk/>
          <pc:sldMk cId="1278931615" sldId="463"/>
        </pc:sldMkLst>
        <pc:spChg chg="mod">
          <ac:chgData name="Malenková Miluše" userId="a413522e-5473-4032-893e-2f73976a1e09" providerId="ADAL" clId="{135ACB1E-0B3C-4C94-BD4C-B952FD507E51}" dt="2026-03-24T16:00:58.328" v="456" actId="20577"/>
          <ac:spMkLst>
            <pc:docMk/>
            <pc:sldMk cId="1278931615" sldId="463"/>
            <ac:spMk id="2" creationId="{697A449B-9DA9-F094-2223-3B9282FB465B}"/>
          </ac:spMkLst>
        </pc:spChg>
        <pc:spChg chg="mod">
          <ac:chgData name="Malenková Miluše" userId="a413522e-5473-4032-893e-2f73976a1e09" providerId="ADAL" clId="{135ACB1E-0B3C-4C94-BD4C-B952FD507E51}" dt="2026-03-24T16:01:07.462" v="457"/>
          <ac:spMkLst>
            <pc:docMk/>
            <pc:sldMk cId="1278931615" sldId="463"/>
            <ac:spMk id="3" creationId="{8B96022F-3A68-8F11-F817-58B31A2A30D1}"/>
          </ac:spMkLst>
        </pc:spChg>
      </pc:sldChg>
      <pc:sldChg chg="modSp new mod">
        <pc:chgData name="Malenková Miluše" userId="a413522e-5473-4032-893e-2f73976a1e09" providerId="ADAL" clId="{135ACB1E-0B3C-4C94-BD4C-B952FD507E51}" dt="2026-03-24T16:01:39.811" v="461"/>
        <pc:sldMkLst>
          <pc:docMk/>
          <pc:sldMk cId="2260846658" sldId="464"/>
        </pc:sldMkLst>
        <pc:spChg chg="mod">
          <ac:chgData name="Malenková Miluše" userId="a413522e-5473-4032-893e-2f73976a1e09" providerId="ADAL" clId="{135ACB1E-0B3C-4C94-BD4C-B952FD507E51}" dt="2026-03-24T16:01:30.598" v="460"/>
          <ac:spMkLst>
            <pc:docMk/>
            <pc:sldMk cId="2260846658" sldId="464"/>
            <ac:spMk id="2" creationId="{346495BE-E8CD-E47B-A719-7D9BBCCD96BD}"/>
          </ac:spMkLst>
        </pc:spChg>
        <pc:spChg chg="mod">
          <ac:chgData name="Malenková Miluše" userId="a413522e-5473-4032-893e-2f73976a1e09" providerId="ADAL" clId="{135ACB1E-0B3C-4C94-BD4C-B952FD507E51}" dt="2026-03-24T16:01:39.811" v="461"/>
          <ac:spMkLst>
            <pc:docMk/>
            <pc:sldMk cId="2260846658" sldId="464"/>
            <ac:spMk id="3" creationId="{09D2B690-4BCC-FAA7-9A01-2CE32F1F3404}"/>
          </ac:spMkLst>
        </pc:spChg>
      </pc:sldChg>
      <pc:sldChg chg="modSp new mod">
        <pc:chgData name="Malenková Miluše" userId="a413522e-5473-4032-893e-2f73976a1e09" providerId="ADAL" clId="{135ACB1E-0B3C-4C94-BD4C-B952FD507E51}" dt="2026-03-24T16:02:21.896" v="465"/>
        <pc:sldMkLst>
          <pc:docMk/>
          <pc:sldMk cId="116040174" sldId="465"/>
        </pc:sldMkLst>
        <pc:spChg chg="mod">
          <ac:chgData name="Malenková Miluše" userId="a413522e-5473-4032-893e-2f73976a1e09" providerId="ADAL" clId="{135ACB1E-0B3C-4C94-BD4C-B952FD507E51}" dt="2026-03-24T16:02:14.816" v="464"/>
          <ac:spMkLst>
            <pc:docMk/>
            <pc:sldMk cId="116040174" sldId="465"/>
            <ac:spMk id="2" creationId="{10B26759-C4AE-B763-4439-083D331FD93C}"/>
          </ac:spMkLst>
        </pc:spChg>
        <pc:spChg chg="mod">
          <ac:chgData name="Malenková Miluše" userId="a413522e-5473-4032-893e-2f73976a1e09" providerId="ADAL" clId="{135ACB1E-0B3C-4C94-BD4C-B952FD507E51}" dt="2026-03-24T16:02:21.896" v="465"/>
          <ac:spMkLst>
            <pc:docMk/>
            <pc:sldMk cId="116040174" sldId="465"/>
            <ac:spMk id="3" creationId="{12486F8A-07DF-EB13-6635-3705F19A98E0}"/>
          </ac:spMkLst>
        </pc:spChg>
      </pc:sldChg>
      <pc:sldChg chg="modSp new mod">
        <pc:chgData name="Malenková Miluše" userId="a413522e-5473-4032-893e-2f73976a1e09" providerId="ADAL" clId="{135ACB1E-0B3C-4C94-BD4C-B952FD507E51}" dt="2026-03-24T16:03:51.746" v="470"/>
        <pc:sldMkLst>
          <pc:docMk/>
          <pc:sldMk cId="2813324231" sldId="466"/>
        </pc:sldMkLst>
        <pc:spChg chg="mod">
          <ac:chgData name="Malenková Miluše" userId="a413522e-5473-4032-893e-2f73976a1e09" providerId="ADAL" clId="{135ACB1E-0B3C-4C94-BD4C-B952FD507E51}" dt="2026-03-24T16:03:44.126" v="469" actId="6549"/>
          <ac:spMkLst>
            <pc:docMk/>
            <pc:sldMk cId="2813324231" sldId="466"/>
            <ac:spMk id="2" creationId="{B97BD051-D986-359C-3455-86FD8760B5A5}"/>
          </ac:spMkLst>
        </pc:spChg>
        <pc:spChg chg="mod">
          <ac:chgData name="Malenková Miluše" userId="a413522e-5473-4032-893e-2f73976a1e09" providerId="ADAL" clId="{135ACB1E-0B3C-4C94-BD4C-B952FD507E51}" dt="2026-03-24T16:03:51.746" v="470"/>
          <ac:spMkLst>
            <pc:docMk/>
            <pc:sldMk cId="2813324231" sldId="466"/>
            <ac:spMk id="3" creationId="{8F47D2E7-2B04-D2AE-B3BD-FA8C7E3EA5DB}"/>
          </ac:spMkLst>
        </pc:spChg>
      </pc:sldChg>
      <pc:sldChg chg="modSp new mod">
        <pc:chgData name="Malenková Miluše" userId="a413522e-5473-4032-893e-2f73976a1e09" providerId="ADAL" clId="{135ACB1E-0B3C-4C94-BD4C-B952FD507E51}" dt="2026-03-24T16:04:54.393" v="476" actId="6549"/>
        <pc:sldMkLst>
          <pc:docMk/>
          <pc:sldMk cId="3379996597" sldId="467"/>
        </pc:sldMkLst>
        <pc:spChg chg="mod">
          <ac:chgData name="Malenková Miluše" userId="a413522e-5473-4032-893e-2f73976a1e09" providerId="ADAL" clId="{135ACB1E-0B3C-4C94-BD4C-B952FD507E51}" dt="2026-03-24T16:04:44.194" v="474" actId="6549"/>
          <ac:spMkLst>
            <pc:docMk/>
            <pc:sldMk cId="3379996597" sldId="467"/>
            <ac:spMk id="2" creationId="{CB3CED34-F0C0-3D3A-2CFA-EE905ECBF600}"/>
          </ac:spMkLst>
        </pc:spChg>
        <pc:spChg chg="mod">
          <ac:chgData name="Malenková Miluše" userId="a413522e-5473-4032-893e-2f73976a1e09" providerId="ADAL" clId="{135ACB1E-0B3C-4C94-BD4C-B952FD507E51}" dt="2026-03-24T16:04:54.393" v="476" actId="6549"/>
          <ac:spMkLst>
            <pc:docMk/>
            <pc:sldMk cId="3379996597" sldId="467"/>
            <ac:spMk id="3" creationId="{992AAAD1-1694-A3B3-271F-18FD85003C5A}"/>
          </ac:spMkLst>
        </pc:spChg>
      </pc:sldChg>
      <pc:sldChg chg="modSp new mod">
        <pc:chgData name="Malenková Miluše" userId="a413522e-5473-4032-893e-2f73976a1e09" providerId="ADAL" clId="{135ACB1E-0B3C-4C94-BD4C-B952FD507E51}" dt="2026-03-24T16:05:34" v="481" actId="6549"/>
        <pc:sldMkLst>
          <pc:docMk/>
          <pc:sldMk cId="2539346746" sldId="468"/>
        </pc:sldMkLst>
        <pc:spChg chg="mod">
          <ac:chgData name="Malenková Miluše" userId="a413522e-5473-4032-893e-2f73976a1e09" providerId="ADAL" clId="{135ACB1E-0B3C-4C94-BD4C-B952FD507E51}" dt="2026-03-24T16:05:34" v="481" actId="6549"/>
          <ac:spMkLst>
            <pc:docMk/>
            <pc:sldMk cId="2539346746" sldId="468"/>
            <ac:spMk id="2" creationId="{53282559-C6F8-24D3-1147-457BEED48B2B}"/>
          </ac:spMkLst>
        </pc:spChg>
        <pc:spChg chg="mod">
          <ac:chgData name="Malenková Miluše" userId="a413522e-5473-4032-893e-2f73976a1e09" providerId="ADAL" clId="{135ACB1E-0B3C-4C94-BD4C-B952FD507E51}" dt="2026-03-24T16:05:31.775" v="480"/>
          <ac:spMkLst>
            <pc:docMk/>
            <pc:sldMk cId="2539346746" sldId="468"/>
            <ac:spMk id="3" creationId="{064801F9-8F83-1194-DA42-B4E6C5D9CAFF}"/>
          </ac:spMkLst>
        </pc:spChg>
      </pc:sldChg>
      <pc:sldChg chg="modSp new mod">
        <pc:chgData name="Malenková Miluše" userId="a413522e-5473-4032-893e-2f73976a1e09" providerId="ADAL" clId="{135ACB1E-0B3C-4C94-BD4C-B952FD507E51}" dt="2026-03-24T16:05:59.276" v="485"/>
        <pc:sldMkLst>
          <pc:docMk/>
          <pc:sldMk cId="3335886425" sldId="469"/>
        </pc:sldMkLst>
        <pc:spChg chg="mod">
          <ac:chgData name="Malenková Miluše" userId="a413522e-5473-4032-893e-2f73976a1e09" providerId="ADAL" clId="{135ACB1E-0B3C-4C94-BD4C-B952FD507E51}" dt="2026-03-24T16:05:52.633" v="484"/>
          <ac:spMkLst>
            <pc:docMk/>
            <pc:sldMk cId="3335886425" sldId="469"/>
            <ac:spMk id="2" creationId="{3A6A3C61-27E7-9B05-5DED-9441D1E24BF8}"/>
          </ac:spMkLst>
        </pc:spChg>
        <pc:spChg chg="mod">
          <ac:chgData name="Malenková Miluše" userId="a413522e-5473-4032-893e-2f73976a1e09" providerId="ADAL" clId="{135ACB1E-0B3C-4C94-BD4C-B952FD507E51}" dt="2026-03-24T16:05:59.276" v="485"/>
          <ac:spMkLst>
            <pc:docMk/>
            <pc:sldMk cId="3335886425" sldId="469"/>
            <ac:spMk id="3" creationId="{B44B0894-DB83-1B20-5583-FF0F904361F0}"/>
          </ac:spMkLst>
        </pc:spChg>
      </pc:sldChg>
      <pc:sldChg chg="modSp new mod">
        <pc:chgData name="Malenková Miluše" userId="a413522e-5473-4032-893e-2f73976a1e09" providerId="ADAL" clId="{135ACB1E-0B3C-4C94-BD4C-B952FD507E51}" dt="2026-03-24T16:06:36.213" v="490"/>
        <pc:sldMkLst>
          <pc:docMk/>
          <pc:sldMk cId="4201838935" sldId="470"/>
        </pc:sldMkLst>
        <pc:spChg chg="mod">
          <ac:chgData name="Malenková Miluše" userId="a413522e-5473-4032-893e-2f73976a1e09" providerId="ADAL" clId="{135ACB1E-0B3C-4C94-BD4C-B952FD507E51}" dt="2026-03-24T16:06:28.603" v="489" actId="6549"/>
          <ac:spMkLst>
            <pc:docMk/>
            <pc:sldMk cId="4201838935" sldId="470"/>
            <ac:spMk id="2" creationId="{4DDB65B2-F8BB-DB2D-642B-1F1228872DDE}"/>
          </ac:spMkLst>
        </pc:spChg>
        <pc:spChg chg="mod">
          <ac:chgData name="Malenková Miluše" userId="a413522e-5473-4032-893e-2f73976a1e09" providerId="ADAL" clId="{135ACB1E-0B3C-4C94-BD4C-B952FD507E51}" dt="2026-03-24T16:06:36.213" v="490"/>
          <ac:spMkLst>
            <pc:docMk/>
            <pc:sldMk cId="4201838935" sldId="470"/>
            <ac:spMk id="3" creationId="{894B5BD7-F9F4-3AA4-E989-C2B6E47B3788}"/>
          </ac:spMkLst>
        </pc:spChg>
      </pc:sldChg>
      <pc:sldChg chg="modSp new del mod">
        <pc:chgData name="Malenková Miluše" userId="a413522e-5473-4032-893e-2f73976a1e09" providerId="ADAL" clId="{135ACB1E-0B3C-4C94-BD4C-B952FD507E51}" dt="2026-03-24T16:09:06.097" v="503" actId="47"/>
        <pc:sldMkLst>
          <pc:docMk/>
          <pc:sldMk cId="3661622548" sldId="471"/>
        </pc:sldMkLst>
        <pc:spChg chg="mod">
          <ac:chgData name="Malenková Miluše" userId="a413522e-5473-4032-893e-2f73976a1e09" providerId="ADAL" clId="{135ACB1E-0B3C-4C94-BD4C-B952FD507E51}" dt="2026-03-24T16:06:58.400" v="494" actId="6549"/>
          <ac:spMkLst>
            <pc:docMk/>
            <pc:sldMk cId="3661622548" sldId="471"/>
            <ac:spMk id="2" creationId="{C6C69022-4D7E-C82C-B17A-9ACFC03FE901}"/>
          </ac:spMkLst>
        </pc:spChg>
        <pc:spChg chg="mod">
          <ac:chgData name="Malenková Miluše" userId="a413522e-5473-4032-893e-2f73976a1e09" providerId="ADAL" clId="{135ACB1E-0B3C-4C94-BD4C-B952FD507E51}" dt="2026-03-24T16:07:05.765" v="495"/>
          <ac:spMkLst>
            <pc:docMk/>
            <pc:sldMk cId="3661622548" sldId="471"/>
            <ac:spMk id="3" creationId="{204E8AB6-6E66-E645-E4C9-2587BCB2BECD}"/>
          </ac:spMkLst>
        </pc:spChg>
      </pc:sldChg>
      <pc:sldChg chg="modSp new mod">
        <pc:chgData name="Malenková Miluše" userId="a413522e-5473-4032-893e-2f73976a1e09" providerId="ADAL" clId="{135ACB1E-0B3C-4C94-BD4C-B952FD507E51}" dt="2026-03-24T16:07:50.428" v="502" actId="1076"/>
        <pc:sldMkLst>
          <pc:docMk/>
          <pc:sldMk cId="719463670" sldId="472"/>
        </pc:sldMkLst>
        <pc:spChg chg="mod">
          <ac:chgData name="Malenková Miluše" userId="a413522e-5473-4032-893e-2f73976a1e09" providerId="ADAL" clId="{135ACB1E-0B3C-4C94-BD4C-B952FD507E51}" dt="2026-03-24T16:07:24.558" v="498"/>
          <ac:spMkLst>
            <pc:docMk/>
            <pc:sldMk cId="719463670" sldId="472"/>
            <ac:spMk id="2" creationId="{18D75A4D-768E-94F6-8684-85F4B69C98E5}"/>
          </ac:spMkLst>
        </pc:spChg>
        <pc:spChg chg="mod">
          <ac:chgData name="Malenková Miluše" userId="a413522e-5473-4032-893e-2f73976a1e09" providerId="ADAL" clId="{135ACB1E-0B3C-4C94-BD4C-B952FD507E51}" dt="2026-03-24T16:07:50.428" v="502" actId="1076"/>
          <ac:spMkLst>
            <pc:docMk/>
            <pc:sldMk cId="719463670" sldId="472"/>
            <ac:spMk id="3" creationId="{F325C195-2C42-DD12-D2B8-5DEC7228410B}"/>
          </ac:spMkLst>
        </pc:spChg>
      </pc:sldChg>
      <pc:sldChg chg="modSp new mod">
        <pc:chgData name="Malenková Miluše" userId="a413522e-5473-4032-893e-2f73976a1e09" providerId="ADAL" clId="{135ACB1E-0B3C-4C94-BD4C-B952FD507E51}" dt="2026-03-24T16:33:42.549" v="615" actId="20577"/>
        <pc:sldMkLst>
          <pc:docMk/>
          <pc:sldMk cId="127250324" sldId="473"/>
        </pc:sldMkLst>
        <pc:spChg chg="mod">
          <ac:chgData name="Malenková Miluše" userId="a413522e-5473-4032-893e-2f73976a1e09" providerId="ADAL" clId="{135ACB1E-0B3C-4C94-BD4C-B952FD507E51}" dt="2026-03-24T16:33:42.549" v="615" actId="20577"/>
          <ac:spMkLst>
            <pc:docMk/>
            <pc:sldMk cId="127250324" sldId="473"/>
            <ac:spMk id="2" creationId="{6EDDEC5E-FE66-0496-5D1E-0485EEE5E1A9}"/>
          </ac:spMkLst>
        </pc:spChg>
        <pc:spChg chg="mod">
          <ac:chgData name="Malenková Miluše" userId="a413522e-5473-4032-893e-2f73976a1e09" providerId="ADAL" clId="{135ACB1E-0B3C-4C94-BD4C-B952FD507E51}" dt="2026-03-24T16:33:36.425" v="609" actId="20577"/>
          <ac:spMkLst>
            <pc:docMk/>
            <pc:sldMk cId="127250324" sldId="473"/>
            <ac:spMk id="3" creationId="{2921711A-29D7-DECB-BFAD-C60639022747}"/>
          </ac:spMkLst>
        </pc:spChg>
      </pc:sldChg>
      <pc:sldChg chg="modSp new mod">
        <pc:chgData name="Malenková Miluše" userId="a413522e-5473-4032-893e-2f73976a1e09" providerId="ADAL" clId="{135ACB1E-0B3C-4C94-BD4C-B952FD507E51}" dt="2026-03-24T16:35:31.237" v="640" actId="20577"/>
        <pc:sldMkLst>
          <pc:docMk/>
          <pc:sldMk cId="2677012879" sldId="474"/>
        </pc:sldMkLst>
        <pc:spChg chg="mod">
          <ac:chgData name="Malenková Miluše" userId="a413522e-5473-4032-893e-2f73976a1e09" providerId="ADAL" clId="{135ACB1E-0B3C-4C94-BD4C-B952FD507E51}" dt="2026-03-24T16:35:31.237" v="640" actId="20577"/>
          <ac:spMkLst>
            <pc:docMk/>
            <pc:sldMk cId="2677012879" sldId="474"/>
            <ac:spMk id="2" creationId="{A9A4DFC2-7167-AE79-C9D3-6D788C6CE62B}"/>
          </ac:spMkLst>
        </pc:spChg>
        <pc:spChg chg="mod">
          <ac:chgData name="Malenková Miluše" userId="a413522e-5473-4032-893e-2f73976a1e09" providerId="ADAL" clId="{135ACB1E-0B3C-4C94-BD4C-B952FD507E51}" dt="2026-03-24T16:35:13.829" v="617"/>
          <ac:spMkLst>
            <pc:docMk/>
            <pc:sldMk cId="2677012879" sldId="474"/>
            <ac:spMk id="3" creationId="{7E962633-A7F3-38B7-F0AB-B95D6BC1503D}"/>
          </ac:spMkLst>
        </pc:spChg>
      </pc:sldChg>
      <pc:sldChg chg="modSp new mod">
        <pc:chgData name="Malenková Miluše" userId="a413522e-5473-4032-893e-2f73976a1e09" providerId="ADAL" clId="{135ACB1E-0B3C-4C94-BD4C-B952FD507E51}" dt="2026-03-24T16:36:34.130" v="658" actId="6549"/>
        <pc:sldMkLst>
          <pc:docMk/>
          <pc:sldMk cId="2028238393" sldId="475"/>
        </pc:sldMkLst>
        <pc:spChg chg="mod">
          <ac:chgData name="Malenková Miluše" userId="a413522e-5473-4032-893e-2f73976a1e09" providerId="ADAL" clId="{135ACB1E-0B3C-4C94-BD4C-B952FD507E51}" dt="2026-03-24T16:36:20.732" v="649" actId="6549"/>
          <ac:spMkLst>
            <pc:docMk/>
            <pc:sldMk cId="2028238393" sldId="475"/>
            <ac:spMk id="2" creationId="{478F86A5-562D-147E-7A3C-1B6AAFCA21B5}"/>
          </ac:spMkLst>
        </pc:spChg>
        <pc:spChg chg="mod">
          <ac:chgData name="Malenková Miluše" userId="a413522e-5473-4032-893e-2f73976a1e09" providerId="ADAL" clId="{135ACB1E-0B3C-4C94-BD4C-B952FD507E51}" dt="2026-03-24T16:36:34.130" v="658" actId="6549"/>
          <ac:spMkLst>
            <pc:docMk/>
            <pc:sldMk cId="2028238393" sldId="475"/>
            <ac:spMk id="3" creationId="{A8CB2BC5-6F6B-48F6-A566-B4799B2A6E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24.03.2026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AC9C-B931-F834-DD2D-D0B2C9A824A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3D97E8-27C0-DAB1-6D89-57F9DE3FA2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045EA51-39CB-80F9-7032-5869CC3EB3BC}"/>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6B15F465-C67A-5FC7-AD60-262E884501F3}"/>
              </a:ext>
            </a:extLst>
          </p:cNvPr>
          <p:cNvSpPr>
            <a:spLocks noGrp="1"/>
          </p:cNvSpPr>
          <p:nvPr>
            <p:ph type="sldNum" sz="quarter" idx="5"/>
          </p:nvPr>
        </p:nvSpPr>
        <p:spPr/>
        <p:txBody>
          <a:bodyPr/>
          <a:lstStyle/>
          <a:p>
            <a:fld id="{D658EE2B-939F-47CD-9BC5-5FD16CEF397F}" type="slidenum">
              <a:rPr lang="cs-CZ" smtClean="0"/>
              <a:t>2</a:t>
            </a:fld>
            <a:endParaRPr lang="cs-CZ"/>
          </a:p>
        </p:txBody>
      </p:sp>
    </p:spTree>
    <p:extLst>
      <p:ext uri="{BB962C8B-B14F-4D97-AF65-F5344CB8AC3E}">
        <p14:creationId xmlns:p14="http://schemas.microsoft.com/office/powerpoint/2010/main" val="36330887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fld id="{E5ABBC76-6064-4C91-922D-ADD0F27134F0}" type="datetimeFigureOut">
              <a:rPr lang="cs-CZ" smtClean="0"/>
              <a:t>24.03.2026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19" r:id="rId27"/>
    <p:sldLayoutId id="2147483721"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e-sbirka.cz/sb/2016/134"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p:txBody>
          <a:bodyPr/>
          <a:lstStyle/>
          <a:p>
            <a:r>
              <a:rPr lang="cs-CZ" dirty="0"/>
              <a:t>Výjimky z povinnosti zadat veřejnou zakázku v zadávacím řízení</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p:txBody>
          <a:bodyPr/>
          <a:lstStyle/>
          <a:p>
            <a:r>
              <a:rPr lang="cs-CZ" dirty="0">
                <a:solidFill>
                  <a:schemeClr val="accent5"/>
                </a:solidFill>
              </a:rPr>
              <a:t>Miluše Malenková</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26. 3. 2026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F4A300-9A5A-4CA7-456F-C1A3B79344E3}"/>
              </a:ext>
            </a:extLst>
          </p:cNvPr>
          <p:cNvSpPr>
            <a:spLocks noGrp="1"/>
          </p:cNvSpPr>
          <p:nvPr>
            <p:ph type="title"/>
          </p:nvPr>
        </p:nvSpPr>
        <p:spPr/>
        <p:txBody>
          <a:bodyPr/>
          <a:lstStyle/>
          <a:p>
            <a:r>
              <a:rPr lang="cs-CZ" dirty="0"/>
              <a:t>Výjimky pro podlimitní veřejné zakázky</a:t>
            </a:r>
            <a:br>
              <a:rPr lang="cs-CZ" dirty="0"/>
            </a:br>
            <a:r>
              <a:rPr lang="cs-CZ" dirty="0"/>
              <a:t>Vězeňská služba</a:t>
            </a:r>
          </a:p>
        </p:txBody>
      </p:sp>
      <p:sp>
        <p:nvSpPr>
          <p:cNvPr id="3" name="Zástupný obsah 2">
            <a:extLst>
              <a:ext uri="{FF2B5EF4-FFF2-40B4-BE49-F238E27FC236}">
                <a16:creationId xmlns:a16="http://schemas.microsoft.com/office/drawing/2014/main" id="{8168F1DA-7072-9ACF-9CFA-A11A4453B8CF}"/>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b)</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na dodávky, služby nebo stavební práce poskytované Vězeňskou službou České republiky České republice,</a:t>
            </a:r>
          </a:p>
          <a:p>
            <a:endParaRPr lang="cs-CZ" dirty="0"/>
          </a:p>
        </p:txBody>
      </p:sp>
    </p:spTree>
    <p:extLst>
      <p:ext uri="{BB962C8B-B14F-4D97-AF65-F5344CB8AC3E}">
        <p14:creationId xmlns:p14="http://schemas.microsoft.com/office/powerpoint/2010/main" val="173515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9012B0-F04E-9C48-EAD0-1EB8EE60633B}"/>
              </a:ext>
            </a:extLst>
          </p:cNvPr>
          <p:cNvSpPr>
            <a:spLocks noGrp="1"/>
          </p:cNvSpPr>
          <p:nvPr>
            <p:ph type="title"/>
          </p:nvPr>
        </p:nvSpPr>
        <p:spPr/>
        <p:txBody>
          <a:bodyPr/>
          <a:lstStyle/>
          <a:p>
            <a:r>
              <a:rPr lang="cs-CZ" dirty="0"/>
              <a:t>Výjimky pro podlimitní veřejné zakázky</a:t>
            </a:r>
            <a:br>
              <a:rPr lang="cs-CZ" dirty="0"/>
            </a:br>
            <a:r>
              <a:rPr lang="cs-CZ" dirty="0"/>
              <a:t>Humanitární pomoc</a:t>
            </a:r>
          </a:p>
        </p:txBody>
      </p:sp>
      <p:sp>
        <p:nvSpPr>
          <p:cNvPr id="3" name="Zástupný obsah 2">
            <a:extLst>
              <a:ext uri="{FF2B5EF4-FFF2-40B4-BE49-F238E27FC236}">
                <a16:creationId xmlns:a16="http://schemas.microsoft.com/office/drawing/2014/main" id="{820CC112-1A1C-3EEE-3CC5-64E15DA70806}"/>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c)</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na dodávky nebo služby související s poskytováním humanitární pomoci,</a:t>
            </a:r>
            <a:endParaRPr lang="cs-CZ" dirty="0"/>
          </a:p>
        </p:txBody>
      </p:sp>
    </p:spTree>
    <p:extLst>
      <p:ext uri="{BB962C8B-B14F-4D97-AF65-F5344CB8AC3E}">
        <p14:creationId xmlns:p14="http://schemas.microsoft.com/office/powerpoint/2010/main" val="74012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C9BA04-5599-B8CF-94AB-8928BDC61C5F}"/>
              </a:ext>
            </a:extLst>
          </p:cNvPr>
          <p:cNvSpPr>
            <a:spLocks noGrp="1"/>
          </p:cNvSpPr>
          <p:nvPr>
            <p:ph type="title"/>
          </p:nvPr>
        </p:nvSpPr>
        <p:spPr/>
        <p:txBody>
          <a:bodyPr/>
          <a:lstStyle/>
          <a:p>
            <a:r>
              <a:rPr lang="cs-CZ" dirty="0"/>
              <a:t>Výjimky pro podlimitní veřejné zakázky</a:t>
            </a:r>
            <a:br>
              <a:rPr lang="cs-CZ" dirty="0"/>
            </a:br>
            <a:r>
              <a:rPr lang="cs-CZ" dirty="0"/>
              <a:t>Zpravodajská služba</a:t>
            </a:r>
            <a:br>
              <a:rPr lang="cs-CZ" dirty="0"/>
            </a:br>
            <a:endParaRPr lang="cs-CZ" dirty="0"/>
          </a:p>
        </p:txBody>
      </p:sp>
      <p:sp>
        <p:nvSpPr>
          <p:cNvPr id="3" name="Zástupný obsah 2">
            <a:extLst>
              <a:ext uri="{FF2B5EF4-FFF2-40B4-BE49-F238E27FC236}">
                <a16:creationId xmlns:a16="http://schemas.microsoft.com/office/drawing/2014/main" id="{FD22C0EC-E349-D139-174B-BA1FAABFB351}"/>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d)</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zpravodajskou službou podle zákona o zpravodajských službách,</a:t>
            </a:r>
          </a:p>
          <a:p>
            <a:endParaRPr lang="cs-CZ" dirty="0"/>
          </a:p>
        </p:txBody>
      </p:sp>
    </p:spTree>
    <p:extLst>
      <p:ext uri="{BB962C8B-B14F-4D97-AF65-F5344CB8AC3E}">
        <p14:creationId xmlns:p14="http://schemas.microsoft.com/office/powerpoint/2010/main" val="3879289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503A39-7543-0501-6CFB-3B6964AB0190}"/>
              </a:ext>
            </a:extLst>
          </p:cNvPr>
          <p:cNvSpPr>
            <a:spLocks noGrp="1"/>
          </p:cNvSpPr>
          <p:nvPr>
            <p:ph type="title"/>
          </p:nvPr>
        </p:nvSpPr>
        <p:spPr/>
        <p:txBody>
          <a:bodyPr/>
          <a:lstStyle/>
          <a:p>
            <a:r>
              <a:rPr lang="cs-CZ" dirty="0"/>
              <a:t>Výjimky pro podlimitní veřejné zakázky</a:t>
            </a:r>
            <a:br>
              <a:rPr lang="cs-CZ" dirty="0"/>
            </a:br>
            <a:r>
              <a:rPr lang="cs-CZ" dirty="0"/>
              <a:t>Zastupitelský úřad</a:t>
            </a:r>
            <a:br>
              <a:rPr lang="cs-CZ" dirty="0"/>
            </a:br>
            <a:endParaRPr lang="cs-CZ" dirty="0"/>
          </a:p>
        </p:txBody>
      </p:sp>
      <p:sp>
        <p:nvSpPr>
          <p:cNvPr id="3" name="Zástupný obsah 2">
            <a:extLst>
              <a:ext uri="{FF2B5EF4-FFF2-40B4-BE49-F238E27FC236}">
                <a16:creationId xmlns:a16="http://schemas.microsoft.com/office/drawing/2014/main" id="{3B924580-48D9-F93D-37D4-71BF2A13A464}"/>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e)</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zastupitelským úřadem České republiky v zahraničí nebo organizační složkou státu působící a hospodařící v zahraničí,</a:t>
            </a:r>
          </a:p>
          <a:p>
            <a:endParaRPr lang="cs-CZ" dirty="0"/>
          </a:p>
        </p:txBody>
      </p:sp>
    </p:spTree>
    <p:extLst>
      <p:ext uri="{BB962C8B-B14F-4D97-AF65-F5344CB8AC3E}">
        <p14:creationId xmlns:p14="http://schemas.microsoft.com/office/powerpoint/2010/main" val="3196132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3E921E-0285-D60A-6B2F-B5A28B06680A}"/>
              </a:ext>
            </a:extLst>
          </p:cNvPr>
          <p:cNvSpPr>
            <a:spLocks noGrp="1"/>
          </p:cNvSpPr>
          <p:nvPr>
            <p:ph type="title"/>
          </p:nvPr>
        </p:nvSpPr>
        <p:spPr/>
        <p:txBody>
          <a:bodyPr/>
          <a:lstStyle/>
          <a:p>
            <a:r>
              <a:rPr lang="cs-CZ" dirty="0"/>
              <a:t>Výjimky pro podlimitní veřejné zakázky</a:t>
            </a:r>
            <a:br>
              <a:rPr lang="cs-CZ" dirty="0"/>
            </a:br>
            <a:r>
              <a:rPr lang="cs-CZ" dirty="0"/>
              <a:t>Majetek ČR v zahraničí</a:t>
            </a:r>
          </a:p>
        </p:txBody>
      </p:sp>
      <p:sp>
        <p:nvSpPr>
          <p:cNvPr id="3" name="Zástupný obsah 2">
            <a:extLst>
              <a:ext uri="{FF2B5EF4-FFF2-40B4-BE49-F238E27FC236}">
                <a16:creationId xmlns:a16="http://schemas.microsoft.com/office/drawing/2014/main" id="{5CBEA97C-2A62-9F9F-3FFB-F905C5DDF21F}"/>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f)</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jejímž předmětem je pořízení, údržba nebo obnova majetku České republiky v zahraničí,</a:t>
            </a:r>
          </a:p>
          <a:p>
            <a:endParaRPr lang="cs-CZ" dirty="0"/>
          </a:p>
        </p:txBody>
      </p:sp>
    </p:spTree>
    <p:extLst>
      <p:ext uri="{BB962C8B-B14F-4D97-AF65-F5344CB8AC3E}">
        <p14:creationId xmlns:p14="http://schemas.microsoft.com/office/powerpoint/2010/main" val="3859743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782A68-1F70-340A-CC61-FDAB8432E330}"/>
              </a:ext>
            </a:extLst>
          </p:cNvPr>
          <p:cNvSpPr>
            <a:spLocks noGrp="1"/>
          </p:cNvSpPr>
          <p:nvPr>
            <p:ph type="title"/>
          </p:nvPr>
        </p:nvSpPr>
        <p:spPr/>
        <p:txBody>
          <a:bodyPr/>
          <a:lstStyle/>
          <a:p>
            <a:r>
              <a:rPr lang="cs-CZ" dirty="0"/>
              <a:t>Výjimky pro podlimitní veřejné zakázky</a:t>
            </a:r>
            <a:br>
              <a:rPr lang="cs-CZ" dirty="0"/>
            </a:br>
            <a:r>
              <a:rPr lang="cs-CZ" dirty="0"/>
              <a:t>Kulturní hodnoty</a:t>
            </a:r>
          </a:p>
        </p:txBody>
      </p:sp>
      <p:sp>
        <p:nvSpPr>
          <p:cNvPr id="3" name="Zástupný obsah 2">
            <a:extLst>
              <a:ext uri="{FF2B5EF4-FFF2-40B4-BE49-F238E27FC236}">
                <a16:creationId xmlns:a16="http://schemas.microsoft.com/office/drawing/2014/main" id="{65876A85-7B7B-2069-A9EC-14476AF9A48D}"/>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g)</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jejímž předmětem je nabytí věci nebo souboru věcí do sbírky muzejní povahy, kulturní památky nebo jiného předmětu kulturní hodnoty,</a:t>
            </a:r>
          </a:p>
          <a:p>
            <a:endParaRPr lang="cs-CZ" dirty="0"/>
          </a:p>
        </p:txBody>
      </p:sp>
    </p:spTree>
    <p:extLst>
      <p:ext uri="{BB962C8B-B14F-4D97-AF65-F5344CB8AC3E}">
        <p14:creationId xmlns:p14="http://schemas.microsoft.com/office/powerpoint/2010/main" val="2858133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AB3839-1431-B4BE-316C-F76D7850073F}"/>
              </a:ext>
            </a:extLst>
          </p:cNvPr>
          <p:cNvSpPr>
            <a:spLocks noGrp="1"/>
          </p:cNvSpPr>
          <p:nvPr>
            <p:ph type="title"/>
          </p:nvPr>
        </p:nvSpPr>
        <p:spPr/>
        <p:txBody>
          <a:bodyPr/>
          <a:lstStyle/>
          <a:p>
            <a:r>
              <a:rPr lang="cs-CZ" dirty="0"/>
              <a:t>Výjimky pro podlimitní veřejné zakázky</a:t>
            </a:r>
            <a:br>
              <a:rPr lang="cs-CZ" dirty="0"/>
            </a:br>
            <a:r>
              <a:rPr lang="cs-CZ" dirty="0"/>
              <a:t>Zdroje do knihovních fondů</a:t>
            </a:r>
          </a:p>
        </p:txBody>
      </p:sp>
      <p:sp>
        <p:nvSpPr>
          <p:cNvPr id="3" name="Zástupný obsah 2">
            <a:extLst>
              <a:ext uri="{FF2B5EF4-FFF2-40B4-BE49-F238E27FC236}">
                <a16:creationId xmlns:a16="http://schemas.microsoft.com/office/drawing/2014/main" id="{410B6E2C-697C-2028-3713-2D6DF5931886}"/>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h)</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na nákup knih a jiných informačních zdrojů do knihovních fondů,</a:t>
            </a:r>
          </a:p>
          <a:p>
            <a:endParaRPr lang="cs-CZ" dirty="0"/>
          </a:p>
        </p:txBody>
      </p:sp>
    </p:spTree>
    <p:extLst>
      <p:ext uri="{BB962C8B-B14F-4D97-AF65-F5344CB8AC3E}">
        <p14:creationId xmlns:p14="http://schemas.microsoft.com/office/powerpoint/2010/main" val="526114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083741-F058-50A1-57FF-D4CB8C3223CD}"/>
              </a:ext>
            </a:extLst>
          </p:cNvPr>
          <p:cNvSpPr>
            <a:spLocks noGrp="1"/>
          </p:cNvSpPr>
          <p:nvPr>
            <p:ph type="title"/>
          </p:nvPr>
        </p:nvSpPr>
        <p:spPr/>
        <p:txBody>
          <a:bodyPr/>
          <a:lstStyle/>
          <a:p>
            <a:r>
              <a:rPr lang="cs-CZ" dirty="0"/>
              <a:t>Výjimky pro podlimitní veřejné zakázky</a:t>
            </a:r>
            <a:br>
              <a:rPr lang="cs-CZ" dirty="0"/>
            </a:br>
            <a:r>
              <a:rPr lang="cs-CZ" dirty="0"/>
              <a:t>Zvířata</a:t>
            </a:r>
          </a:p>
        </p:txBody>
      </p:sp>
      <p:sp>
        <p:nvSpPr>
          <p:cNvPr id="3" name="Zástupný obsah 2">
            <a:extLst>
              <a:ext uri="{FF2B5EF4-FFF2-40B4-BE49-F238E27FC236}">
                <a16:creationId xmlns:a16="http://schemas.microsoft.com/office/drawing/2014/main" id="{6F555ACE-2F53-F010-93AC-833D901B9937}"/>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i)</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jejímž předmětem je pořízení zvířete za účelem chovu nebo plemenitby, nebo pro potřeby plnění úkolů ozbrojených složek České republiky,</a:t>
            </a:r>
          </a:p>
        </p:txBody>
      </p:sp>
    </p:spTree>
    <p:extLst>
      <p:ext uri="{BB962C8B-B14F-4D97-AF65-F5344CB8AC3E}">
        <p14:creationId xmlns:p14="http://schemas.microsoft.com/office/powerpoint/2010/main" val="4253958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D0B8AB-0DF7-1922-B6ED-573F81807581}"/>
              </a:ext>
            </a:extLst>
          </p:cNvPr>
          <p:cNvSpPr>
            <a:spLocks noGrp="1"/>
          </p:cNvSpPr>
          <p:nvPr>
            <p:ph type="title"/>
          </p:nvPr>
        </p:nvSpPr>
        <p:spPr/>
        <p:txBody>
          <a:bodyPr/>
          <a:lstStyle/>
          <a:p>
            <a:r>
              <a:rPr lang="cs-CZ" dirty="0"/>
              <a:t>Výjimky pro podlimitní veřejné zakázky</a:t>
            </a:r>
            <a:br>
              <a:rPr lang="cs-CZ" dirty="0"/>
            </a:br>
            <a:r>
              <a:rPr lang="cs-CZ" dirty="0"/>
              <a:t>Výrobky k zabezpečení úkolů obrany a bezpečnosti státu</a:t>
            </a:r>
            <a:br>
              <a:rPr lang="cs-CZ" dirty="0"/>
            </a:br>
            <a:endParaRPr lang="cs-CZ" dirty="0"/>
          </a:p>
        </p:txBody>
      </p:sp>
      <p:sp>
        <p:nvSpPr>
          <p:cNvPr id="3" name="Zástupný obsah 2">
            <a:extLst>
              <a:ext uri="{FF2B5EF4-FFF2-40B4-BE49-F238E27FC236}">
                <a16:creationId xmlns:a16="http://schemas.microsoft.com/office/drawing/2014/main" id="{95FB5253-D683-6A7E-9180-3730529FC7AE}"/>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j)</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pro ozbrojené složky České republiky, jejímž předmětem je výroba, koupě nebo oprava výrobků, jejich součástí a náhradních dílů, které jsou vzhledem ke svým charakteristickým </a:t>
            </a:r>
            <a:r>
              <a:rPr lang="cs-CZ" dirty="0" err="1">
                <a:ea typeface="Calibri"/>
                <a:cs typeface="Calibri"/>
              </a:rPr>
              <a:t>technicko-konstrukčním</a:t>
            </a:r>
            <a:r>
              <a:rPr lang="cs-CZ" dirty="0">
                <a:ea typeface="Calibri"/>
                <a:cs typeface="Calibri"/>
              </a:rPr>
              <a:t> vlastnostem posuzovány jako zkonstruované nebo přizpůsobené pro použití v těchto složkách nebo jsou v nich hromadně užívány k zabezpečení úkolů obrany a bezpečnosti státu,</a:t>
            </a:r>
          </a:p>
        </p:txBody>
      </p:sp>
    </p:spTree>
    <p:extLst>
      <p:ext uri="{BB962C8B-B14F-4D97-AF65-F5344CB8AC3E}">
        <p14:creationId xmlns:p14="http://schemas.microsoft.com/office/powerpoint/2010/main" val="2172700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B6C2A6-53E1-B51C-0AAE-75E0A3D1CA6B}"/>
              </a:ext>
            </a:extLst>
          </p:cNvPr>
          <p:cNvSpPr>
            <a:spLocks noGrp="1"/>
          </p:cNvSpPr>
          <p:nvPr>
            <p:ph type="title"/>
          </p:nvPr>
        </p:nvSpPr>
        <p:spPr/>
        <p:txBody>
          <a:bodyPr/>
          <a:lstStyle/>
          <a:p>
            <a:r>
              <a:rPr lang="cs-CZ" dirty="0"/>
              <a:t>Výjimky pro podlimitní veřejné zakázky</a:t>
            </a:r>
            <a:br>
              <a:rPr lang="cs-CZ" dirty="0"/>
            </a:br>
            <a:r>
              <a:rPr lang="cs-CZ" dirty="0"/>
              <a:t>Výlučná majetková účast MO</a:t>
            </a:r>
          </a:p>
        </p:txBody>
      </p:sp>
      <p:sp>
        <p:nvSpPr>
          <p:cNvPr id="3" name="Zástupný obsah 2">
            <a:extLst>
              <a:ext uri="{FF2B5EF4-FFF2-40B4-BE49-F238E27FC236}">
                <a16:creationId xmlns:a16="http://schemas.microsoft.com/office/drawing/2014/main" id="{80876B1E-EFD6-0190-8835-7C6AF1CEDEE2}"/>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k)</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za účelem zajištění obranyschopnosti České republiky Ministerstvem obrany osobě, v níž má výlučnou majetkovou účast, nebo mezi takovými osobami navzájem,</a:t>
            </a:r>
          </a:p>
          <a:p>
            <a:endParaRPr lang="cs-CZ" dirty="0"/>
          </a:p>
        </p:txBody>
      </p:sp>
    </p:spTree>
    <p:extLst>
      <p:ext uri="{BB962C8B-B14F-4D97-AF65-F5344CB8AC3E}">
        <p14:creationId xmlns:p14="http://schemas.microsoft.com/office/powerpoint/2010/main" val="2243811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DD85-6CBB-F2FC-2993-5C28BDBCC067}"/>
            </a:ext>
          </a:extLst>
        </p:cNvPr>
        <p:cNvGrpSpPr/>
        <p:nvPr/>
      </p:nvGrpSpPr>
      <p:grpSpPr>
        <a:xfrm>
          <a:off x="0" y="0"/>
          <a:ext cx="0" cy="0"/>
          <a:chOff x="0" y="0"/>
          <a:chExt cx="0" cy="0"/>
        </a:xfrm>
      </p:grpSpPr>
      <p:sp>
        <p:nvSpPr>
          <p:cNvPr id="7" name="Nadpis 6">
            <a:extLst>
              <a:ext uri="{FF2B5EF4-FFF2-40B4-BE49-F238E27FC236}">
                <a16:creationId xmlns:a16="http://schemas.microsoft.com/office/drawing/2014/main" id="{C3335773-1C00-6C01-CB19-06C146CC3ED4}"/>
              </a:ext>
            </a:extLst>
          </p:cNvPr>
          <p:cNvSpPr>
            <a:spLocks noGrp="1"/>
          </p:cNvSpPr>
          <p:nvPr>
            <p:ph type="title"/>
          </p:nvPr>
        </p:nvSpPr>
        <p:spPr/>
        <p:txBody>
          <a:bodyPr>
            <a:normAutofit/>
          </a:bodyPr>
          <a:lstStyle/>
          <a:p>
            <a:r>
              <a:rPr lang="cs-CZ"/>
              <a:t>Obsah</a:t>
            </a:r>
          </a:p>
        </p:txBody>
      </p:sp>
      <p:sp>
        <p:nvSpPr>
          <p:cNvPr id="5" name="Zástupný symbol pro obsah 6">
            <a:extLst>
              <a:ext uri="{FF2B5EF4-FFF2-40B4-BE49-F238E27FC236}">
                <a16:creationId xmlns:a16="http://schemas.microsoft.com/office/drawing/2014/main" id="{23B79391-F41E-06ED-8621-62DECD06401F}"/>
              </a:ext>
            </a:extLst>
          </p:cNvPr>
          <p:cNvSpPr>
            <a:spLocks noGrp="1"/>
          </p:cNvSpPr>
          <p:nvPr>
            <p:ph idx="1"/>
          </p:nvPr>
        </p:nvSpPr>
        <p:spPr>
          <a:xfrm>
            <a:off x="1620000" y="2160000"/>
            <a:ext cx="10125310" cy="4698000"/>
          </a:xfrm>
        </p:spPr>
        <p:txBody>
          <a:bodyPr spcCol="360000">
            <a:noAutofit/>
          </a:bodyPr>
          <a:lstStyle/>
          <a:p>
            <a:pPr>
              <a:spcBef>
                <a:spcPts val="1600"/>
              </a:spcBef>
            </a:pPr>
            <a:r>
              <a:rPr lang="en-GB" b="1" dirty="0">
                <a:solidFill>
                  <a:schemeClr val="accent5"/>
                </a:solidFill>
              </a:rPr>
              <a:t>01</a:t>
            </a:r>
            <a:r>
              <a:rPr lang="en-GB" dirty="0"/>
              <a:t>	</a:t>
            </a:r>
            <a:r>
              <a:rPr lang="cs-CZ" dirty="0"/>
              <a:t>Výjimka pro veřejné zakázky malého rozsahu</a:t>
            </a:r>
            <a:endParaRPr lang="cs-CZ" dirty="0">
              <a:solidFill>
                <a:schemeClr val="accent5"/>
              </a:solidFill>
            </a:endParaRPr>
          </a:p>
          <a:p>
            <a:pPr>
              <a:spcBef>
                <a:spcPts val="1600"/>
              </a:spcBef>
            </a:pPr>
            <a:r>
              <a:rPr lang="en-GB" b="1" dirty="0">
                <a:solidFill>
                  <a:schemeClr val="accent5"/>
                </a:solidFill>
              </a:rPr>
              <a:t>02</a:t>
            </a:r>
            <a:r>
              <a:rPr lang="en-GB" dirty="0"/>
              <a:t>	</a:t>
            </a:r>
            <a:r>
              <a:rPr lang="cs-CZ" dirty="0"/>
              <a:t>Výjimky pro podlimitní veřejné zakázky</a:t>
            </a:r>
            <a:endParaRPr lang="cs-CZ" dirty="0">
              <a:solidFill>
                <a:schemeClr val="accent5"/>
              </a:solidFill>
            </a:endParaRPr>
          </a:p>
          <a:p>
            <a:pPr>
              <a:spcBef>
                <a:spcPts val="1600"/>
              </a:spcBef>
            </a:pPr>
            <a:r>
              <a:rPr lang="en-GB" b="1" dirty="0">
                <a:solidFill>
                  <a:schemeClr val="accent5"/>
                </a:solidFill>
              </a:rPr>
              <a:t>03</a:t>
            </a:r>
            <a:r>
              <a:rPr lang="en-GB" dirty="0"/>
              <a:t>	</a:t>
            </a:r>
            <a:r>
              <a:rPr lang="cs-CZ" dirty="0"/>
              <a:t>Obecné výjimky</a:t>
            </a:r>
            <a:endParaRPr lang="cs-CZ" dirty="0">
              <a:solidFill>
                <a:schemeClr val="accent5"/>
              </a:solidFill>
            </a:endParaRPr>
          </a:p>
          <a:p>
            <a:pPr>
              <a:spcBef>
                <a:spcPts val="1600"/>
              </a:spcBef>
            </a:pPr>
            <a:r>
              <a:rPr lang="en-GB" b="1" dirty="0">
                <a:solidFill>
                  <a:schemeClr val="accent5"/>
                </a:solidFill>
              </a:rPr>
              <a:t>04</a:t>
            </a:r>
            <a:r>
              <a:rPr lang="en-GB" dirty="0"/>
              <a:t>	</a:t>
            </a:r>
            <a:r>
              <a:rPr lang="cs-CZ" dirty="0"/>
              <a:t>Zvláštní výjimky pro sektorové veřejné zakázky</a:t>
            </a:r>
            <a:endParaRPr lang="cs-CZ" dirty="0">
              <a:solidFill>
                <a:schemeClr val="accent5"/>
              </a:solidFill>
            </a:endParaRPr>
          </a:p>
          <a:p>
            <a:pPr>
              <a:spcBef>
                <a:spcPts val="1600"/>
              </a:spcBef>
            </a:pPr>
            <a:r>
              <a:rPr lang="en-GB" b="1" dirty="0">
                <a:solidFill>
                  <a:schemeClr val="accent5"/>
                </a:solidFill>
              </a:rPr>
              <a:t>05</a:t>
            </a:r>
            <a:r>
              <a:rPr lang="en-GB" dirty="0"/>
              <a:t>	</a:t>
            </a:r>
            <a:r>
              <a:rPr lang="cs-CZ" dirty="0"/>
              <a:t>Zvláštní výjimky pro koncese</a:t>
            </a:r>
            <a:endParaRPr lang="cs-CZ" dirty="0">
              <a:solidFill>
                <a:schemeClr val="accent5"/>
              </a:solidFill>
            </a:endParaRPr>
          </a:p>
          <a:p>
            <a:pPr>
              <a:spcBef>
                <a:spcPts val="1600"/>
              </a:spcBef>
            </a:pPr>
            <a:r>
              <a:rPr lang="en-GB" b="1" dirty="0">
                <a:solidFill>
                  <a:schemeClr val="accent5"/>
                </a:solidFill>
              </a:rPr>
              <a:t>06</a:t>
            </a:r>
            <a:r>
              <a:rPr lang="en-GB" dirty="0"/>
              <a:t>	</a:t>
            </a:r>
            <a:r>
              <a:rPr lang="cs-CZ" dirty="0">
                <a:ea typeface="Calibri"/>
                <a:cs typeface="Calibri"/>
              </a:rPr>
              <a:t>Zvláštní výjimky pro zakázky v oblasti obrany nebo bezpečnosti</a:t>
            </a:r>
          </a:p>
          <a:p>
            <a:pPr>
              <a:spcBef>
                <a:spcPts val="1600"/>
              </a:spcBef>
            </a:pPr>
            <a:endParaRPr lang="cs-CZ" dirty="0"/>
          </a:p>
          <a:p>
            <a:pPr>
              <a:spcBef>
                <a:spcPts val="1600"/>
              </a:spcBef>
            </a:pPr>
            <a:endParaRPr lang="cs-CZ" dirty="0">
              <a:solidFill>
                <a:schemeClr val="accent5"/>
              </a:solidFill>
            </a:endParaRPr>
          </a:p>
        </p:txBody>
      </p:sp>
    </p:spTree>
    <p:extLst>
      <p:ext uri="{BB962C8B-B14F-4D97-AF65-F5344CB8AC3E}">
        <p14:creationId xmlns:p14="http://schemas.microsoft.com/office/powerpoint/2010/main" val="4283596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C3E332-5EFE-3044-AAA4-0CB6AD6D36DA}"/>
              </a:ext>
            </a:extLst>
          </p:cNvPr>
          <p:cNvSpPr>
            <a:spLocks noGrp="1"/>
          </p:cNvSpPr>
          <p:nvPr>
            <p:ph type="title"/>
          </p:nvPr>
        </p:nvSpPr>
        <p:spPr/>
        <p:txBody>
          <a:bodyPr/>
          <a:lstStyle/>
          <a:p>
            <a:r>
              <a:rPr lang="cs-CZ" dirty="0"/>
              <a:t>Výjimky pro podlimitní veřejné zakázky</a:t>
            </a:r>
            <a:br>
              <a:rPr lang="cs-CZ" dirty="0"/>
            </a:br>
            <a:r>
              <a:rPr lang="cs-CZ" dirty="0"/>
              <a:t>Nasazení ozbrojených složek mimo EU</a:t>
            </a:r>
            <a:br>
              <a:rPr lang="cs-CZ" dirty="0"/>
            </a:br>
            <a:endParaRPr lang="cs-CZ" dirty="0"/>
          </a:p>
        </p:txBody>
      </p:sp>
      <p:sp>
        <p:nvSpPr>
          <p:cNvPr id="3" name="Zástupný obsah 2">
            <a:extLst>
              <a:ext uri="{FF2B5EF4-FFF2-40B4-BE49-F238E27FC236}">
                <a16:creationId xmlns:a16="http://schemas.microsoft.com/office/drawing/2014/main" id="{2E710557-01C4-70F2-6631-3D32550CD90F}"/>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l)</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v době nasazení ozbrojených složek České republiky mimo území Evropské unie a operační potřeby vyžadují, aby byly zadány dodavatelům umístěným v oblasti těchto operací, </a:t>
            </a:r>
          </a:p>
          <a:p>
            <a:endParaRPr lang="cs-CZ" dirty="0"/>
          </a:p>
        </p:txBody>
      </p:sp>
    </p:spTree>
    <p:extLst>
      <p:ext uri="{BB962C8B-B14F-4D97-AF65-F5344CB8AC3E}">
        <p14:creationId xmlns:p14="http://schemas.microsoft.com/office/powerpoint/2010/main" val="1887340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80A42C-D263-CF64-F53B-B9AE725D39FD}"/>
              </a:ext>
            </a:extLst>
          </p:cNvPr>
          <p:cNvSpPr>
            <a:spLocks noGrp="1"/>
          </p:cNvSpPr>
          <p:nvPr>
            <p:ph type="title"/>
          </p:nvPr>
        </p:nvSpPr>
        <p:spPr/>
        <p:txBody>
          <a:bodyPr/>
          <a:lstStyle/>
          <a:p>
            <a:r>
              <a:rPr lang="cs-CZ" dirty="0"/>
              <a:t>Výjimky pro podlimitní veřejné zakázky</a:t>
            </a:r>
            <a:br>
              <a:rPr lang="cs-CZ" dirty="0"/>
            </a:br>
            <a:r>
              <a:rPr lang="cs-CZ" dirty="0"/>
              <a:t>Finanční analytický úřad </a:t>
            </a:r>
            <a:br>
              <a:rPr lang="cs-CZ" dirty="0"/>
            </a:br>
            <a:endParaRPr lang="cs-CZ" dirty="0"/>
          </a:p>
        </p:txBody>
      </p:sp>
      <p:sp>
        <p:nvSpPr>
          <p:cNvPr id="3" name="Zástupný obsah 2">
            <a:extLst>
              <a:ext uri="{FF2B5EF4-FFF2-40B4-BE49-F238E27FC236}">
                <a16:creationId xmlns:a16="http://schemas.microsoft.com/office/drawing/2014/main" id="{5D3FDA36-D034-B480-0444-21AD36021DFC}"/>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m)</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Finančním analytickým úřadem za účelem zajišťování boje proti legalizaci výnosů z trestné činnosti a financování terorismu nebo zajišťování provádění mezinárodních sankcí za účelem udržování mezinárodního míru a bezpečnosti, ochrany základních lidských práv a boje proti terorismu,</a:t>
            </a:r>
          </a:p>
          <a:p>
            <a:endParaRPr lang="cs-CZ" dirty="0"/>
          </a:p>
        </p:txBody>
      </p:sp>
    </p:spTree>
    <p:extLst>
      <p:ext uri="{BB962C8B-B14F-4D97-AF65-F5344CB8AC3E}">
        <p14:creationId xmlns:p14="http://schemas.microsoft.com/office/powerpoint/2010/main" val="281989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70CD41-EEB2-3270-C90A-6BED459F19B8}"/>
              </a:ext>
            </a:extLst>
          </p:cNvPr>
          <p:cNvSpPr>
            <a:spLocks noGrp="1"/>
          </p:cNvSpPr>
          <p:nvPr>
            <p:ph type="title"/>
          </p:nvPr>
        </p:nvSpPr>
        <p:spPr/>
        <p:txBody>
          <a:bodyPr/>
          <a:lstStyle/>
          <a:p>
            <a:r>
              <a:rPr lang="cs-CZ" dirty="0"/>
              <a:t>Výjimky pro podlimitní veřejné zakázky</a:t>
            </a:r>
            <a:br>
              <a:rPr lang="cs-CZ" dirty="0"/>
            </a:br>
            <a:r>
              <a:rPr lang="cs-CZ" dirty="0"/>
              <a:t>Národní úřad pro kybernetickou a informační bezpečnost</a:t>
            </a:r>
          </a:p>
        </p:txBody>
      </p:sp>
      <p:sp>
        <p:nvSpPr>
          <p:cNvPr id="3" name="Zástupný obsah 2">
            <a:extLst>
              <a:ext uri="{FF2B5EF4-FFF2-40B4-BE49-F238E27FC236}">
                <a16:creationId xmlns:a16="http://schemas.microsoft.com/office/drawing/2014/main" id="{24A03FA2-CE78-61CE-85F7-AB15F765C1E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n)</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Národním úřadem pro kybernetickou a informační bezpečnost za účelem zajišťování kybernetické bezpečnosti České republiky,</a:t>
            </a:r>
          </a:p>
          <a:p>
            <a:endParaRPr lang="cs-CZ" dirty="0"/>
          </a:p>
        </p:txBody>
      </p:sp>
    </p:spTree>
    <p:extLst>
      <p:ext uri="{BB962C8B-B14F-4D97-AF65-F5344CB8AC3E}">
        <p14:creationId xmlns:p14="http://schemas.microsoft.com/office/powerpoint/2010/main" val="2704670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21A206-B05F-208E-4EE1-60AC45297920}"/>
              </a:ext>
            </a:extLst>
          </p:cNvPr>
          <p:cNvSpPr>
            <a:spLocks noGrp="1"/>
          </p:cNvSpPr>
          <p:nvPr>
            <p:ph type="title"/>
          </p:nvPr>
        </p:nvSpPr>
        <p:spPr/>
        <p:txBody>
          <a:bodyPr/>
          <a:lstStyle/>
          <a:p>
            <a:r>
              <a:rPr lang="cs-CZ" dirty="0"/>
              <a:t>Výjimky pro podlimitní veřejné zakázky</a:t>
            </a:r>
            <a:br>
              <a:rPr lang="cs-CZ" dirty="0"/>
            </a:br>
            <a:r>
              <a:rPr lang="cs-CZ" dirty="0"/>
              <a:t>Spolek pobočnému spolku</a:t>
            </a:r>
          </a:p>
        </p:txBody>
      </p:sp>
      <p:sp>
        <p:nvSpPr>
          <p:cNvPr id="3" name="Zástupný obsah 2">
            <a:extLst>
              <a:ext uri="{FF2B5EF4-FFF2-40B4-BE49-F238E27FC236}">
                <a16:creationId xmlns:a16="http://schemas.microsoft.com/office/drawing/2014/main" id="{9EC89ECF-B0F1-316E-E19A-9EE0F5F6D22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o)</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zadavatelem, který je spolkem, pobočnému spolku</a:t>
            </a:r>
          </a:p>
          <a:p>
            <a:endParaRPr lang="cs-CZ" dirty="0"/>
          </a:p>
        </p:txBody>
      </p:sp>
    </p:spTree>
    <p:extLst>
      <p:ext uri="{BB962C8B-B14F-4D97-AF65-F5344CB8AC3E}">
        <p14:creationId xmlns:p14="http://schemas.microsoft.com/office/powerpoint/2010/main" val="18186794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0EF2BE-4219-47E9-0757-6F424E553FD9}"/>
              </a:ext>
            </a:extLst>
          </p:cNvPr>
          <p:cNvSpPr>
            <a:spLocks noGrp="1"/>
          </p:cNvSpPr>
          <p:nvPr>
            <p:ph type="title"/>
          </p:nvPr>
        </p:nvSpPr>
        <p:spPr/>
        <p:txBody>
          <a:bodyPr/>
          <a:lstStyle/>
          <a:p>
            <a:r>
              <a:rPr lang="cs-CZ" dirty="0"/>
              <a:t>Výjimky pro podlimitní veřejné zakázky</a:t>
            </a:r>
            <a:br>
              <a:rPr lang="cs-CZ" dirty="0"/>
            </a:br>
            <a:r>
              <a:rPr lang="cs-CZ" dirty="0"/>
              <a:t>Podpora práce s dětmi a mládeží</a:t>
            </a:r>
            <a:br>
              <a:rPr lang="cs-CZ" dirty="0"/>
            </a:br>
            <a:endParaRPr lang="cs-CZ" dirty="0"/>
          </a:p>
        </p:txBody>
      </p:sp>
      <p:sp>
        <p:nvSpPr>
          <p:cNvPr id="3" name="Zástupný obsah 2">
            <a:extLst>
              <a:ext uri="{FF2B5EF4-FFF2-40B4-BE49-F238E27FC236}">
                <a16:creationId xmlns:a16="http://schemas.microsoft.com/office/drawing/2014/main" id="{09CEB4B4-74FD-A0AC-0644-19AAE0610C63}"/>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p)</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zadávanou příjemcem podpory od veřejného zadavatele na dodávky nebo služby související s podporou práce s dětmi a mládeží,</a:t>
            </a:r>
          </a:p>
          <a:p>
            <a:endParaRPr lang="cs-CZ" dirty="0"/>
          </a:p>
        </p:txBody>
      </p:sp>
    </p:spTree>
    <p:extLst>
      <p:ext uri="{BB962C8B-B14F-4D97-AF65-F5344CB8AC3E}">
        <p14:creationId xmlns:p14="http://schemas.microsoft.com/office/powerpoint/2010/main" val="4267857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555309-7EC5-6241-E743-FBEE65DE1154}"/>
              </a:ext>
            </a:extLst>
          </p:cNvPr>
          <p:cNvSpPr>
            <a:spLocks noGrp="1"/>
          </p:cNvSpPr>
          <p:nvPr>
            <p:ph type="title"/>
          </p:nvPr>
        </p:nvSpPr>
        <p:spPr/>
        <p:txBody>
          <a:bodyPr/>
          <a:lstStyle/>
          <a:p>
            <a:r>
              <a:rPr lang="cs-CZ" dirty="0"/>
              <a:t>Výjimky pro podlimitní veřejné zakázky</a:t>
            </a:r>
            <a:br>
              <a:rPr lang="cs-CZ" dirty="0"/>
            </a:br>
            <a:r>
              <a:rPr lang="cs-CZ" dirty="0"/>
              <a:t>Integrační sociální podnik</a:t>
            </a:r>
          </a:p>
        </p:txBody>
      </p:sp>
      <p:sp>
        <p:nvSpPr>
          <p:cNvPr id="3" name="Zástupný obsah 2">
            <a:extLst>
              <a:ext uri="{FF2B5EF4-FFF2-40B4-BE49-F238E27FC236}">
                <a16:creationId xmlns:a16="http://schemas.microsoft.com/office/drawing/2014/main" id="{49E8AEB1-AE60-BD67-8ED6-F9A8301A4975}"/>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q)</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na dodávky nebo služby zadávanou dodavateli se statusem integračního sociálního podniku.</a:t>
            </a:r>
          </a:p>
          <a:p>
            <a:endParaRPr lang="cs-CZ" dirty="0"/>
          </a:p>
        </p:txBody>
      </p:sp>
    </p:spTree>
    <p:extLst>
      <p:ext uri="{BB962C8B-B14F-4D97-AF65-F5344CB8AC3E}">
        <p14:creationId xmlns:p14="http://schemas.microsoft.com/office/powerpoint/2010/main" val="143818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398A86-847E-5A5B-79E1-F2C496E072E4}"/>
              </a:ext>
            </a:extLst>
          </p:cNvPr>
          <p:cNvSpPr>
            <a:spLocks noGrp="1"/>
          </p:cNvSpPr>
          <p:nvPr>
            <p:ph type="title"/>
          </p:nvPr>
        </p:nvSpPr>
        <p:spPr>
          <a:xfrm>
            <a:off x="684000" y="619932"/>
            <a:ext cx="10493752" cy="1070756"/>
          </a:xfrm>
        </p:spPr>
        <p:txBody>
          <a:bodyPr/>
          <a:lstStyle/>
          <a:p>
            <a:r>
              <a:rPr lang="cs-CZ" dirty="0"/>
              <a:t>Obecné výjimky</a:t>
            </a:r>
            <a:br>
              <a:rPr lang="cs-CZ" dirty="0"/>
            </a:br>
            <a:r>
              <a:rPr lang="cs-CZ" dirty="0"/>
              <a:t>Ochrana základních bezpečnostních zájmů ČR</a:t>
            </a:r>
          </a:p>
        </p:txBody>
      </p:sp>
      <p:sp>
        <p:nvSpPr>
          <p:cNvPr id="3" name="Zástupný obsah 2">
            <a:extLst>
              <a:ext uri="{FF2B5EF4-FFF2-40B4-BE49-F238E27FC236}">
                <a16:creationId xmlns:a16="http://schemas.microsoft.com/office/drawing/2014/main" id="{8867621B-008E-95C0-266F-F19709794854}"/>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a)</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pokud by provedení zadávacího řízení ohrozilo ochranu základních bezpečnostních zájmů České republiky a současně nelze učinit takové opatření, které by provedení zadávacího řízení umožňovalo,</a:t>
            </a:r>
          </a:p>
          <a:p>
            <a:endParaRPr lang="cs-CZ" dirty="0"/>
          </a:p>
        </p:txBody>
      </p:sp>
    </p:spTree>
    <p:extLst>
      <p:ext uri="{BB962C8B-B14F-4D97-AF65-F5344CB8AC3E}">
        <p14:creationId xmlns:p14="http://schemas.microsoft.com/office/powerpoint/2010/main" val="1816668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6773B6-598C-D4D9-A62D-AAF311863130}"/>
              </a:ext>
            </a:extLst>
          </p:cNvPr>
          <p:cNvSpPr>
            <a:spLocks noGrp="1"/>
          </p:cNvSpPr>
          <p:nvPr>
            <p:ph type="title"/>
          </p:nvPr>
        </p:nvSpPr>
        <p:spPr/>
        <p:txBody>
          <a:bodyPr/>
          <a:lstStyle/>
          <a:p>
            <a:r>
              <a:rPr lang="cs-CZ" dirty="0"/>
              <a:t>Obecné výjimky</a:t>
            </a:r>
            <a:br>
              <a:rPr lang="cs-CZ" dirty="0"/>
            </a:br>
            <a:r>
              <a:rPr lang="cs-CZ" dirty="0"/>
              <a:t>Utajované informace</a:t>
            </a:r>
          </a:p>
        </p:txBody>
      </p:sp>
      <p:sp>
        <p:nvSpPr>
          <p:cNvPr id="3" name="Zástupný obsah 2">
            <a:extLst>
              <a:ext uri="{FF2B5EF4-FFF2-40B4-BE49-F238E27FC236}">
                <a16:creationId xmlns:a16="http://schemas.microsoft.com/office/drawing/2014/main" id="{D95A8A34-8267-C88B-A8C2-0B5DFECE8BC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b)</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jestliže by došlo k vyzrazení utajované informace</a:t>
            </a:r>
          </a:p>
          <a:p>
            <a:pPr>
              <a:buClr>
                <a:srgbClr val="009543"/>
              </a:buClr>
            </a:pPr>
            <a:r>
              <a:rPr lang="cs-CZ" dirty="0">
                <a:ea typeface="Calibri"/>
                <a:cs typeface="Calibri"/>
              </a:rPr>
              <a:t>1. uveřejněním oznámení o zahájení zadávacího řízení,</a:t>
            </a:r>
          </a:p>
          <a:p>
            <a:pPr>
              <a:buClr>
                <a:srgbClr val="009543"/>
              </a:buClr>
            </a:pPr>
            <a:r>
              <a:rPr lang="cs-CZ" dirty="0">
                <a:ea typeface="Calibri"/>
                <a:cs typeface="Calibri"/>
              </a:rPr>
              <a:t>2. uveřejněním písemné výzvy k podání nabídek ve zjednodušeném podlimitním řízení, nebo</a:t>
            </a:r>
          </a:p>
          <a:p>
            <a:pPr>
              <a:buClr>
                <a:srgbClr val="009543"/>
              </a:buClr>
            </a:pPr>
            <a:r>
              <a:rPr lang="cs-CZ" dirty="0">
                <a:ea typeface="Calibri"/>
                <a:cs typeface="Calibri"/>
              </a:rPr>
              <a:t>3. zpřístupněním nebo poskytnutím zadávací dokumentace, pokud nelze učinit opatření podle § 36 odst. 8, které by provedení zadávacího řízení umožňovalo</a:t>
            </a:r>
          </a:p>
          <a:p>
            <a:endParaRPr lang="cs-CZ" dirty="0"/>
          </a:p>
        </p:txBody>
      </p:sp>
    </p:spTree>
    <p:extLst>
      <p:ext uri="{BB962C8B-B14F-4D97-AF65-F5344CB8AC3E}">
        <p14:creationId xmlns:p14="http://schemas.microsoft.com/office/powerpoint/2010/main" val="897287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2CA749-3EFD-A15E-952A-D9E8CCF300D2}"/>
              </a:ext>
            </a:extLst>
          </p:cNvPr>
          <p:cNvSpPr>
            <a:spLocks noGrp="1"/>
          </p:cNvSpPr>
          <p:nvPr>
            <p:ph type="title"/>
          </p:nvPr>
        </p:nvSpPr>
        <p:spPr/>
        <p:txBody>
          <a:bodyPr/>
          <a:lstStyle/>
          <a:p>
            <a:r>
              <a:rPr lang="cs-CZ" dirty="0"/>
              <a:t>Obecné výjimky</a:t>
            </a:r>
            <a:br>
              <a:rPr lang="cs-CZ" dirty="0"/>
            </a:br>
            <a:r>
              <a:rPr lang="cs-CZ" dirty="0"/>
              <a:t>Zvláštní bezpečnostní opatření</a:t>
            </a:r>
            <a:br>
              <a:rPr lang="cs-CZ" dirty="0"/>
            </a:br>
            <a:endParaRPr lang="cs-CZ" dirty="0"/>
          </a:p>
        </p:txBody>
      </p:sp>
      <p:sp>
        <p:nvSpPr>
          <p:cNvPr id="3" name="Zástupný obsah 2">
            <a:extLst>
              <a:ext uri="{FF2B5EF4-FFF2-40B4-BE49-F238E27FC236}">
                <a16:creationId xmlns:a16="http://schemas.microsoft.com/office/drawing/2014/main" id="{1C6279CA-F4AB-E30F-BC0E-ED9AB0DDFA41}"/>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c)</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jde-li o zadávání nebo plnění veřejné zakázky v rámci zvláštních bezpečnostních opatření stanovených jinými právními předpisy a současně nelze učinit takové opatření, které by provedení zadávacího řízení umožňovalo, </a:t>
            </a:r>
          </a:p>
          <a:p>
            <a:endParaRPr lang="cs-CZ" dirty="0"/>
          </a:p>
        </p:txBody>
      </p:sp>
    </p:spTree>
    <p:extLst>
      <p:ext uri="{BB962C8B-B14F-4D97-AF65-F5344CB8AC3E}">
        <p14:creationId xmlns:p14="http://schemas.microsoft.com/office/powerpoint/2010/main" val="3450033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0A7698-8E08-C09B-71A1-96051D9AA331}"/>
              </a:ext>
            </a:extLst>
          </p:cNvPr>
          <p:cNvSpPr>
            <a:spLocks noGrp="1"/>
          </p:cNvSpPr>
          <p:nvPr>
            <p:ph type="title"/>
          </p:nvPr>
        </p:nvSpPr>
        <p:spPr/>
        <p:txBody>
          <a:bodyPr/>
          <a:lstStyle/>
          <a:p>
            <a:r>
              <a:rPr lang="cs-CZ" dirty="0"/>
              <a:t>Obecné výjimky</a:t>
            </a:r>
            <a:br>
              <a:rPr lang="cs-CZ" dirty="0"/>
            </a:br>
            <a:r>
              <a:rPr lang="cs-CZ" dirty="0"/>
              <a:t>Veřejné komunikační sítě</a:t>
            </a:r>
          </a:p>
        </p:txBody>
      </p:sp>
      <p:sp>
        <p:nvSpPr>
          <p:cNvPr id="3" name="Zástupný obsah 2">
            <a:extLst>
              <a:ext uri="{FF2B5EF4-FFF2-40B4-BE49-F238E27FC236}">
                <a16:creationId xmlns:a16="http://schemas.microsoft.com/office/drawing/2014/main" id="{C0D1B299-AD84-AC40-7899-FF9EE51AF1D8}"/>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d)</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jestliže je jejím hlavním účelem umožnit zadavateli poskytování nebo provozování veřejné komunikační sítě nebo poskytování jedné či více služeb elektronických komunikací veřejnosti, </a:t>
            </a:r>
          </a:p>
          <a:p>
            <a:endParaRPr lang="cs-CZ" dirty="0"/>
          </a:p>
        </p:txBody>
      </p:sp>
    </p:spTree>
    <p:extLst>
      <p:ext uri="{BB962C8B-B14F-4D97-AF65-F5344CB8AC3E}">
        <p14:creationId xmlns:p14="http://schemas.microsoft.com/office/powerpoint/2010/main" val="260283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C2FDB7-831B-2397-EB02-91010D61675E}"/>
              </a:ext>
            </a:extLst>
          </p:cNvPr>
          <p:cNvSpPr>
            <a:spLocks noGrp="1"/>
          </p:cNvSpPr>
          <p:nvPr>
            <p:ph type="title"/>
          </p:nvPr>
        </p:nvSpPr>
        <p:spPr/>
        <p:txBody>
          <a:bodyPr/>
          <a:lstStyle/>
          <a:p>
            <a:r>
              <a:rPr lang="cs-CZ" dirty="0"/>
              <a:t>Povinnost zadat veřejnou zakázku v zadávacím řízení </a:t>
            </a:r>
            <a:br>
              <a:rPr lang="cs-CZ" dirty="0"/>
            </a:br>
            <a:endParaRPr lang="cs-CZ" dirty="0"/>
          </a:p>
        </p:txBody>
      </p:sp>
      <p:sp>
        <p:nvSpPr>
          <p:cNvPr id="3" name="Zástupný obsah 2">
            <a:extLst>
              <a:ext uri="{FF2B5EF4-FFF2-40B4-BE49-F238E27FC236}">
                <a16:creationId xmlns:a16="http://schemas.microsoft.com/office/drawing/2014/main" id="{41BA51AC-D31F-306D-9534-CF04573D1C28}"/>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Zákon č. 134/2016 Sb., o zadávání veřejných zakázek,</a:t>
            </a:r>
          </a:p>
          <a:p>
            <a:pPr marL="342900" indent="-342900">
              <a:buClr>
                <a:srgbClr val="009543"/>
              </a:buClr>
              <a:buFont typeface="Wingdings,Sans-Serif" panose="05000000000000000000" pitchFamily="2" charset="2"/>
              <a:buChar char="§"/>
            </a:pPr>
            <a:r>
              <a:rPr lang="cs-CZ" dirty="0">
                <a:ea typeface="Calibri"/>
                <a:cs typeface="Calibri"/>
                <a:hlinkClick r:id="rId2"/>
              </a:rPr>
              <a:t>https://www.e-sbirka.cz/sb/2016/134</a:t>
            </a:r>
            <a:endParaRPr lang="cs-CZ" dirty="0">
              <a:ea typeface="Calibri"/>
              <a:cs typeface="Calibri"/>
            </a:endParaRPr>
          </a:p>
          <a:p>
            <a:pPr marL="342900" indent="-342900">
              <a:buClr>
                <a:srgbClr val="009543"/>
              </a:buClr>
              <a:buFont typeface="Wingdings,Sans-Serif" panose="05000000000000000000" pitchFamily="2" charset="2"/>
              <a:buChar char="§"/>
            </a:pPr>
            <a:r>
              <a:rPr lang="cs-CZ" dirty="0">
                <a:ea typeface="Calibri"/>
                <a:cs typeface="Calibri"/>
              </a:rPr>
              <a:t>§ 2 odst. 3</a:t>
            </a:r>
          </a:p>
          <a:p>
            <a:pPr>
              <a:buClr>
                <a:srgbClr val="009543"/>
              </a:buClr>
            </a:pPr>
            <a:r>
              <a:rPr lang="cs-CZ" dirty="0">
                <a:ea typeface="Calibri"/>
                <a:cs typeface="Calibri"/>
              </a:rPr>
              <a:t> Zadavatel je povinen zadat veřejnou zakázku v zadávacím řízení, není-li dále stanoveno jinak.</a:t>
            </a:r>
          </a:p>
          <a:p>
            <a:pPr>
              <a:buClr>
                <a:srgbClr val="009543"/>
              </a:buClr>
            </a:pPr>
            <a:r>
              <a:rPr lang="cs-CZ" dirty="0">
                <a:ea typeface="Calibri"/>
                <a:cs typeface="Calibri"/>
              </a:rPr>
              <a:t>Tato povinnost se považuje za splněnou, pokud je veřejná zakázka zadána na základě rámcové dohody postupem podle části šesté hlavy II, v dynamickém nákupním systému podle části šesté hlavy III nebo pořizována od centrálního zadavatele nebo jeho prostřednictvím podle § 9.</a:t>
            </a:r>
          </a:p>
          <a:p>
            <a:endParaRPr lang="cs-CZ" dirty="0"/>
          </a:p>
        </p:txBody>
      </p:sp>
    </p:spTree>
    <p:extLst>
      <p:ext uri="{BB962C8B-B14F-4D97-AF65-F5344CB8AC3E}">
        <p14:creationId xmlns:p14="http://schemas.microsoft.com/office/powerpoint/2010/main" val="4159538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89770-27F6-6E29-0F8B-E28BFAB8CB25}"/>
              </a:ext>
            </a:extLst>
          </p:cNvPr>
          <p:cNvSpPr>
            <a:spLocks noGrp="1"/>
          </p:cNvSpPr>
          <p:nvPr>
            <p:ph type="title"/>
          </p:nvPr>
        </p:nvSpPr>
        <p:spPr/>
        <p:txBody>
          <a:bodyPr/>
          <a:lstStyle/>
          <a:p>
            <a:r>
              <a:rPr lang="cs-CZ" dirty="0"/>
              <a:t>Obecné výjimky</a:t>
            </a:r>
            <a:br>
              <a:rPr lang="cs-CZ" dirty="0"/>
            </a:br>
            <a:r>
              <a:rPr lang="cs-CZ" dirty="0"/>
              <a:t>Podle mezinárodní smlouvy</a:t>
            </a:r>
          </a:p>
        </p:txBody>
      </p:sp>
      <p:sp>
        <p:nvSpPr>
          <p:cNvPr id="3" name="Zástupný obsah 2">
            <a:extLst>
              <a:ext uri="{FF2B5EF4-FFF2-40B4-BE49-F238E27FC236}">
                <a16:creationId xmlns:a16="http://schemas.microsoft.com/office/drawing/2014/main" id="{7B11B1D9-3859-CFEC-540A-ED62BD5A8C19}"/>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e)</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je-li zadávána podle zvláštních pravidel stanovených mezinárodní smlouvou uzavřenou mezi Českou republikou a jiným než členským státem nebo jeho částí a zahrnuje dodávky, služby nebo stavební práce určené pro společnou realizaci nebo využití projektu smluvními stranami; uzavření takové smlouvy sdělí Česká republika Evropské komisi,</a:t>
            </a:r>
          </a:p>
          <a:p>
            <a:endParaRPr lang="cs-CZ" dirty="0"/>
          </a:p>
        </p:txBody>
      </p:sp>
    </p:spTree>
    <p:extLst>
      <p:ext uri="{BB962C8B-B14F-4D97-AF65-F5344CB8AC3E}">
        <p14:creationId xmlns:p14="http://schemas.microsoft.com/office/powerpoint/2010/main" val="268772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35992E-2384-2DFC-7D15-0274AF8BC32A}"/>
              </a:ext>
            </a:extLst>
          </p:cNvPr>
          <p:cNvSpPr>
            <a:spLocks noGrp="1"/>
          </p:cNvSpPr>
          <p:nvPr>
            <p:ph type="title"/>
          </p:nvPr>
        </p:nvSpPr>
        <p:spPr/>
        <p:txBody>
          <a:bodyPr/>
          <a:lstStyle/>
          <a:p>
            <a:r>
              <a:rPr lang="cs-CZ" dirty="0"/>
              <a:t>Obecné výjimky</a:t>
            </a:r>
            <a:br>
              <a:rPr lang="cs-CZ" dirty="0"/>
            </a:br>
            <a:r>
              <a:rPr lang="cs-CZ" dirty="0"/>
              <a:t>Podle závazných pravidel mezinárodní organizace </a:t>
            </a:r>
            <a:br>
              <a:rPr lang="cs-CZ" dirty="0"/>
            </a:br>
            <a:endParaRPr lang="cs-CZ" dirty="0"/>
          </a:p>
        </p:txBody>
      </p:sp>
      <p:sp>
        <p:nvSpPr>
          <p:cNvPr id="3" name="Zástupný obsah 2">
            <a:extLst>
              <a:ext uri="{FF2B5EF4-FFF2-40B4-BE49-F238E27FC236}">
                <a16:creationId xmlns:a16="http://schemas.microsoft.com/office/drawing/2014/main" id="{A4FE674E-19C2-2358-B51A-FF6929C24F48}"/>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f)</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je-li zadávána podle závazných pravidel mezinárodní organizace, </a:t>
            </a:r>
          </a:p>
          <a:p>
            <a:endParaRPr lang="cs-CZ" dirty="0"/>
          </a:p>
        </p:txBody>
      </p:sp>
    </p:spTree>
    <p:extLst>
      <p:ext uri="{BB962C8B-B14F-4D97-AF65-F5344CB8AC3E}">
        <p14:creationId xmlns:p14="http://schemas.microsoft.com/office/powerpoint/2010/main" val="2134294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1A7F6D-675E-66A7-4626-384A0723608F}"/>
              </a:ext>
            </a:extLst>
          </p:cNvPr>
          <p:cNvSpPr>
            <a:spLocks noGrp="1"/>
          </p:cNvSpPr>
          <p:nvPr>
            <p:ph type="title"/>
          </p:nvPr>
        </p:nvSpPr>
        <p:spPr/>
        <p:txBody>
          <a:bodyPr/>
          <a:lstStyle/>
          <a:p>
            <a:r>
              <a:rPr lang="cs-CZ" dirty="0"/>
              <a:t>Obecné výjimky</a:t>
            </a:r>
            <a:br>
              <a:rPr lang="cs-CZ" dirty="0"/>
            </a:br>
            <a:r>
              <a:rPr lang="cs-CZ" dirty="0"/>
              <a:t>Podle pravidel financující mezinárodní organizace</a:t>
            </a:r>
          </a:p>
        </p:txBody>
      </p:sp>
      <p:sp>
        <p:nvSpPr>
          <p:cNvPr id="3" name="Zástupný obsah 2">
            <a:extLst>
              <a:ext uri="{FF2B5EF4-FFF2-40B4-BE49-F238E27FC236}">
                <a16:creationId xmlns:a16="http://schemas.microsoft.com/office/drawing/2014/main" id="{2948F73E-7B48-FF41-5D68-1A6F1935CB6D}"/>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g)</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je-li zadávána podle pravidel mezinárodní organizace nebo mezinárodní finanční instituce a</a:t>
            </a:r>
          </a:p>
          <a:p>
            <a:pPr>
              <a:buClr>
                <a:srgbClr val="009543"/>
              </a:buClr>
            </a:pPr>
            <a:r>
              <a:rPr lang="cs-CZ" dirty="0">
                <a:ea typeface="Calibri"/>
                <a:cs typeface="Calibri"/>
              </a:rPr>
              <a:t>1. je plně hrazena touto organizací nebo institucí, nebo</a:t>
            </a:r>
          </a:p>
          <a:p>
            <a:pPr>
              <a:buClr>
                <a:srgbClr val="009543"/>
              </a:buClr>
            </a:pPr>
            <a:r>
              <a:rPr lang="cs-CZ" dirty="0">
                <a:ea typeface="Calibri"/>
                <a:cs typeface="Calibri"/>
              </a:rPr>
              <a:t>2. je z převážné části hrazena touto organizací nebo institucí a zadavatel se s ní dohodl na použití takových pravidel pro zadávání veřejné zakázky,</a:t>
            </a:r>
          </a:p>
          <a:p>
            <a:endParaRPr lang="cs-CZ" dirty="0"/>
          </a:p>
        </p:txBody>
      </p:sp>
    </p:spTree>
    <p:extLst>
      <p:ext uri="{BB962C8B-B14F-4D97-AF65-F5344CB8AC3E}">
        <p14:creationId xmlns:p14="http://schemas.microsoft.com/office/powerpoint/2010/main" val="24025628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6CE647-3DA0-4573-453F-55E116888CED}"/>
              </a:ext>
            </a:extLst>
          </p:cNvPr>
          <p:cNvSpPr>
            <a:spLocks noGrp="1"/>
          </p:cNvSpPr>
          <p:nvPr>
            <p:ph type="title"/>
          </p:nvPr>
        </p:nvSpPr>
        <p:spPr/>
        <p:txBody>
          <a:bodyPr/>
          <a:lstStyle/>
          <a:p>
            <a:r>
              <a:rPr lang="cs-CZ" dirty="0"/>
              <a:t>Obecné výjimky</a:t>
            </a:r>
            <a:br>
              <a:rPr lang="cs-CZ" dirty="0"/>
            </a:br>
            <a:r>
              <a:rPr lang="cs-CZ" dirty="0"/>
              <a:t>Nemovité věci</a:t>
            </a:r>
          </a:p>
        </p:txBody>
      </p:sp>
      <p:sp>
        <p:nvSpPr>
          <p:cNvPr id="3" name="Zástupný obsah 2">
            <a:extLst>
              <a:ext uri="{FF2B5EF4-FFF2-40B4-BE49-F238E27FC236}">
                <a16:creationId xmlns:a16="http://schemas.microsoft.com/office/drawing/2014/main" id="{B387D10F-27FB-1AF6-823B-910D35FEC496}"/>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h)</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jejímž předmětem je nabytí, nájem nebo pacht existující věci nemovité nebo s ní souvisejících věcných práv, </a:t>
            </a:r>
          </a:p>
          <a:p>
            <a:endParaRPr lang="cs-CZ" dirty="0"/>
          </a:p>
        </p:txBody>
      </p:sp>
    </p:spTree>
    <p:extLst>
      <p:ext uri="{BB962C8B-B14F-4D97-AF65-F5344CB8AC3E}">
        <p14:creationId xmlns:p14="http://schemas.microsoft.com/office/powerpoint/2010/main" val="1057057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0BE4F7-F134-B9D5-D5AE-EA367A610C82}"/>
              </a:ext>
            </a:extLst>
          </p:cNvPr>
          <p:cNvSpPr>
            <a:spLocks noGrp="1"/>
          </p:cNvSpPr>
          <p:nvPr>
            <p:ph type="title"/>
          </p:nvPr>
        </p:nvSpPr>
        <p:spPr/>
        <p:txBody>
          <a:bodyPr/>
          <a:lstStyle/>
          <a:p>
            <a:r>
              <a:rPr lang="cs-CZ" dirty="0"/>
              <a:t>Obecné výjimky</a:t>
            </a:r>
            <a:br>
              <a:rPr lang="cs-CZ" dirty="0"/>
            </a:br>
            <a:r>
              <a:rPr lang="cs-CZ" dirty="0"/>
              <a:t>Televizní nebo rozhlasové vysílání</a:t>
            </a:r>
          </a:p>
        </p:txBody>
      </p:sp>
      <p:sp>
        <p:nvSpPr>
          <p:cNvPr id="3" name="Zástupný obsah 2">
            <a:extLst>
              <a:ext uri="{FF2B5EF4-FFF2-40B4-BE49-F238E27FC236}">
                <a16:creationId xmlns:a16="http://schemas.microsoft.com/office/drawing/2014/main" id="{AD4323E9-D8C2-A9A2-4BA6-7F1D7FD7414D}"/>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i)</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zakázku na služby</a:t>
            </a:r>
          </a:p>
          <a:p>
            <a:pPr>
              <a:buClr>
                <a:srgbClr val="009543"/>
              </a:buClr>
            </a:pPr>
            <a:r>
              <a:rPr lang="cs-CZ" dirty="0">
                <a:ea typeface="Calibri"/>
                <a:cs typeface="Calibri"/>
              </a:rPr>
              <a:t>1. zadávanou provozovatelem televizního nebo rozhlasového vysílání nebo poskytovatelem audiovizuálních mediálních služeb na vyžádání spočívající v nabývání, přípravě, výrobě nebo společné výrobě programového obsahu určeného pro vysílání nebo distribuci, nebo</a:t>
            </a:r>
          </a:p>
          <a:p>
            <a:pPr>
              <a:buClr>
                <a:srgbClr val="009543"/>
              </a:buClr>
            </a:pPr>
            <a:r>
              <a:rPr lang="cs-CZ" dirty="0">
                <a:ea typeface="Calibri"/>
                <a:cs typeface="Calibri"/>
              </a:rPr>
              <a:t>2. na nákup vysílacího času nebo poskytnutí programů uživatelům, která je zadávána provozovatelům televizního nebo rozhlasového vysílání nebo poskytovatelům audiovizuálních mediálních služeb na vyžádání,</a:t>
            </a:r>
          </a:p>
        </p:txBody>
      </p:sp>
    </p:spTree>
    <p:extLst>
      <p:ext uri="{BB962C8B-B14F-4D97-AF65-F5344CB8AC3E}">
        <p14:creationId xmlns:p14="http://schemas.microsoft.com/office/powerpoint/2010/main" val="2868546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5A012E-DF09-13A1-9B11-115812BC90C0}"/>
              </a:ext>
            </a:extLst>
          </p:cNvPr>
          <p:cNvSpPr>
            <a:spLocks noGrp="1"/>
          </p:cNvSpPr>
          <p:nvPr>
            <p:ph type="title"/>
          </p:nvPr>
        </p:nvSpPr>
        <p:spPr/>
        <p:txBody>
          <a:bodyPr/>
          <a:lstStyle/>
          <a:p>
            <a:r>
              <a:rPr lang="cs-CZ" dirty="0"/>
              <a:t>Obecné výjimky</a:t>
            </a:r>
            <a:br>
              <a:rPr lang="cs-CZ" dirty="0"/>
            </a:br>
            <a:r>
              <a:rPr lang="cs-CZ" dirty="0"/>
              <a:t>Rozhodčí a smírčí činnost</a:t>
            </a:r>
          </a:p>
        </p:txBody>
      </p:sp>
      <p:sp>
        <p:nvSpPr>
          <p:cNvPr id="3" name="Zástupný obsah 2">
            <a:extLst>
              <a:ext uri="{FF2B5EF4-FFF2-40B4-BE49-F238E27FC236}">
                <a16:creationId xmlns:a16="http://schemas.microsoft.com/office/drawing/2014/main" id="{071EA4CF-4815-1DA5-E312-2A74423C8BC3}"/>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j) </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rozhodčí, smírčí nebo obdobné činnosti, </a:t>
            </a:r>
          </a:p>
          <a:p>
            <a:endParaRPr lang="cs-CZ" dirty="0"/>
          </a:p>
        </p:txBody>
      </p:sp>
    </p:spTree>
    <p:extLst>
      <p:ext uri="{BB962C8B-B14F-4D97-AF65-F5344CB8AC3E}">
        <p14:creationId xmlns:p14="http://schemas.microsoft.com/office/powerpoint/2010/main" val="36783172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A224D6-6EF8-921A-A601-7A0D52A93BF1}"/>
              </a:ext>
            </a:extLst>
          </p:cNvPr>
          <p:cNvSpPr>
            <a:spLocks noGrp="1"/>
          </p:cNvSpPr>
          <p:nvPr>
            <p:ph type="title"/>
          </p:nvPr>
        </p:nvSpPr>
        <p:spPr/>
        <p:txBody>
          <a:bodyPr/>
          <a:lstStyle/>
          <a:p>
            <a:r>
              <a:rPr lang="cs-CZ" dirty="0"/>
              <a:t>Obecné výjimky</a:t>
            </a:r>
            <a:br>
              <a:rPr lang="cs-CZ" dirty="0"/>
            </a:br>
            <a:r>
              <a:rPr lang="cs-CZ" dirty="0"/>
              <a:t>Právní služby</a:t>
            </a:r>
          </a:p>
        </p:txBody>
      </p:sp>
      <p:sp>
        <p:nvSpPr>
          <p:cNvPr id="3" name="Zástupný obsah 2">
            <a:extLst>
              <a:ext uri="{FF2B5EF4-FFF2-40B4-BE49-F238E27FC236}">
                <a16:creationId xmlns:a16="http://schemas.microsoft.com/office/drawing/2014/main" id="{7492CB2A-05D9-221E-1D8B-82DF6D6AEF6D}"/>
              </a:ext>
            </a:extLst>
          </p:cNvPr>
          <p:cNvSpPr>
            <a:spLocks noGrp="1"/>
          </p:cNvSpPr>
          <p:nvPr>
            <p:ph idx="1"/>
          </p:nvPr>
        </p:nvSpPr>
        <p:spPr>
          <a:xfrm>
            <a:off x="1620000" y="2160000"/>
            <a:ext cx="10141076" cy="3960000"/>
          </a:xfrm>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k) </a:t>
            </a:r>
          </a:p>
          <a:p>
            <a:pPr>
              <a:spcBef>
                <a:spcPts val="0"/>
              </a:spcBef>
              <a:buClr>
                <a:srgbClr val="009543"/>
              </a:buClr>
            </a:pPr>
            <a:r>
              <a:rPr lang="cs-CZ" dirty="0">
                <a:ea typeface="Calibri"/>
                <a:cs typeface="Calibri"/>
              </a:rPr>
              <a:t>Zadavatel není povinen zadat veřejnou zakázku v zadávacím řízení,</a:t>
            </a:r>
          </a:p>
          <a:p>
            <a:pPr>
              <a:spcBef>
                <a:spcPts val="0"/>
              </a:spcBef>
              <a:buClr>
                <a:srgbClr val="009543"/>
              </a:buClr>
            </a:pPr>
            <a:r>
              <a:rPr lang="cs-CZ" dirty="0">
                <a:ea typeface="Calibri"/>
                <a:cs typeface="Calibri"/>
              </a:rPr>
              <a:t>jde-li o právní služby,</a:t>
            </a:r>
          </a:p>
          <a:p>
            <a:pPr>
              <a:spcBef>
                <a:spcPts val="0"/>
              </a:spcBef>
              <a:spcAft>
                <a:spcPts val="0"/>
              </a:spcAft>
              <a:buClr>
                <a:srgbClr val="009543"/>
              </a:buClr>
            </a:pPr>
            <a:r>
              <a:rPr lang="cs-CZ" dirty="0">
                <a:ea typeface="Calibri"/>
                <a:cs typeface="Calibri"/>
              </a:rPr>
              <a:t>1. které poskytuje advokát v rámci zastupování klienta v soudním, rozhodčím, smírčím nebo správním řízení před soudem, tribunálem nebo jiným veřejným orgánem nebo v řízení před mezinárodními orgány pro řešení sporů,</a:t>
            </a:r>
          </a:p>
          <a:p>
            <a:pPr>
              <a:spcBef>
                <a:spcPts val="0"/>
              </a:spcBef>
              <a:buClr>
                <a:srgbClr val="009543"/>
              </a:buClr>
            </a:pPr>
            <a:r>
              <a:rPr lang="cs-CZ" dirty="0">
                <a:ea typeface="Calibri"/>
                <a:cs typeface="Calibri"/>
              </a:rPr>
              <a:t>2. které poskytuje advokát při přípravě na řízení uvedená v bodě 1, nebo pokud okolnosti nasvědčují tomu, že dotčená věc se s vysokou pravděpodobností stane předmětem řízení uvedeného v bodě 1,</a:t>
            </a:r>
          </a:p>
          <a:p>
            <a:pPr>
              <a:spcBef>
                <a:spcPts val="0"/>
              </a:spcBef>
              <a:buClr>
                <a:srgbClr val="009543"/>
              </a:buClr>
            </a:pPr>
            <a:r>
              <a:rPr lang="cs-CZ" dirty="0">
                <a:ea typeface="Calibri"/>
                <a:cs typeface="Calibri"/>
              </a:rPr>
              <a:t>3. které musí poskytovat notář na základě jiného právního předpisu v rámci osvědčování a ověřování listin, nebo</a:t>
            </a:r>
          </a:p>
          <a:p>
            <a:pPr>
              <a:spcBef>
                <a:spcPts val="0"/>
              </a:spcBef>
              <a:buClr>
                <a:srgbClr val="009543"/>
              </a:buClr>
            </a:pPr>
            <a:r>
              <a:rPr lang="cs-CZ" dirty="0">
                <a:ea typeface="Calibri"/>
                <a:cs typeface="Calibri"/>
              </a:rPr>
              <a:t>4. při kterých na základě jiného právního předpisu, byť i příležitostně, vykonává dodavatel veřejnou moc,</a:t>
            </a:r>
          </a:p>
          <a:p>
            <a:endParaRPr lang="cs-CZ" dirty="0"/>
          </a:p>
        </p:txBody>
      </p:sp>
    </p:spTree>
    <p:extLst>
      <p:ext uri="{BB962C8B-B14F-4D97-AF65-F5344CB8AC3E}">
        <p14:creationId xmlns:p14="http://schemas.microsoft.com/office/powerpoint/2010/main" val="23530019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FDF7C7-FD6B-9513-7672-45DD60739D0F}"/>
              </a:ext>
            </a:extLst>
          </p:cNvPr>
          <p:cNvSpPr>
            <a:spLocks noGrp="1"/>
          </p:cNvSpPr>
          <p:nvPr>
            <p:ph type="title"/>
          </p:nvPr>
        </p:nvSpPr>
        <p:spPr/>
        <p:txBody>
          <a:bodyPr/>
          <a:lstStyle/>
          <a:p>
            <a:r>
              <a:rPr lang="cs-CZ" dirty="0"/>
              <a:t>Obecné výjimky</a:t>
            </a:r>
            <a:br>
              <a:rPr lang="cs-CZ" dirty="0"/>
            </a:br>
            <a:r>
              <a:rPr lang="cs-CZ" dirty="0"/>
              <a:t>Finanční služby</a:t>
            </a:r>
          </a:p>
        </p:txBody>
      </p:sp>
      <p:sp>
        <p:nvSpPr>
          <p:cNvPr id="3" name="Zástupný obsah 2">
            <a:extLst>
              <a:ext uri="{FF2B5EF4-FFF2-40B4-BE49-F238E27FC236}">
                <a16:creationId xmlns:a16="http://schemas.microsoft.com/office/drawing/2014/main" id="{A3173BAB-D5B3-EB78-E839-D37DA1B75E5D}"/>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l)</a:t>
            </a:r>
          </a:p>
          <a:p>
            <a:pPr>
              <a:buClr>
                <a:srgbClr val="009543"/>
              </a:buClr>
            </a:pPr>
            <a:r>
              <a:rPr lang="cs-CZ" dirty="0">
                <a:ea typeface="Calibri"/>
                <a:cs typeface="Calibri"/>
              </a:rPr>
              <a:t>Zadavatel není povinen zadat veřejnou zakázku v zadávacím řízení, </a:t>
            </a:r>
          </a:p>
          <a:p>
            <a:pPr>
              <a:buClr>
                <a:srgbClr val="009543"/>
              </a:buClr>
            </a:pPr>
            <a:r>
              <a:rPr lang="cs-CZ" dirty="0">
                <a:ea typeface="Calibri"/>
                <a:cs typeface="Calibri"/>
              </a:rPr>
              <a:t>jde-li o</a:t>
            </a:r>
          </a:p>
          <a:p>
            <a:pPr>
              <a:buClr>
                <a:srgbClr val="009543"/>
              </a:buClr>
            </a:pPr>
            <a:r>
              <a:rPr lang="cs-CZ" dirty="0">
                <a:ea typeface="Calibri"/>
                <a:cs typeface="Calibri"/>
              </a:rPr>
              <a:t>1. finanční služby v souvislosti s vydáním, nákupem, prodejem nebo jiným převodem cenných papírů, včetně zaknihovaných cenných papírů, nebo jiných investičních nástrojů,</a:t>
            </a:r>
          </a:p>
          <a:p>
            <a:pPr>
              <a:buClr>
                <a:srgbClr val="009543"/>
              </a:buClr>
            </a:pPr>
            <a:r>
              <a:rPr lang="cs-CZ" dirty="0">
                <a:ea typeface="Calibri"/>
                <a:cs typeface="Calibri"/>
              </a:rPr>
              <a:t>2. služby poskytované Českou národní bankou při výkonu její působnosti podle jiného právního předpisu, nebo</a:t>
            </a:r>
          </a:p>
          <a:p>
            <a:pPr>
              <a:buClr>
                <a:srgbClr val="009543"/>
              </a:buClr>
            </a:pPr>
            <a:r>
              <a:rPr lang="cs-CZ" dirty="0">
                <a:ea typeface="Calibri"/>
                <a:cs typeface="Calibri"/>
              </a:rPr>
              <a:t>3. operace prováděné pomocí Evropského nástroje finanční stability a Evropského stabilizačního mechanismu,</a:t>
            </a:r>
          </a:p>
          <a:p>
            <a:endParaRPr lang="cs-CZ" dirty="0"/>
          </a:p>
        </p:txBody>
      </p:sp>
    </p:spTree>
    <p:extLst>
      <p:ext uri="{BB962C8B-B14F-4D97-AF65-F5344CB8AC3E}">
        <p14:creationId xmlns:p14="http://schemas.microsoft.com/office/powerpoint/2010/main" val="23897308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C2AD21-F7D6-6BD7-2562-1F39B4ECA508}"/>
              </a:ext>
            </a:extLst>
          </p:cNvPr>
          <p:cNvSpPr>
            <a:spLocks noGrp="1"/>
          </p:cNvSpPr>
          <p:nvPr>
            <p:ph type="title"/>
          </p:nvPr>
        </p:nvSpPr>
        <p:spPr/>
        <p:txBody>
          <a:bodyPr/>
          <a:lstStyle/>
          <a:p>
            <a:r>
              <a:rPr lang="cs-CZ" dirty="0"/>
              <a:t>Obecné výjimky</a:t>
            </a:r>
            <a:br>
              <a:rPr lang="cs-CZ" dirty="0"/>
            </a:br>
            <a:r>
              <a:rPr lang="cs-CZ" dirty="0"/>
              <a:t>Úvěr</a:t>
            </a:r>
            <a:br>
              <a:rPr lang="cs-CZ" dirty="0"/>
            </a:br>
            <a:endParaRPr lang="cs-CZ" dirty="0"/>
          </a:p>
        </p:txBody>
      </p:sp>
      <p:sp>
        <p:nvSpPr>
          <p:cNvPr id="3" name="Zástupný obsah 2">
            <a:extLst>
              <a:ext uri="{FF2B5EF4-FFF2-40B4-BE49-F238E27FC236}">
                <a16:creationId xmlns:a16="http://schemas.microsoft.com/office/drawing/2014/main" id="{CB0B062A-53E2-640A-A7FD-3EE972E196A2}"/>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m)</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úvěr nebo zápůjčku,</a:t>
            </a:r>
          </a:p>
          <a:p>
            <a:endParaRPr lang="cs-CZ" dirty="0"/>
          </a:p>
        </p:txBody>
      </p:sp>
    </p:spTree>
    <p:extLst>
      <p:ext uri="{BB962C8B-B14F-4D97-AF65-F5344CB8AC3E}">
        <p14:creationId xmlns:p14="http://schemas.microsoft.com/office/powerpoint/2010/main" val="41531744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7468D-06D7-D4B9-A50A-723C9282C4C0}"/>
              </a:ext>
            </a:extLst>
          </p:cNvPr>
          <p:cNvSpPr>
            <a:spLocks noGrp="1"/>
          </p:cNvSpPr>
          <p:nvPr>
            <p:ph type="title"/>
          </p:nvPr>
        </p:nvSpPr>
        <p:spPr/>
        <p:txBody>
          <a:bodyPr/>
          <a:lstStyle/>
          <a:p>
            <a:r>
              <a:rPr lang="cs-CZ" dirty="0"/>
              <a:t>Obecné výjimky</a:t>
            </a:r>
            <a:br>
              <a:rPr lang="cs-CZ" dirty="0"/>
            </a:br>
            <a:r>
              <a:rPr lang="cs-CZ" dirty="0"/>
              <a:t>Neziskové bezpečnostní</a:t>
            </a:r>
          </a:p>
        </p:txBody>
      </p:sp>
      <p:sp>
        <p:nvSpPr>
          <p:cNvPr id="3" name="Zástupný obsah 2">
            <a:extLst>
              <a:ext uri="{FF2B5EF4-FFF2-40B4-BE49-F238E27FC236}">
                <a16:creationId xmlns:a16="http://schemas.microsoft.com/office/drawing/2014/main" id="{FAED4EA1-5BB3-40EF-5FD1-E4ACAB41BBE1}"/>
              </a:ext>
            </a:extLst>
          </p:cNvPr>
          <p:cNvSpPr>
            <a:spLocks noGrp="1"/>
          </p:cNvSpPr>
          <p:nvPr>
            <p:ph idx="1"/>
          </p:nvPr>
        </p:nvSpPr>
        <p:spPr>
          <a:xfrm>
            <a:off x="1620000" y="2160000"/>
            <a:ext cx="9352800" cy="3960000"/>
          </a:xfrm>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n)</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služby uvedené v příloze č. 2 k tomuto zákonu poskytované osobami založenými za jiným účelem, než je dosahování zisku,</a:t>
            </a:r>
          </a:p>
          <a:p>
            <a:pPr lvl="1">
              <a:buClr>
                <a:srgbClr val="009543"/>
              </a:buClr>
            </a:pPr>
            <a:r>
              <a:rPr lang="cs-CZ" sz="2000" dirty="0">
                <a:ea typeface="Calibri"/>
                <a:cs typeface="Calibri"/>
              </a:rPr>
              <a:t>Požární   ochrana   a   záchranné služby, Požární   ochrana, Hašení   požárů, Prevence   požárů, Hašení   lesních   požárů, Záchranné   služby, Civilní   obrana, Služby   v   oblasti   jaderných materiálů, Sanitní   služby (nezahrnuje   služby   sanitní   přepravy   pacientů)</a:t>
            </a:r>
          </a:p>
          <a:p>
            <a:endParaRPr lang="cs-CZ" dirty="0"/>
          </a:p>
        </p:txBody>
      </p:sp>
    </p:spTree>
    <p:extLst>
      <p:ext uri="{BB962C8B-B14F-4D97-AF65-F5344CB8AC3E}">
        <p14:creationId xmlns:p14="http://schemas.microsoft.com/office/powerpoint/2010/main" val="2268969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C80AA4-6D22-7FAF-C703-F32EE86E02C2}"/>
              </a:ext>
            </a:extLst>
          </p:cNvPr>
          <p:cNvSpPr>
            <a:spLocks noGrp="1"/>
          </p:cNvSpPr>
          <p:nvPr>
            <p:ph type="title"/>
          </p:nvPr>
        </p:nvSpPr>
        <p:spPr/>
        <p:txBody>
          <a:bodyPr/>
          <a:lstStyle/>
          <a:p>
            <a:r>
              <a:rPr lang="pt-BR" dirty="0"/>
              <a:t>Zadavatel není povinen zadat v zadávacím řízení</a:t>
            </a:r>
            <a:endParaRPr lang="cs-CZ" dirty="0"/>
          </a:p>
        </p:txBody>
      </p:sp>
      <p:sp>
        <p:nvSpPr>
          <p:cNvPr id="3" name="Zástupný obsah 2">
            <a:extLst>
              <a:ext uri="{FF2B5EF4-FFF2-40B4-BE49-F238E27FC236}">
                <a16:creationId xmlns:a16="http://schemas.microsoft.com/office/drawing/2014/main" id="{41D48B87-2944-C68B-7DD5-B5746DC5E8EB}"/>
              </a:ext>
            </a:extLst>
          </p:cNvPr>
          <p:cNvSpPr>
            <a:spLocks noGrp="1"/>
          </p:cNvSpPr>
          <p:nvPr>
            <p:ph idx="1"/>
          </p:nvPr>
        </p:nvSpPr>
        <p:spPr>
          <a:xfrm>
            <a:off x="1619999" y="2160000"/>
            <a:ext cx="9899999" cy="3960000"/>
          </a:xfrm>
        </p:spPr>
        <p:txBody>
          <a:bodyPr/>
          <a:lstStyle/>
          <a:p>
            <a:pPr marL="285750" indent="-285750">
              <a:buClr>
                <a:srgbClr val="009543"/>
              </a:buClr>
              <a:buFont typeface="Wingdings" panose="05000000000000000000" pitchFamily="2" charset="2"/>
              <a:buChar char="§"/>
            </a:pPr>
            <a:r>
              <a:rPr lang="cs-CZ" dirty="0">
                <a:ea typeface="Calibri"/>
                <a:cs typeface="Calibri"/>
              </a:rPr>
              <a:t>§ 29 Obecné výjimky</a:t>
            </a:r>
          </a:p>
          <a:p>
            <a:pPr marL="285750" indent="-285750">
              <a:buClr>
                <a:srgbClr val="009543"/>
              </a:buClr>
              <a:buFont typeface="Wingdings" panose="05000000000000000000" pitchFamily="2" charset="2"/>
              <a:buChar char="§"/>
            </a:pPr>
            <a:r>
              <a:rPr lang="cs-CZ" dirty="0">
                <a:ea typeface="Calibri"/>
                <a:cs typeface="Calibri"/>
              </a:rPr>
              <a:t>§ 30 Výjimky pro podlimitní veřejné zakázky</a:t>
            </a:r>
          </a:p>
          <a:p>
            <a:pPr marL="285750" indent="-285750">
              <a:buClr>
                <a:srgbClr val="009543"/>
              </a:buClr>
              <a:buFont typeface="Wingdings" panose="05000000000000000000" pitchFamily="2" charset="2"/>
              <a:buChar char="§"/>
            </a:pPr>
            <a:r>
              <a:rPr lang="cs-CZ" dirty="0">
                <a:ea typeface="Calibri"/>
                <a:cs typeface="Calibri"/>
              </a:rPr>
              <a:t>§ 31 Výjimka pro veřejné zakázky malého rozsahu</a:t>
            </a:r>
          </a:p>
          <a:p>
            <a:pPr marL="285750" indent="-285750">
              <a:buClr>
                <a:srgbClr val="009543"/>
              </a:buClr>
              <a:buFont typeface="Wingdings" panose="05000000000000000000" pitchFamily="2" charset="2"/>
              <a:buChar char="§"/>
            </a:pPr>
            <a:r>
              <a:rPr lang="cs-CZ" dirty="0">
                <a:ea typeface="Calibri"/>
                <a:cs typeface="Calibri"/>
              </a:rPr>
              <a:t>§ 158 Zvláštní ustanovení pro výjimky pro sektorové veřejné zakázky</a:t>
            </a:r>
          </a:p>
          <a:p>
            <a:pPr marL="285750" indent="-285750">
              <a:buClr>
                <a:srgbClr val="009543"/>
              </a:buClr>
              <a:buFont typeface="Wingdings" panose="05000000000000000000" pitchFamily="2" charset="2"/>
              <a:buChar char="§"/>
            </a:pPr>
            <a:r>
              <a:rPr lang="cs-CZ" dirty="0">
                <a:ea typeface="Calibri"/>
                <a:cs typeface="Calibri"/>
              </a:rPr>
              <a:t>§ 159 Výjimky pro dodávky vody, paliv nebo energie</a:t>
            </a:r>
          </a:p>
          <a:p>
            <a:pPr marL="285750" indent="-285750">
              <a:buClr>
                <a:srgbClr val="009543"/>
              </a:buClr>
              <a:buFont typeface="Wingdings" panose="05000000000000000000" pitchFamily="2" charset="2"/>
              <a:buChar char="§"/>
            </a:pPr>
            <a:r>
              <a:rPr lang="cs-CZ" dirty="0">
                <a:ea typeface="Calibri"/>
                <a:cs typeface="Calibri"/>
              </a:rPr>
              <a:t>§ 177 Zvláštní výjimky pro koncese</a:t>
            </a:r>
          </a:p>
          <a:p>
            <a:pPr marL="285750" indent="-285750">
              <a:buClr>
                <a:srgbClr val="009543"/>
              </a:buClr>
              <a:buFont typeface="Wingdings" panose="05000000000000000000" pitchFamily="2" charset="2"/>
              <a:buChar char="§"/>
            </a:pPr>
            <a:r>
              <a:rPr lang="cs-CZ" dirty="0">
                <a:ea typeface="Calibri"/>
                <a:cs typeface="Calibri"/>
              </a:rPr>
              <a:t>§ 178 Koncese malého rozsahu</a:t>
            </a:r>
          </a:p>
          <a:p>
            <a:pPr marL="285750" indent="-285750">
              <a:buClr>
                <a:srgbClr val="009543"/>
              </a:buClr>
              <a:buFont typeface="Wingdings" panose="05000000000000000000" pitchFamily="2" charset="2"/>
              <a:buChar char="§"/>
            </a:pPr>
            <a:r>
              <a:rPr lang="cs-CZ" dirty="0">
                <a:ea typeface="Calibri"/>
                <a:cs typeface="Calibri"/>
              </a:rPr>
              <a:t>§ 191 Zvláštní ustanovení pro výjimky pro zakázky v oblasti obrany nebo bezpečnosti</a:t>
            </a:r>
          </a:p>
          <a:p>
            <a:endParaRPr lang="cs-CZ" dirty="0"/>
          </a:p>
        </p:txBody>
      </p:sp>
    </p:spTree>
    <p:extLst>
      <p:ext uri="{BB962C8B-B14F-4D97-AF65-F5344CB8AC3E}">
        <p14:creationId xmlns:p14="http://schemas.microsoft.com/office/powerpoint/2010/main" val="4200093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E65BDF-87C9-EEF0-DE2A-A27FAB4A64CA}"/>
              </a:ext>
            </a:extLst>
          </p:cNvPr>
          <p:cNvSpPr>
            <a:spLocks noGrp="1"/>
          </p:cNvSpPr>
          <p:nvPr>
            <p:ph type="title"/>
          </p:nvPr>
        </p:nvSpPr>
        <p:spPr/>
        <p:txBody>
          <a:bodyPr/>
          <a:lstStyle/>
          <a:p>
            <a:r>
              <a:rPr lang="cs-CZ" dirty="0"/>
              <a:t>Obecné výjimky</a:t>
            </a:r>
            <a:br>
              <a:rPr lang="cs-CZ" dirty="0"/>
            </a:br>
            <a:r>
              <a:rPr lang="cs-CZ" dirty="0"/>
              <a:t>Přeprava cestujících po železniční dráze</a:t>
            </a:r>
          </a:p>
        </p:txBody>
      </p:sp>
      <p:sp>
        <p:nvSpPr>
          <p:cNvPr id="3" name="Zástupný obsah 2">
            <a:extLst>
              <a:ext uri="{FF2B5EF4-FFF2-40B4-BE49-F238E27FC236}">
                <a16:creationId xmlns:a16="http://schemas.microsoft.com/office/drawing/2014/main" id="{FC9F3F7F-026B-7B1E-B106-E36F946232AE}"/>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o) </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přepravu cestujících po železniční dráze,</a:t>
            </a:r>
          </a:p>
          <a:p>
            <a:endParaRPr lang="cs-CZ" dirty="0"/>
          </a:p>
        </p:txBody>
      </p:sp>
    </p:spTree>
    <p:extLst>
      <p:ext uri="{BB962C8B-B14F-4D97-AF65-F5344CB8AC3E}">
        <p14:creationId xmlns:p14="http://schemas.microsoft.com/office/powerpoint/2010/main" val="32703293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F7163D-9E99-5D2E-16C6-53B354919D09}"/>
              </a:ext>
            </a:extLst>
          </p:cNvPr>
          <p:cNvSpPr>
            <a:spLocks noGrp="1"/>
          </p:cNvSpPr>
          <p:nvPr>
            <p:ph type="title"/>
          </p:nvPr>
        </p:nvSpPr>
        <p:spPr/>
        <p:txBody>
          <a:bodyPr/>
          <a:lstStyle/>
          <a:p>
            <a:r>
              <a:rPr lang="cs-CZ" dirty="0"/>
              <a:t>Obecné výjimky</a:t>
            </a:r>
            <a:br>
              <a:rPr lang="cs-CZ" dirty="0"/>
            </a:br>
            <a:r>
              <a:rPr lang="cs-CZ" dirty="0"/>
              <a:t>Volební kampaň politických stran</a:t>
            </a:r>
            <a:br>
              <a:rPr lang="cs-CZ" dirty="0"/>
            </a:br>
            <a:endParaRPr lang="cs-CZ" dirty="0"/>
          </a:p>
        </p:txBody>
      </p:sp>
      <p:sp>
        <p:nvSpPr>
          <p:cNvPr id="3" name="Zástupný obsah 2">
            <a:extLst>
              <a:ext uri="{FF2B5EF4-FFF2-40B4-BE49-F238E27FC236}">
                <a16:creationId xmlns:a16="http://schemas.microsoft.com/office/drawing/2014/main" id="{2947A189-49B4-992F-C395-FBF504510333}"/>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p)</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služby zadávané politickou stranou nebo politickým hnutím v rámci volební kampaně, jejichž předmětem je reklamní kampaň, výroba propagačních filmů, nebo výroba propagačního videa, </a:t>
            </a:r>
          </a:p>
          <a:p>
            <a:endParaRPr lang="cs-CZ" dirty="0"/>
          </a:p>
        </p:txBody>
      </p:sp>
    </p:spTree>
    <p:extLst>
      <p:ext uri="{BB962C8B-B14F-4D97-AF65-F5344CB8AC3E}">
        <p14:creationId xmlns:p14="http://schemas.microsoft.com/office/powerpoint/2010/main" val="29619394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29D8DE-A12D-AB89-1E2D-8ADFA2B896E6}"/>
              </a:ext>
            </a:extLst>
          </p:cNvPr>
          <p:cNvSpPr>
            <a:spLocks noGrp="1"/>
          </p:cNvSpPr>
          <p:nvPr>
            <p:ph type="title"/>
          </p:nvPr>
        </p:nvSpPr>
        <p:spPr/>
        <p:txBody>
          <a:bodyPr/>
          <a:lstStyle/>
          <a:p>
            <a:r>
              <a:rPr lang="cs-CZ" dirty="0"/>
              <a:t>Obecné výjimky</a:t>
            </a:r>
            <a:br>
              <a:rPr lang="cs-CZ" dirty="0"/>
            </a:br>
            <a:r>
              <a:rPr lang="cs-CZ" dirty="0"/>
              <a:t>Mezi veřejnými zadavateli na základě práva</a:t>
            </a:r>
          </a:p>
        </p:txBody>
      </p:sp>
      <p:sp>
        <p:nvSpPr>
          <p:cNvPr id="3" name="Zástupný obsah 2">
            <a:extLst>
              <a:ext uri="{FF2B5EF4-FFF2-40B4-BE49-F238E27FC236}">
                <a16:creationId xmlns:a16="http://schemas.microsoft.com/office/drawing/2014/main" id="{510B60E0-1428-B977-7F83-7C0848049861}"/>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q)</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zakázku na služby zadávanou veřejným zadavatelem jinému veřejnému zadavateli nebo několika veřejným zadavatelům na základě výhradního práva přiznaného právním předpisem nebo uděleného na základě právního předpisu, </a:t>
            </a:r>
          </a:p>
          <a:p>
            <a:endParaRPr lang="cs-CZ" dirty="0"/>
          </a:p>
        </p:txBody>
      </p:sp>
    </p:spTree>
    <p:extLst>
      <p:ext uri="{BB962C8B-B14F-4D97-AF65-F5344CB8AC3E}">
        <p14:creationId xmlns:p14="http://schemas.microsoft.com/office/powerpoint/2010/main" val="3674736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263D72-D76F-9935-2EFD-342118E7F1F0}"/>
              </a:ext>
            </a:extLst>
          </p:cNvPr>
          <p:cNvSpPr>
            <a:spLocks noGrp="1"/>
          </p:cNvSpPr>
          <p:nvPr>
            <p:ph type="title"/>
          </p:nvPr>
        </p:nvSpPr>
        <p:spPr/>
        <p:txBody>
          <a:bodyPr/>
          <a:lstStyle/>
          <a:p>
            <a:r>
              <a:rPr lang="cs-CZ" dirty="0"/>
              <a:t>Obecné výjimky</a:t>
            </a:r>
            <a:br>
              <a:rPr lang="cs-CZ" dirty="0"/>
            </a:br>
            <a:r>
              <a:rPr lang="cs-CZ" dirty="0"/>
              <a:t>Služby ve výzkumu a vývoji</a:t>
            </a:r>
          </a:p>
        </p:txBody>
      </p:sp>
      <p:sp>
        <p:nvSpPr>
          <p:cNvPr id="3" name="Zástupný obsah 2">
            <a:extLst>
              <a:ext uri="{FF2B5EF4-FFF2-40B4-BE49-F238E27FC236}">
                <a16:creationId xmlns:a16="http://schemas.microsoft.com/office/drawing/2014/main" id="{1BB83207-C598-FDB2-A0EE-7EA0D705B59D}"/>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r)</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zakázku, jejímž předmětem jsou služby ve výzkumu a vývoji, s výjimkou činností uvedených v příloze č. 2 k tomuto zákonu (</a:t>
            </a:r>
            <a:r>
              <a:rPr lang="pt-BR" dirty="0">
                <a:ea typeface="Calibri"/>
                <a:cs typeface="Calibri"/>
              </a:rPr>
              <a:t>Výzkum</a:t>
            </a:r>
            <a:r>
              <a:rPr lang="cs-CZ" dirty="0">
                <a:ea typeface="Calibri"/>
                <a:cs typeface="Calibri"/>
              </a:rPr>
              <a:t> </a:t>
            </a:r>
            <a:r>
              <a:rPr lang="pt-BR" dirty="0">
                <a:ea typeface="Calibri"/>
                <a:cs typeface="Calibri"/>
              </a:rPr>
              <a:t>a</a:t>
            </a:r>
            <a:r>
              <a:rPr lang="cs-CZ" dirty="0">
                <a:ea typeface="Calibri"/>
                <a:cs typeface="Calibri"/>
              </a:rPr>
              <a:t> </a:t>
            </a:r>
            <a:r>
              <a:rPr lang="pt-BR" dirty="0">
                <a:ea typeface="Calibri"/>
                <a:cs typeface="Calibri"/>
              </a:rPr>
              <a:t>vývoj</a:t>
            </a:r>
            <a:r>
              <a:rPr lang="cs-CZ" dirty="0">
                <a:ea typeface="Calibri"/>
                <a:cs typeface="Calibri"/>
              </a:rPr>
              <a:t> </a:t>
            </a:r>
            <a:r>
              <a:rPr lang="pt-BR" dirty="0">
                <a:ea typeface="Calibri"/>
                <a:cs typeface="Calibri"/>
              </a:rPr>
              <a:t>a</a:t>
            </a:r>
            <a:r>
              <a:rPr lang="cs-CZ" dirty="0">
                <a:ea typeface="Calibri"/>
                <a:cs typeface="Calibri"/>
              </a:rPr>
              <a:t> </a:t>
            </a:r>
            <a:r>
              <a:rPr lang="pt-BR" dirty="0">
                <a:ea typeface="Calibri"/>
                <a:cs typeface="Calibri"/>
              </a:rPr>
              <a:t>související</a:t>
            </a:r>
            <a:r>
              <a:rPr lang="cs-CZ" dirty="0">
                <a:ea typeface="Calibri"/>
                <a:cs typeface="Calibri"/>
              </a:rPr>
              <a:t> služby, Výzkum a experimentální vývoj, Výzkum, Laboratorní výzkum, Námořní výzkum, Experimentální vývoj, Návrh a realizace výzkumu a vývoje, Předběžná studie proveditelnosti a   technologická demonstrace, Testy a hodnocení), pokud</a:t>
            </a:r>
          </a:p>
          <a:p>
            <a:pPr>
              <a:buClr>
                <a:srgbClr val="009543"/>
              </a:buClr>
            </a:pPr>
            <a:r>
              <a:rPr lang="cs-CZ" dirty="0">
                <a:ea typeface="Calibri"/>
                <a:cs typeface="Calibri"/>
              </a:rPr>
              <a:t>1. cena za provedení výzkumu a vývoje je hrazena výlučně zadavatelem a</a:t>
            </a:r>
          </a:p>
          <a:p>
            <a:pPr>
              <a:buClr>
                <a:srgbClr val="009543"/>
              </a:buClr>
            </a:pPr>
            <a:r>
              <a:rPr lang="cs-CZ" dirty="0">
                <a:ea typeface="Calibri"/>
                <a:cs typeface="Calibri"/>
              </a:rPr>
              <a:t>2. výsledek takového výzkumu a vývoje využívá výhradně zadavatel ke své činnosti, </a:t>
            </a:r>
            <a:endParaRPr lang="cs-CZ" dirty="0"/>
          </a:p>
        </p:txBody>
      </p:sp>
    </p:spTree>
    <p:extLst>
      <p:ext uri="{BB962C8B-B14F-4D97-AF65-F5344CB8AC3E}">
        <p14:creationId xmlns:p14="http://schemas.microsoft.com/office/powerpoint/2010/main" val="19846066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A6C1FC-DCE9-73A2-B8A7-1725894EA94B}"/>
              </a:ext>
            </a:extLst>
          </p:cNvPr>
          <p:cNvSpPr>
            <a:spLocks noGrp="1"/>
          </p:cNvSpPr>
          <p:nvPr>
            <p:ph type="title"/>
          </p:nvPr>
        </p:nvSpPr>
        <p:spPr/>
        <p:txBody>
          <a:bodyPr/>
          <a:lstStyle/>
          <a:p>
            <a:r>
              <a:rPr lang="cs-CZ" dirty="0"/>
              <a:t>Obecné výjimky</a:t>
            </a:r>
            <a:br>
              <a:rPr lang="cs-CZ" dirty="0"/>
            </a:br>
            <a:r>
              <a:rPr lang="cs-CZ" dirty="0"/>
              <a:t>Výroba vojenského materiálu nebo obchod</a:t>
            </a:r>
          </a:p>
        </p:txBody>
      </p:sp>
      <p:sp>
        <p:nvSpPr>
          <p:cNvPr id="3" name="Zástupný obsah 2">
            <a:extLst>
              <a:ext uri="{FF2B5EF4-FFF2-40B4-BE49-F238E27FC236}">
                <a16:creationId xmlns:a16="http://schemas.microsoft.com/office/drawing/2014/main" id="{06595DE3-6AC1-1171-559A-4F3A25B29936}"/>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s)</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zakázku, jejímž předmětem je výroba vojenského materiálu nebo obchod s ním, včetně přímo souvisejících služeb nebo stavebních prací, a tento postup je nezbytný k ochraně podstatných bezpečnostních zájmů České republiky, přičemž tento postup nesmí nepříznivě ovlivnit podmínky hospodářské soutěže na vnitřním trhu Evropské unie s výrobky, které nejsou určeny výlučně k vojenským účelům,</a:t>
            </a:r>
            <a:endParaRPr lang="cs-CZ" dirty="0"/>
          </a:p>
        </p:txBody>
      </p:sp>
    </p:spTree>
    <p:extLst>
      <p:ext uri="{BB962C8B-B14F-4D97-AF65-F5344CB8AC3E}">
        <p14:creationId xmlns:p14="http://schemas.microsoft.com/office/powerpoint/2010/main" val="21587121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045EC3-01FC-4535-44CA-6317AC7B75FB}"/>
              </a:ext>
            </a:extLst>
          </p:cNvPr>
          <p:cNvSpPr>
            <a:spLocks noGrp="1"/>
          </p:cNvSpPr>
          <p:nvPr>
            <p:ph type="title"/>
          </p:nvPr>
        </p:nvSpPr>
        <p:spPr/>
        <p:txBody>
          <a:bodyPr/>
          <a:lstStyle/>
          <a:p>
            <a:r>
              <a:rPr lang="cs-CZ" dirty="0"/>
              <a:t>Obecné výjimky</a:t>
            </a:r>
            <a:br>
              <a:rPr lang="cs-CZ" dirty="0"/>
            </a:br>
            <a:r>
              <a:rPr lang="cs-CZ" dirty="0"/>
              <a:t>Pobyty ozbrojených složek</a:t>
            </a:r>
          </a:p>
        </p:txBody>
      </p:sp>
      <p:sp>
        <p:nvSpPr>
          <p:cNvPr id="3" name="Zástupný obsah 2">
            <a:extLst>
              <a:ext uri="{FF2B5EF4-FFF2-40B4-BE49-F238E27FC236}">
                <a16:creationId xmlns:a16="http://schemas.microsoft.com/office/drawing/2014/main" id="{C9654A8A-F924-FC6B-AF0A-B5EC6E33E0C2}"/>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1 písm. t)</a:t>
            </a:r>
          </a:p>
          <a:p>
            <a:pPr>
              <a:buClr>
                <a:srgbClr val="009543"/>
              </a:buClr>
            </a:pPr>
            <a:r>
              <a:rPr lang="cs-CZ" dirty="0">
                <a:ea typeface="Calibri"/>
                <a:cs typeface="Calibri"/>
              </a:rPr>
              <a:t>Zadavatel není povinen zadat veřejnou zakázku v zadávacím řízení,</a:t>
            </a:r>
          </a:p>
          <a:p>
            <a:pPr>
              <a:buClr>
                <a:srgbClr val="009543"/>
              </a:buClr>
            </a:pPr>
            <a:r>
              <a:rPr lang="cs-CZ" dirty="0">
                <a:ea typeface="Calibri"/>
                <a:cs typeface="Calibri"/>
              </a:rPr>
              <a:t>jde-li o veřejnou zakázku, jejíž zadávání se řídí zvláštními pravidly v návaznosti na mezinárodní smlouvu týkající se pobytu ozbrojených sil jiných států na území České republiky nebo vyslání ozbrojených sil České republiky nebo ozbrojených bezpečnostních sborů České republiky (dále jen "ozbrojené složky České republiky") na území jiných států, jíž je Česká republika vázána.</a:t>
            </a:r>
          </a:p>
          <a:p>
            <a:endParaRPr lang="cs-CZ" dirty="0"/>
          </a:p>
        </p:txBody>
      </p:sp>
    </p:spTree>
    <p:extLst>
      <p:ext uri="{BB962C8B-B14F-4D97-AF65-F5344CB8AC3E}">
        <p14:creationId xmlns:p14="http://schemas.microsoft.com/office/powerpoint/2010/main" val="25281564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EE54F9-EA62-B626-4CE4-59D77C0E320A}"/>
              </a:ext>
            </a:extLst>
          </p:cNvPr>
          <p:cNvSpPr>
            <a:spLocks noGrp="1"/>
          </p:cNvSpPr>
          <p:nvPr>
            <p:ph type="title"/>
          </p:nvPr>
        </p:nvSpPr>
        <p:spPr/>
        <p:txBody>
          <a:bodyPr/>
          <a:lstStyle/>
          <a:p>
            <a:r>
              <a:rPr lang="cs-CZ" dirty="0"/>
              <a:t>Obecné výjimky</a:t>
            </a:r>
            <a:br>
              <a:rPr lang="cs-CZ" dirty="0"/>
            </a:br>
            <a:r>
              <a:rPr lang="cs-CZ" dirty="0"/>
              <a:t>Pošta</a:t>
            </a:r>
          </a:p>
        </p:txBody>
      </p:sp>
      <p:sp>
        <p:nvSpPr>
          <p:cNvPr id="3" name="Zástupný obsah 2">
            <a:extLst>
              <a:ext uri="{FF2B5EF4-FFF2-40B4-BE49-F238E27FC236}">
                <a16:creationId xmlns:a16="http://schemas.microsoft.com/office/drawing/2014/main" id="{C39C183A-BFA0-5164-4957-50E20C5243FF}"/>
              </a:ext>
            </a:extLst>
          </p:cNvPr>
          <p:cNvSpPr>
            <a:spLocks noGrp="1"/>
          </p:cNvSpPr>
          <p:nvPr>
            <p:ph idx="1"/>
          </p:nvPr>
        </p:nvSpPr>
        <p:spPr>
          <a:xfrm>
            <a:off x="1619999" y="2160000"/>
            <a:ext cx="10093779" cy="3960000"/>
          </a:xfrm>
        </p:spPr>
        <p:txBody>
          <a:bodyPr/>
          <a:lstStyle/>
          <a:p>
            <a:pPr marL="342900" indent="-342900">
              <a:buClr>
                <a:srgbClr val="009543"/>
              </a:buClr>
              <a:buFont typeface="Wingdings,Sans-Serif" panose="05000000000000000000" pitchFamily="2" charset="2"/>
              <a:buChar char="§"/>
            </a:pPr>
            <a:r>
              <a:rPr lang="cs-CZ" dirty="0">
                <a:ea typeface="Calibri"/>
                <a:cs typeface="Calibri"/>
              </a:rPr>
              <a:t>§ 29 odst. 2</a:t>
            </a:r>
          </a:p>
          <a:p>
            <a:pPr>
              <a:buClr>
                <a:srgbClr val="009543"/>
              </a:buClr>
            </a:pPr>
            <a:r>
              <a:rPr lang="cs-CZ" dirty="0">
                <a:ea typeface="Calibri"/>
                <a:cs typeface="Calibri"/>
              </a:rPr>
              <a:t>Veřejný zadavatel vykonávající relevantní činnost podle § 153 odst. 1 písm. h) bodu 1 není povinen zadat v zadávacím řízení veřejnou zakázku zadávanou za účelem poskytování</a:t>
            </a:r>
          </a:p>
          <a:p>
            <a:pPr>
              <a:buClr>
                <a:srgbClr val="009543"/>
              </a:buClr>
            </a:pPr>
            <a:r>
              <a:rPr lang="cs-CZ" dirty="0">
                <a:ea typeface="Calibri"/>
                <a:cs typeface="Calibri"/>
              </a:rPr>
              <a:t>a) služby spojené s elektronickou poštou a uskutečňované výhradně elektronickou cestou, zejména zabezpečený přenos zakódovaných dokumentů elektronickou cestou, služby správy adres nebo přenosu doporučené elektronické pošty,</a:t>
            </a:r>
          </a:p>
          <a:p>
            <a:pPr>
              <a:buClr>
                <a:srgbClr val="009543"/>
              </a:buClr>
            </a:pPr>
            <a:r>
              <a:rPr lang="cs-CZ" dirty="0">
                <a:ea typeface="Calibri"/>
                <a:cs typeface="Calibri"/>
              </a:rPr>
              <a:t>b) služby podle přílohy č. 2 k tomuto zákonu,</a:t>
            </a:r>
          </a:p>
          <a:p>
            <a:pPr>
              <a:buClr>
                <a:srgbClr val="009543"/>
              </a:buClr>
            </a:pPr>
            <a:r>
              <a:rPr lang="cs-CZ" dirty="0">
                <a:ea typeface="Calibri"/>
                <a:cs typeface="Calibri"/>
              </a:rPr>
              <a:t>c) filatelistické služby, nebo</a:t>
            </a:r>
          </a:p>
          <a:p>
            <a:pPr>
              <a:buClr>
                <a:srgbClr val="009543"/>
              </a:buClr>
            </a:pPr>
            <a:r>
              <a:rPr lang="cs-CZ" dirty="0">
                <a:ea typeface="Calibri"/>
                <a:cs typeface="Calibri"/>
              </a:rPr>
              <a:t>d) logistické služby spojující fyzické doručení nebo uskladnění s jinými nepoštovními činnostmi podle § 153 odst. 1 písm. h) bodu 2.</a:t>
            </a:r>
          </a:p>
          <a:p>
            <a:endParaRPr lang="cs-CZ" dirty="0"/>
          </a:p>
        </p:txBody>
      </p:sp>
    </p:spTree>
    <p:extLst>
      <p:ext uri="{BB962C8B-B14F-4D97-AF65-F5344CB8AC3E}">
        <p14:creationId xmlns:p14="http://schemas.microsoft.com/office/powerpoint/2010/main" val="28731856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548294-0670-0579-EC93-FC4EBE9BBB5E}"/>
              </a:ext>
            </a:extLst>
          </p:cNvPr>
          <p:cNvSpPr>
            <a:spLocks noGrp="1"/>
          </p:cNvSpPr>
          <p:nvPr>
            <p:ph type="title"/>
          </p:nvPr>
        </p:nvSpPr>
        <p:spPr/>
        <p:txBody>
          <a:bodyPr/>
          <a:lstStyle/>
          <a:p>
            <a:r>
              <a:rPr lang="cs-CZ" dirty="0"/>
              <a:t>Výjimky pro sektorové veřejné zakázky</a:t>
            </a:r>
            <a:br>
              <a:rPr lang="cs-CZ" dirty="0"/>
            </a:br>
            <a:r>
              <a:rPr lang="cs-CZ" dirty="0"/>
              <a:t>Podlimitní</a:t>
            </a:r>
          </a:p>
        </p:txBody>
      </p:sp>
      <p:sp>
        <p:nvSpPr>
          <p:cNvPr id="3" name="Zástupný obsah 2">
            <a:extLst>
              <a:ext uri="{FF2B5EF4-FFF2-40B4-BE49-F238E27FC236}">
                <a16:creationId xmlns:a16="http://schemas.microsoft.com/office/drawing/2014/main" id="{3D6C336A-86BC-B4C1-C464-FEC326F3BBBE}"/>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158 odst. 1</a:t>
            </a:r>
          </a:p>
          <a:p>
            <a:pPr>
              <a:buClr>
                <a:srgbClr val="009543"/>
              </a:buClr>
            </a:pPr>
            <a:r>
              <a:rPr lang="cs-CZ" dirty="0">
                <a:ea typeface="Calibri"/>
                <a:cs typeface="Calibri"/>
              </a:rPr>
              <a:t>Zadavatel není povinen v zadávacím řízení zadat sektorovou veřejnou zakázku, jejíž předpokládaná hodnota nedosahuje finanční limit stanovený prováděcím právním předpisem podle § 25.</a:t>
            </a:r>
          </a:p>
          <a:p>
            <a:endParaRPr lang="cs-CZ" dirty="0"/>
          </a:p>
        </p:txBody>
      </p:sp>
    </p:spTree>
    <p:extLst>
      <p:ext uri="{BB962C8B-B14F-4D97-AF65-F5344CB8AC3E}">
        <p14:creationId xmlns:p14="http://schemas.microsoft.com/office/powerpoint/2010/main" val="3128795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B004A4-AE42-F65D-1F77-C4053D03863E}"/>
              </a:ext>
            </a:extLst>
          </p:cNvPr>
          <p:cNvSpPr>
            <a:spLocks noGrp="1"/>
          </p:cNvSpPr>
          <p:nvPr>
            <p:ph type="title"/>
          </p:nvPr>
        </p:nvSpPr>
        <p:spPr/>
        <p:txBody>
          <a:bodyPr/>
          <a:lstStyle/>
          <a:p>
            <a:r>
              <a:rPr lang="cs-CZ" dirty="0"/>
              <a:t>Výjimky pro sektorové veřejné zakázky</a:t>
            </a:r>
            <a:br>
              <a:rPr lang="cs-CZ" dirty="0"/>
            </a:br>
            <a:r>
              <a:rPr lang="cs-CZ" dirty="0"/>
              <a:t>Další prodej nebo pronájem třetím osobám</a:t>
            </a:r>
          </a:p>
        </p:txBody>
      </p:sp>
      <p:sp>
        <p:nvSpPr>
          <p:cNvPr id="3" name="Zástupný obsah 2">
            <a:extLst>
              <a:ext uri="{FF2B5EF4-FFF2-40B4-BE49-F238E27FC236}">
                <a16:creationId xmlns:a16="http://schemas.microsoft.com/office/drawing/2014/main" id="{2E7E0BEF-2354-F0F3-169D-FCEA1F3F387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158 odst. 2 písm. a)</a:t>
            </a:r>
          </a:p>
          <a:p>
            <a:pPr>
              <a:buClr>
                <a:srgbClr val="009543"/>
              </a:buClr>
            </a:pPr>
            <a:r>
              <a:rPr lang="cs-CZ" dirty="0">
                <a:ea typeface="Calibri"/>
                <a:cs typeface="Calibri"/>
              </a:rPr>
              <a:t>Vedle případů uvedených v § 29 není zadavatel povinen zadat v zadávacím řízení sektorovou veřejnou zakázku také tehdy, jestliže</a:t>
            </a:r>
          </a:p>
          <a:p>
            <a:pPr>
              <a:buClr>
                <a:srgbClr val="009543"/>
              </a:buClr>
            </a:pPr>
            <a:r>
              <a:rPr lang="cs-CZ" dirty="0">
                <a:ea typeface="Calibri"/>
                <a:cs typeface="Calibri"/>
              </a:rPr>
              <a:t>nejde o centrálního zadavatele provádějícího centralizované zadávání a veřejná zakázka je zadávána za účelem dalšího prodeje nebo pronájmu třetím osobám, přičemž zadavatel nepožívá zvláštního nebo výhradního práva prodat nebo pronajmout předmět takové sektorové veřejné zakázky a jiné osoby mají možnost předmět sektorové veřejné zakázky dále bez omezení volně prodat nebo pronajmout za stejných podmínek jako zadavatel; zadavatel je povinen Evropské komisi na její žádost sdělit, na které kategorie věcí nebo činností se podle jeho názoru vztahuje tato výjimka,</a:t>
            </a:r>
          </a:p>
          <a:p>
            <a:endParaRPr lang="cs-CZ" dirty="0"/>
          </a:p>
        </p:txBody>
      </p:sp>
    </p:spTree>
    <p:extLst>
      <p:ext uri="{BB962C8B-B14F-4D97-AF65-F5344CB8AC3E}">
        <p14:creationId xmlns:p14="http://schemas.microsoft.com/office/powerpoint/2010/main" val="12418694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FB16E8-7D8E-51DD-6784-18923815A8CF}"/>
              </a:ext>
            </a:extLst>
          </p:cNvPr>
          <p:cNvSpPr>
            <a:spLocks noGrp="1"/>
          </p:cNvSpPr>
          <p:nvPr>
            <p:ph type="title"/>
          </p:nvPr>
        </p:nvSpPr>
        <p:spPr/>
        <p:txBody>
          <a:bodyPr/>
          <a:lstStyle/>
          <a:p>
            <a:r>
              <a:rPr lang="cs-CZ" dirty="0"/>
              <a:t>Výjimky pro sektorové veřejné zakázky</a:t>
            </a:r>
            <a:br>
              <a:rPr lang="cs-CZ" dirty="0"/>
            </a:br>
            <a:r>
              <a:rPr lang="cs-CZ" dirty="0"/>
              <a:t>Nerelevantní činnost, mimo EU</a:t>
            </a:r>
          </a:p>
        </p:txBody>
      </p:sp>
      <p:sp>
        <p:nvSpPr>
          <p:cNvPr id="3" name="Zástupný obsah 2">
            <a:extLst>
              <a:ext uri="{FF2B5EF4-FFF2-40B4-BE49-F238E27FC236}">
                <a16:creationId xmlns:a16="http://schemas.microsoft.com/office/drawing/2014/main" id="{10B6F8EB-784B-6CF4-C074-C9622BD4F91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158 odst. 2 písm. b)</a:t>
            </a:r>
          </a:p>
          <a:p>
            <a:pPr>
              <a:buClr>
                <a:srgbClr val="009543"/>
              </a:buClr>
            </a:pPr>
            <a:r>
              <a:rPr lang="cs-CZ" dirty="0">
                <a:ea typeface="Calibri"/>
                <a:cs typeface="Calibri"/>
              </a:rPr>
              <a:t>Vedle případů uvedených v § 29 není zadavatel povinen zadat v zadávacím řízení sektorovou veřejnou zakázku také tehdy, jestliže</a:t>
            </a:r>
          </a:p>
          <a:p>
            <a:pPr>
              <a:buClr>
                <a:srgbClr val="009543"/>
              </a:buClr>
            </a:pPr>
            <a:r>
              <a:rPr lang="cs-CZ" dirty="0">
                <a:ea typeface="Calibri"/>
                <a:cs typeface="Calibri"/>
              </a:rPr>
              <a:t>je zadávána za účelem</a:t>
            </a:r>
          </a:p>
          <a:p>
            <a:pPr>
              <a:buClr>
                <a:srgbClr val="009543"/>
              </a:buClr>
            </a:pPr>
            <a:r>
              <a:rPr lang="cs-CZ" dirty="0">
                <a:ea typeface="Calibri"/>
                <a:cs typeface="Calibri"/>
              </a:rPr>
              <a:t>1. jiným, než je výkon relevantní činnosti, nebo</a:t>
            </a:r>
          </a:p>
          <a:p>
            <a:pPr>
              <a:buClr>
                <a:srgbClr val="009543"/>
              </a:buClr>
            </a:pPr>
            <a:r>
              <a:rPr lang="cs-CZ" dirty="0">
                <a:ea typeface="Calibri"/>
                <a:cs typeface="Calibri"/>
              </a:rPr>
              <a:t>2. výkonu relevantní činnosti v zemích mimo Evropskou unii za podmínek, které nezahrnují fyzické využívání soustav nebo geografických oblastí Evropské unie;</a:t>
            </a:r>
          </a:p>
          <a:p>
            <a:pPr>
              <a:buClr>
                <a:srgbClr val="009543"/>
              </a:buClr>
            </a:pPr>
            <a:r>
              <a:rPr lang="cs-CZ" dirty="0">
                <a:ea typeface="Calibri"/>
                <a:cs typeface="Calibri"/>
              </a:rPr>
              <a:t>zadavatel sektorové veřejné zakázky je povinen Evropské komisi na její žádost sdělit, na které kategorie činností se podle jeho názoru vztahuje tato výjimka,</a:t>
            </a:r>
            <a:endParaRPr lang="cs-CZ" dirty="0"/>
          </a:p>
        </p:txBody>
      </p:sp>
    </p:spTree>
    <p:extLst>
      <p:ext uri="{BB962C8B-B14F-4D97-AF65-F5344CB8AC3E}">
        <p14:creationId xmlns:p14="http://schemas.microsoft.com/office/powerpoint/2010/main" val="517053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E11E9E-B765-7ADF-AB31-FD3AD56D2041}"/>
              </a:ext>
            </a:extLst>
          </p:cNvPr>
          <p:cNvSpPr>
            <a:spLocks noGrp="1"/>
          </p:cNvSpPr>
          <p:nvPr>
            <p:ph type="title"/>
          </p:nvPr>
        </p:nvSpPr>
        <p:spPr/>
        <p:txBody>
          <a:bodyPr/>
          <a:lstStyle/>
          <a:p>
            <a:r>
              <a:rPr lang="cs-CZ" dirty="0"/>
              <a:t>Zadání veřejné zakázky mimo zadávací řízení</a:t>
            </a:r>
          </a:p>
        </p:txBody>
      </p:sp>
      <p:sp>
        <p:nvSpPr>
          <p:cNvPr id="3" name="Zástupný obsah 2">
            <a:extLst>
              <a:ext uri="{FF2B5EF4-FFF2-40B4-BE49-F238E27FC236}">
                <a16:creationId xmlns:a16="http://schemas.microsoft.com/office/drawing/2014/main" id="{0108FE33-BEAB-D5FC-C91E-5C0D185ACA0C}"/>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250 odst. 1 písm. f)</a:t>
            </a:r>
          </a:p>
          <a:p>
            <a:pPr>
              <a:buClr>
                <a:srgbClr val="009543"/>
              </a:buClr>
            </a:pPr>
            <a:r>
              <a:rPr lang="cs-CZ" dirty="0">
                <a:ea typeface="Calibri"/>
                <a:cs typeface="Calibri"/>
              </a:rPr>
              <a:t>Návrh lze podat proti všem úkonům i opomenutím zadavatele, které nejsou v souladu s tímto zákonem a v jejichž důsledku vznikla nebo hrozí újma na právech navrhovatele, a to zejména proti</a:t>
            </a:r>
          </a:p>
          <a:p>
            <a:pPr>
              <a:buClr>
                <a:srgbClr val="009543"/>
              </a:buClr>
            </a:pPr>
            <a:r>
              <a:rPr lang="cs-CZ" dirty="0">
                <a:ea typeface="Calibri"/>
                <a:cs typeface="Calibri"/>
              </a:rPr>
              <a:t>	postupu zadavatele, který směřuje k zadání veřejné zakázky mimo zadávací řízení.</a:t>
            </a:r>
          </a:p>
          <a:p>
            <a:endParaRPr lang="cs-CZ" dirty="0"/>
          </a:p>
        </p:txBody>
      </p:sp>
    </p:spTree>
    <p:extLst>
      <p:ext uri="{BB962C8B-B14F-4D97-AF65-F5344CB8AC3E}">
        <p14:creationId xmlns:p14="http://schemas.microsoft.com/office/powerpoint/2010/main" val="3851283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E46C6A-304A-F46B-2C17-C254BD6E9B8F}"/>
              </a:ext>
            </a:extLst>
          </p:cNvPr>
          <p:cNvSpPr>
            <a:spLocks noGrp="1"/>
          </p:cNvSpPr>
          <p:nvPr>
            <p:ph type="title"/>
          </p:nvPr>
        </p:nvSpPr>
        <p:spPr/>
        <p:txBody>
          <a:bodyPr/>
          <a:lstStyle/>
          <a:p>
            <a:r>
              <a:rPr lang="cs-CZ" dirty="0"/>
              <a:t>Výjimky pro sektorové veřejné zakázky</a:t>
            </a:r>
            <a:br>
              <a:rPr lang="cs-CZ" dirty="0"/>
            </a:br>
            <a:r>
              <a:rPr lang="cs-CZ" dirty="0"/>
              <a:t>Veřejnému zadavateli na základě právního předpisu</a:t>
            </a:r>
          </a:p>
        </p:txBody>
      </p:sp>
      <p:sp>
        <p:nvSpPr>
          <p:cNvPr id="3" name="Zástupný obsah 2">
            <a:extLst>
              <a:ext uri="{FF2B5EF4-FFF2-40B4-BE49-F238E27FC236}">
                <a16:creationId xmlns:a16="http://schemas.microsoft.com/office/drawing/2014/main" id="{FC33F6D6-0B0E-F556-2741-EF273785E464}"/>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158 odst. 2 písm. c)</a:t>
            </a:r>
          </a:p>
          <a:p>
            <a:pPr>
              <a:buClr>
                <a:srgbClr val="009543"/>
              </a:buClr>
            </a:pPr>
            <a:r>
              <a:rPr lang="cs-CZ" dirty="0">
                <a:ea typeface="Calibri"/>
                <a:cs typeface="Calibri"/>
              </a:rPr>
              <a:t>Vedle případů uvedených v § 29 není zadavatel povinen zadat v zadávacím řízení sektorovou veřejnou zakázku také tehdy, jestliže</a:t>
            </a:r>
          </a:p>
          <a:p>
            <a:pPr>
              <a:buClr>
                <a:srgbClr val="009543"/>
              </a:buClr>
            </a:pPr>
            <a:r>
              <a:rPr lang="cs-CZ" dirty="0">
                <a:ea typeface="Calibri"/>
                <a:cs typeface="Calibri"/>
              </a:rPr>
              <a:t>jde o sektorovou veřejnou zakázku na služby zadávanou osobě, která je veřejným zadavatelem nebo sdružením veřejných zadavatelů na základě výhradního práva podle jiných právních předpisů, které jsou slučitelné s právem Evropské unie.</a:t>
            </a:r>
          </a:p>
          <a:p>
            <a:endParaRPr lang="cs-CZ" dirty="0"/>
          </a:p>
        </p:txBody>
      </p:sp>
    </p:spTree>
    <p:extLst>
      <p:ext uri="{BB962C8B-B14F-4D97-AF65-F5344CB8AC3E}">
        <p14:creationId xmlns:p14="http://schemas.microsoft.com/office/powerpoint/2010/main" val="38724314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AE1A58-0038-3A74-51B4-186546EF3985}"/>
              </a:ext>
            </a:extLst>
          </p:cNvPr>
          <p:cNvSpPr>
            <a:spLocks noGrp="1"/>
          </p:cNvSpPr>
          <p:nvPr>
            <p:ph type="title"/>
          </p:nvPr>
        </p:nvSpPr>
        <p:spPr/>
        <p:txBody>
          <a:bodyPr/>
          <a:lstStyle/>
          <a:p>
            <a:r>
              <a:rPr lang="cs-CZ" dirty="0"/>
              <a:t>Výjimky pro sektorové veřejné zakázky</a:t>
            </a:r>
            <a:br>
              <a:rPr lang="cs-CZ" dirty="0"/>
            </a:br>
            <a:r>
              <a:rPr lang="cs-CZ" dirty="0"/>
              <a:t>Ne obecné</a:t>
            </a:r>
            <a:br>
              <a:rPr lang="cs-CZ" dirty="0"/>
            </a:br>
            <a:endParaRPr lang="cs-CZ" dirty="0"/>
          </a:p>
        </p:txBody>
      </p:sp>
      <p:sp>
        <p:nvSpPr>
          <p:cNvPr id="3" name="Zástupný obsah 2">
            <a:extLst>
              <a:ext uri="{FF2B5EF4-FFF2-40B4-BE49-F238E27FC236}">
                <a16:creationId xmlns:a16="http://schemas.microsoft.com/office/drawing/2014/main" id="{1C257CA4-E32D-970D-E7A0-B2B9244A79BE}"/>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sz="2400" dirty="0">
                <a:ea typeface="Calibri"/>
                <a:cs typeface="Calibri"/>
              </a:rPr>
              <a:t>§ 158 odst. 3</a:t>
            </a:r>
          </a:p>
          <a:p>
            <a:pPr>
              <a:buClr>
                <a:srgbClr val="009543"/>
              </a:buClr>
            </a:pPr>
            <a:r>
              <a:rPr lang="cs-CZ" sz="2400" dirty="0">
                <a:ea typeface="Calibri"/>
                <a:cs typeface="Calibri"/>
              </a:rPr>
              <a:t>Ustanovení § 29 odst. 1 písm. d), § 29 odst. 1 písm. i) bod 1, § 29 odst. 1 písm. l) bod 2, § 29 odst. 1 písm. p), s) se nepoužijí.</a:t>
            </a:r>
          </a:p>
          <a:p>
            <a:pPr lvl="1">
              <a:buClr>
                <a:srgbClr val="009543"/>
              </a:buClr>
            </a:pPr>
            <a:endParaRPr lang="cs-CZ" sz="2400" dirty="0">
              <a:ea typeface="Calibri"/>
              <a:cs typeface="Calibri"/>
            </a:endParaRPr>
          </a:p>
          <a:p>
            <a:pPr lvl="1">
              <a:buClr>
                <a:srgbClr val="009543"/>
              </a:buClr>
            </a:pPr>
            <a:r>
              <a:rPr lang="cs-CZ" sz="2400" dirty="0">
                <a:ea typeface="Calibri"/>
                <a:cs typeface="Calibri"/>
              </a:rPr>
              <a:t>Nemovité věci</a:t>
            </a:r>
          </a:p>
          <a:p>
            <a:pPr lvl="1">
              <a:buClr>
                <a:srgbClr val="009543"/>
              </a:buClr>
            </a:pPr>
            <a:r>
              <a:rPr lang="cs-CZ" sz="2400" dirty="0">
                <a:ea typeface="Calibri"/>
                <a:cs typeface="Calibri"/>
              </a:rPr>
              <a:t>Televizní nebo rozhlasové vysílání</a:t>
            </a:r>
          </a:p>
          <a:p>
            <a:pPr lvl="1">
              <a:buClr>
                <a:srgbClr val="009543"/>
              </a:buClr>
            </a:pPr>
            <a:r>
              <a:rPr lang="cs-CZ" sz="2400" dirty="0">
                <a:ea typeface="Calibri"/>
                <a:cs typeface="Calibri"/>
              </a:rPr>
              <a:t>Finanční služby</a:t>
            </a:r>
          </a:p>
          <a:p>
            <a:pPr lvl="1">
              <a:buClr>
                <a:srgbClr val="009543"/>
              </a:buClr>
            </a:pPr>
            <a:r>
              <a:rPr lang="cs-CZ" sz="2400" dirty="0">
                <a:ea typeface="Calibri"/>
                <a:cs typeface="Calibri"/>
              </a:rPr>
              <a:t>Volební kampaň politických stran</a:t>
            </a:r>
          </a:p>
          <a:p>
            <a:pPr lvl="1">
              <a:buClr>
                <a:srgbClr val="009543"/>
              </a:buClr>
            </a:pPr>
            <a:r>
              <a:rPr lang="cs-CZ" sz="2400" dirty="0">
                <a:ea typeface="Calibri"/>
                <a:cs typeface="Calibri"/>
              </a:rPr>
              <a:t>Výroba vojenského materiálu nebo obchod</a:t>
            </a:r>
          </a:p>
          <a:p>
            <a:endParaRPr lang="cs-CZ" dirty="0"/>
          </a:p>
        </p:txBody>
      </p:sp>
    </p:spTree>
    <p:extLst>
      <p:ext uri="{BB962C8B-B14F-4D97-AF65-F5344CB8AC3E}">
        <p14:creationId xmlns:p14="http://schemas.microsoft.com/office/powerpoint/2010/main" val="22791307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5639D3-A275-BC91-E955-741844E04841}"/>
              </a:ext>
            </a:extLst>
          </p:cNvPr>
          <p:cNvSpPr>
            <a:spLocks noGrp="1"/>
          </p:cNvSpPr>
          <p:nvPr>
            <p:ph type="title"/>
          </p:nvPr>
        </p:nvSpPr>
        <p:spPr/>
        <p:txBody>
          <a:bodyPr/>
          <a:lstStyle/>
          <a:p>
            <a:r>
              <a:rPr lang="cs-CZ" dirty="0"/>
              <a:t>Výjimky pro sektorové veřejné zakázky</a:t>
            </a:r>
            <a:br>
              <a:rPr lang="cs-CZ" dirty="0"/>
            </a:br>
            <a:r>
              <a:rPr lang="cs-CZ" dirty="0"/>
              <a:t>Dodávky vody, paliv nebo energie</a:t>
            </a:r>
            <a:br>
              <a:rPr lang="cs-CZ" dirty="0"/>
            </a:br>
            <a:endParaRPr lang="cs-CZ" dirty="0"/>
          </a:p>
        </p:txBody>
      </p:sp>
      <p:sp>
        <p:nvSpPr>
          <p:cNvPr id="3" name="Zástupný obsah 2">
            <a:extLst>
              <a:ext uri="{FF2B5EF4-FFF2-40B4-BE49-F238E27FC236}">
                <a16:creationId xmlns:a16="http://schemas.microsoft.com/office/drawing/2014/main" id="{5D439AD9-2EA6-77FA-8BB9-A3D8E871EE4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159</a:t>
            </a:r>
          </a:p>
          <a:p>
            <a:pPr>
              <a:buClr>
                <a:srgbClr val="009543"/>
              </a:buClr>
            </a:pPr>
            <a:r>
              <a:rPr lang="cs-CZ" dirty="0">
                <a:ea typeface="Calibri"/>
                <a:cs typeface="Calibri"/>
              </a:rPr>
              <a:t>Zadavatel není povinen v zadávacím řízení zadat sektorovou veřejnou zakázku, pokud vykonává</a:t>
            </a:r>
          </a:p>
          <a:p>
            <a:pPr>
              <a:buClr>
                <a:srgbClr val="009543"/>
              </a:buClr>
            </a:pPr>
            <a:r>
              <a:rPr lang="cs-CZ" dirty="0">
                <a:ea typeface="Calibri"/>
                <a:cs typeface="Calibri"/>
              </a:rPr>
              <a:t>a) relevantní činnost podle § 153 odst. 1 písm. d) a jde o nákup vody, nebo</a:t>
            </a:r>
          </a:p>
          <a:p>
            <a:pPr>
              <a:buClr>
                <a:srgbClr val="009543"/>
              </a:buClr>
            </a:pPr>
            <a:r>
              <a:rPr lang="cs-CZ" dirty="0">
                <a:ea typeface="Calibri"/>
                <a:cs typeface="Calibri"/>
              </a:rPr>
              <a:t>b) relevantní činnost podle § 153 odst. 1 písm. a), b), c) nebo i) a jde o</a:t>
            </a:r>
          </a:p>
          <a:p>
            <a:pPr>
              <a:buClr>
                <a:srgbClr val="009543"/>
              </a:buClr>
            </a:pPr>
            <a:r>
              <a:rPr lang="cs-CZ" dirty="0">
                <a:ea typeface="Calibri"/>
                <a:cs typeface="Calibri"/>
              </a:rPr>
              <a:t>1. dodávku paliv pro výrobu energie, nebo</a:t>
            </a:r>
          </a:p>
          <a:p>
            <a:pPr>
              <a:buClr>
                <a:srgbClr val="009543"/>
              </a:buClr>
            </a:pPr>
            <a:r>
              <a:rPr lang="cs-CZ" dirty="0">
                <a:ea typeface="Calibri"/>
                <a:cs typeface="Calibri"/>
              </a:rPr>
              <a:t>2. dodávku energie včetně dodávek na nákup podpůrných služeb podle jiného právního předpisu.</a:t>
            </a:r>
          </a:p>
          <a:p>
            <a:endParaRPr lang="cs-CZ" dirty="0"/>
          </a:p>
        </p:txBody>
      </p:sp>
    </p:spTree>
    <p:extLst>
      <p:ext uri="{BB962C8B-B14F-4D97-AF65-F5344CB8AC3E}">
        <p14:creationId xmlns:p14="http://schemas.microsoft.com/office/powerpoint/2010/main" val="20094532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B762ED-E25E-A015-C060-F213574F915E}"/>
              </a:ext>
            </a:extLst>
          </p:cNvPr>
          <p:cNvSpPr>
            <a:spLocks noGrp="1"/>
          </p:cNvSpPr>
          <p:nvPr>
            <p:ph type="title"/>
          </p:nvPr>
        </p:nvSpPr>
        <p:spPr/>
        <p:txBody>
          <a:bodyPr/>
          <a:lstStyle/>
          <a:p>
            <a:r>
              <a:rPr lang="cs-CZ" dirty="0"/>
              <a:t>Výjimky pro koncese</a:t>
            </a:r>
            <a:br>
              <a:rPr lang="cs-CZ" dirty="0"/>
            </a:br>
            <a:r>
              <a:rPr lang="cs-CZ" dirty="0"/>
              <a:t>Výhradní právo podle předpisů</a:t>
            </a:r>
          </a:p>
        </p:txBody>
      </p:sp>
      <p:sp>
        <p:nvSpPr>
          <p:cNvPr id="3" name="Zástupný obsah 2">
            <a:extLst>
              <a:ext uri="{FF2B5EF4-FFF2-40B4-BE49-F238E27FC236}">
                <a16:creationId xmlns:a16="http://schemas.microsoft.com/office/drawing/2014/main" id="{5D0232FD-F5A0-58C6-501C-B90F47C281F4}"/>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a)</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a) koncesi na služby udělovanou dodavateli na základě výhradního práva, jež bylo uděleno na základě jiného právního předpisu, který transponuje některý z předpisů Evropské unie uvedený v příloze č. 5 k tomuto zákonu; zadavatel v takovém případě odešle oznámení o zadání koncese k uveřejnění postupem podle § 212, pokud Evropská komise není informována podle jiného právního předpisu. O udělení výhradního práva k výkonu některé z relevantních činností informuje zadavatel Evropskou komisi,</a:t>
            </a:r>
          </a:p>
          <a:p>
            <a:endParaRPr lang="cs-CZ" dirty="0"/>
          </a:p>
        </p:txBody>
      </p:sp>
    </p:spTree>
    <p:extLst>
      <p:ext uri="{BB962C8B-B14F-4D97-AF65-F5344CB8AC3E}">
        <p14:creationId xmlns:p14="http://schemas.microsoft.com/office/powerpoint/2010/main" val="25828452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1F3817-7E65-1733-0D7D-EAFC5FFC0F68}"/>
              </a:ext>
            </a:extLst>
          </p:cNvPr>
          <p:cNvSpPr>
            <a:spLocks noGrp="1"/>
          </p:cNvSpPr>
          <p:nvPr>
            <p:ph type="title"/>
          </p:nvPr>
        </p:nvSpPr>
        <p:spPr/>
        <p:txBody>
          <a:bodyPr/>
          <a:lstStyle/>
          <a:p>
            <a:r>
              <a:rPr lang="it-IT" dirty="0"/>
              <a:t>Výjimky pro koncese</a:t>
            </a:r>
            <a:br>
              <a:rPr lang="it-IT" dirty="0"/>
            </a:br>
            <a:r>
              <a:rPr lang="it-IT" dirty="0"/>
              <a:t>Letecká doprava</a:t>
            </a:r>
            <a:endParaRPr lang="cs-CZ" dirty="0"/>
          </a:p>
        </p:txBody>
      </p:sp>
      <p:sp>
        <p:nvSpPr>
          <p:cNvPr id="3" name="Zástupný obsah 2">
            <a:extLst>
              <a:ext uri="{FF2B5EF4-FFF2-40B4-BE49-F238E27FC236}">
                <a16:creationId xmlns:a16="http://schemas.microsoft.com/office/drawing/2014/main" id="{58A19430-B340-FF73-DC8D-AFF9B3015D4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b)</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koncesi na služby letecké dopravy založenou na vydání provozní licence ve smyslu přímo použitelného předpisu Evropské unie,</a:t>
            </a:r>
          </a:p>
          <a:p>
            <a:endParaRPr lang="cs-CZ" dirty="0"/>
          </a:p>
        </p:txBody>
      </p:sp>
    </p:spTree>
    <p:extLst>
      <p:ext uri="{BB962C8B-B14F-4D97-AF65-F5344CB8AC3E}">
        <p14:creationId xmlns:p14="http://schemas.microsoft.com/office/powerpoint/2010/main" val="26689186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0EFA31-7FB0-87ED-4A01-B2931E0331CA}"/>
              </a:ext>
            </a:extLst>
          </p:cNvPr>
          <p:cNvSpPr>
            <a:spLocks noGrp="1"/>
          </p:cNvSpPr>
          <p:nvPr>
            <p:ph type="title"/>
          </p:nvPr>
        </p:nvSpPr>
        <p:spPr/>
        <p:txBody>
          <a:bodyPr/>
          <a:lstStyle/>
          <a:p>
            <a:r>
              <a:rPr lang="cs-CZ" dirty="0"/>
              <a:t>Výjimky pro koncese</a:t>
            </a:r>
            <a:br>
              <a:rPr lang="cs-CZ" dirty="0"/>
            </a:br>
            <a:r>
              <a:rPr lang="cs-CZ" dirty="0"/>
              <a:t>Přeprava cestujících</a:t>
            </a:r>
          </a:p>
        </p:txBody>
      </p:sp>
      <p:sp>
        <p:nvSpPr>
          <p:cNvPr id="3" name="Zástupný obsah 2">
            <a:extLst>
              <a:ext uri="{FF2B5EF4-FFF2-40B4-BE49-F238E27FC236}">
                <a16:creationId xmlns:a16="http://schemas.microsoft.com/office/drawing/2014/main" id="{BF5BC9E3-CEDC-0D18-557F-0F4743339722}"/>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c)</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koncesi na veřejné služby v přepravě cestujících ve smyslu přímo použitelného předpisu Evropské unie,</a:t>
            </a:r>
          </a:p>
          <a:p>
            <a:endParaRPr lang="cs-CZ" dirty="0"/>
          </a:p>
        </p:txBody>
      </p:sp>
    </p:spTree>
    <p:extLst>
      <p:ext uri="{BB962C8B-B14F-4D97-AF65-F5344CB8AC3E}">
        <p14:creationId xmlns:p14="http://schemas.microsoft.com/office/powerpoint/2010/main" val="15314921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C6A502-71D3-EB62-092D-BC133901A251}"/>
              </a:ext>
            </a:extLst>
          </p:cNvPr>
          <p:cNvSpPr>
            <a:spLocks noGrp="1"/>
          </p:cNvSpPr>
          <p:nvPr>
            <p:ph type="title"/>
          </p:nvPr>
        </p:nvSpPr>
        <p:spPr/>
        <p:txBody>
          <a:bodyPr/>
          <a:lstStyle/>
          <a:p>
            <a:r>
              <a:rPr lang="cs-CZ" dirty="0"/>
              <a:t>Výjimky pro koncese</a:t>
            </a:r>
            <a:br>
              <a:rPr lang="cs-CZ" dirty="0"/>
            </a:br>
            <a:r>
              <a:rPr lang="cs-CZ" dirty="0"/>
              <a:t>Loterie</a:t>
            </a:r>
          </a:p>
        </p:txBody>
      </p:sp>
      <p:sp>
        <p:nvSpPr>
          <p:cNvPr id="3" name="Zástupný obsah 2">
            <a:extLst>
              <a:ext uri="{FF2B5EF4-FFF2-40B4-BE49-F238E27FC236}">
                <a16:creationId xmlns:a16="http://schemas.microsoft.com/office/drawing/2014/main" id="{B96CE9D6-CA4C-B194-4724-521B58C3DC29}"/>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d)</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koncesi na služby v oblasti loterií kódu CPV 92351100-7 udělovanou členským státem dodavateli na základě výhradního práva; udělení takového výhradního práva zadavatel uveřejní v Úředním věstníku Evropské unie,</a:t>
            </a:r>
          </a:p>
          <a:p>
            <a:endParaRPr lang="cs-CZ" dirty="0"/>
          </a:p>
        </p:txBody>
      </p:sp>
    </p:spTree>
    <p:extLst>
      <p:ext uri="{BB962C8B-B14F-4D97-AF65-F5344CB8AC3E}">
        <p14:creationId xmlns:p14="http://schemas.microsoft.com/office/powerpoint/2010/main" val="33285427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677EEA-0547-0C81-29BF-5D67FD124D48}"/>
              </a:ext>
            </a:extLst>
          </p:cNvPr>
          <p:cNvSpPr>
            <a:spLocks noGrp="1"/>
          </p:cNvSpPr>
          <p:nvPr>
            <p:ph type="title"/>
          </p:nvPr>
        </p:nvSpPr>
        <p:spPr/>
        <p:txBody>
          <a:bodyPr/>
          <a:lstStyle/>
          <a:p>
            <a:r>
              <a:rPr lang="cs-CZ" dirty="0"/>
              <a:t>Výjimky pro koncese</a:t>
            </a:r>
            <a:br>
              <a:rPr lang="cs-CZ" dirty="0"/>
            </a:br>
            <a:r>
              <a:rPr lang="cs-CZ" dirty="0"/>
              <a:t>Sektorové mimo EU</a:t>
            </a:r>
            <a:br>
              <a:rPr lang="cs-CZ" dirty="0"/>
            </a:br>
            <a:endParaRPr lang="cs-CZ" dirty="0"/>
          </a:p>
        </p:txBody>
      </p:sp>
      <p:sp>
        <p:nvSpPr>
          <p:cNvPr id="3" name="Zástupný obsah 2">
            <a:extLst>
              <a:ext uri="{FF2B5EF4-FFF2-40B4-BE49-F238E27FC236}">
                <a16:creationId xmlns:a16="http://schemas.microsoft.com/office/drawing/2014/main" id="{18260C1E-473C-A2C6-97E2-1F524C2BB958}"/>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e)</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sektorovou koncesi, kterou zadavatel uděluje za účelem výkonu svých činností v zemi mimo Evropskou unii za podmínek, které nezahrnují fyzické využívání soustav, sítí nebo území Evropské unie,</a:t>
            </a:r>
          </a:p>
          <a:p>
            <a:endParaRPr lang="cs-CZ" dirty="0"/>
          </a:p>
        </p:txBody>
      </p:sp>
    </p:spTree>
    <p:extLst>
      <p:ext uri="{BB962C8B-B14F-4D97-AF65-F5344CB8AC3E}">
        <p14:creationId xmlns:p14="http://schemas.microsoft.com/office/powerpoint/2010/main" val="2475552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7BD051-D986-359C-3455-86FD8760B5A5}"/>
              </a:ext>
            </a:extLst>
          </p:cNvPr>
          <p:cNvSpPr>
            <a:spLocks noGrp="1"/>
          </p:cNvSpPr>
          <p:nvPr>
            <p:ph type="title"/>
          </p:nvPr>
        </p:nvSpPr>
        <p:spPr/>
        <p:txBody>
          <a:bodyPr/>
          <a:lstStyle/>
          <a:p>
            <a:r>
              <a:rPr lang="cs-CZ" dirty="0"/>
              <a:t>Výjimky pro koncese</a:t>
            </a:r>
            <a:br>
              <a:rPr lang="cs-CZ" dirty="0"/>
            </a:br>
            <a:r>
              <a:rPr lang="cs-CZ" dirty="0"/>
              <a:t>Obrana nebo bezpečnost</a:t>
            </a:r>
          </a:p>
        </p:txBody>
      </p:sp>
      <p:sp>
        <p:nvSpPr>
          <p:cNvPr id="3" name="Zástupný obsah 2">
            <a:extLst>
              <a:ext uri="{FF2B5EF4-FFF2-40B4-BE49-F238E27FC236}">
                <a16:creationId xmlns:a16="http://schemas.microsoft.com/office/drawing/2014/main" id="{8F47D2E7-2B04-D2AE-B3BD-FA8C7E3EA5D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1 písm. f)</a:t>
            </a:r>
          </a:p>
          <a:p>
            <a:pPr>
              <a:buClr>
                <a:srgbClr val="009543"/>
              </a:buClr>
            </a:pPr>
            <a:r>
              <a:rPr lang="cs-CZ" dirty="0">
                <a:ea typeface="Calibri"/>
                <a:cs typeface="Calibri"/>
              </a:rPr>
              <a:t>Zadavatel není povinen v zadávacím řízení zadat koncesi, jde-li o</a:t>
            </a:r>
          </a:p>
          <a:p>
            <a:pPr>
              <a:buClr>
                <a:srgbClr val="009543"/>
              </a:buClr>
            </a:pPr>
            <a:r>
              <a:rPr lang="cs-CZ" dirty="0">
                <a:ea typeface="Calibri"/>
                <a:cs typeface="Calibri"/>
              </a:rPr>
              <a:t>koncesi v oblasti obrany nebo bezpečnosti a jsou-li splněny podmínky uvedené v § 191 odst. 2 písm. a) až c), f) a g).</a:t>
            </a:r>
          </a:p>
          <a:p>
            <a:endParaRPr lang="cs-CZ" dirty="0"/>
          </a:p>
        </p:txBody>
      </p:sp>
    </p:spTree>
    <p:extLst>
      <p:ext uri="{BB962C8B-B14F-4D97-AF65-F5344CB8AC3E}">
        <p14:creationId xmlns:p14="http://schemas.microsoft.com/office/powerpoint/2010/main" val="28133242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931C25-F784-0318-93BD-2AECB17C7594}"/>
              </a:ext>
            </a:extLst>
          </p:cNvPr>
          <p:cNvSpPr>
            <a:spLocks noGrp="1"/>
          </p:cNvSpPr>
          <p:nvPr>
            <p:ph type="title"/>
          </p:nvPr>
        </p:nvSpPr>
        <p:spPr/>
        <p:txBody>
          <a:bodyPr/>
          <a:lstStyle/>
          <a:p>
            <a:r>
              <a:rPr lang="it-IT" dirty="0"/>
              <a:t>Výjimky pro koncese</a:t>
            </a:r>
            <a:br>
              <a:rPr lang="it-IT" dirty="0"/>
            </a:br>
            <a:r>
              <a:rPr lang="it-IT" dirty="0"/>
              <a:t>Ne obecné</a:t>
            </a:r>
            <a:endParaRPr lang="cs-CZ" dirty="0"/>
          </a:p>
        </p:txBody>
      </p:sp>
      <p:sp>
        <p:nvSpPr>
          <p:cNvPr id="3" name="Zástupný obsah 2">
            <a:extLst>
              <a:ext uri="{FF2B5EF4-FFF2-40B4-BE49-F238E27FC236}">
                <a16:creationId xmlns:a16="http://schemas.microsoft.com/office/drawing/2014/main" id="{144F0AC1-8B1A-F0A7-D070-E9BAC6F64A6B}"/>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177 odst. 2</a:t>
            </a:r>
          </a:p>
          <a:p>
            <a:pPr>
              <a:buClr>
                <a:srgbClr val="009543"/>
              </a:buClr>
            </a:pPr>
            <a:r>
              <a:rPr lang="cs-CZ" dirty="0">
                <a:ea typeface="Calibri"/>
                <a:cs typeface="Calibri"/>
              </a:rPr>
              <a:t>Při zadávání koncese zadavatel není oprávněn použít výjimku podle</a:t>
            </a:r>
          </a:p>
          <a:p>
            <a:pPr>
              <a:buClr>
                <a:srgbClr val="009543"/>
              </a:buClr>
            </a:pPr>
            <a:r>
              <a:rPr lang="cs-CZ" dirty="0">
                <a:ea typeface="Calibri"/>
                <a:cs typeface="Calibri"/>
              </a:rPr>
              <a:t>a) § 29 odst. 1 písm. b), c) nebo t), nejde-li o koncesi v oblasti obrany nebo bezpečnosti, nebo</a:t>
            </a:r>
          </a:p>
          <a:p>
            <a:pPr>
              <a:buClr>
                <a:srgbClr val="009543"/>
              </a:buClr>
            </a:pPr>
            <a:r>
              <a:rPr lang="cs-CZ" dirty="0">
                <a:ea typeface="Calibri"/>
                <a:cs typeface="Calibri"/>
              </a:rPr>
              <a:t>b) § 29 odst. 1 písm. a), e) až g) nebo r), jde-li o koncesi v oblasti obrany nebo bezpečnosti.</a:t>
            </a:r>
            <a:endParaRPr lang="cs-CZ" dirty="0"/>
          </a:p>
        </p:txBody>
      </p:sp>
    </p:spTree>
    <p:extLst>
      <p:ext uri="{BB962C8B-B14F-4D97-AF65-F5344CB8AC3E}">
        <p14:creationId xmlns:p14="http://schemas.microsoft.com/office/powerpoint/2010/main" val="3921430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46A237-A745-2A3C-0E9C-8F8295ADFDA9}"/>
              </a:ext>
            </a:extLst>
          </p:cNvPr>
          <p:cNvSpPr>
            <a:spLocks noGrp="1"/>
          </p:cNvSpPr>
          <p:nvPr>
            <p:ph type="title"/>
          </p:nvPr>
        </p:nvSpPr>
        <p:spPr/>
        <p:txBody>
          <a:bodyPr/>
          <a:lstStyle/>
          <a:p>
            <a:r>
              <a:rPr lang="cs-CZ" dirty="0"/>
              <a:t>Výjimka pro veřejné zakázky malého rozsahu</a:t>
            </a:r>
            <a:br>
              <a:rPr lang="cs-CZ" dirty="0"/>
            </a:br>
            <a:endParaRPr lang="cs-CZ" dirty="0"/>
          </a:p>
        </p:txBody>
      </p:sp>
      <p:sp>
        <p:nvSpPr>
          <p:cNvPr id="3" name="Zástupný obsah 2">
            <a:extLst>
              <a:ext uri="{FF2B5EF4-FFF2-40B4-BE49-F238E27FC236}">
                <a16:creationId xmlns:a16="http://schemas.microsoft.com/office/drawing/2014/main" id="{37E92E90-90D2-4638-23EB-0D4F59646FD0}"/>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t>§ 31</a:t>
            </a:r>
          </a:p>
          <a:p>
            <a:pPr>
              <a:buClr>
                <a:srgbClr val="009543"/>
              </a:buClr>
            </a:pPr>
            <a:r>
              <a:rPr lang="cs-CZ" dirty="0"/>
              <a:t>Zadavatel není povinen zadat v zadávacím řízení veřejnou zakázku malého rozsahu. Při jejím zadávání je však zadavatel povinen dodržet zásady podle § 6 odst. 1 až 3.</a:t>
            </a:r>
          </a:p>
          <a:p>
            <a:pPr marL="342900" indent="-342900">
              <a:buClr>
                <a:srgbClr val="009543"/>
              </a:buClr>
              <a:buFont typeface="Wingdings,Sans-Serif" panose="05000000000000000000" pitchFamily="2" charset="2"/>
              <a:buChar char="§"/>
            </a:pPr>
            <a:r>
              <a:rPr lang="cs-CZ" dirty="0"/>
              <a:t>§ 27 </a:t>
            </a:r>
          </a:p>
          <a:p>
            <a:pPr>
              <a:buClr>
                <a:srgbClr val="009543"/>
              </a:buClr>
            </a:pPr>
            <a:r>
              <a:rPr lang="cs-CZ" dirty="0"/>
              <a:t>Veřejnou zakázkou malého rozsahu je veřejná zakázka, jejíž předpokládaná hodnota je rovna nebo nižší v případě veřejné zakázky</a:t>
            </a:r>
          </a:p>
          <a:p>
            <a:pPr lvl="1">
              <a:buClr>
                <a:srgbClr val="009543"/>
              </a:buClr>
            </a:pPr>
            <a:r>
              <a:rPr lang="cs-CZ" sz="2000" dirty="0"/>
              <a:t>a) na dodávky nebo na služby částce 3 000 000 Kč, nebo </a:t>
            </a:r>
          </a:p>
          <a:p>
            <a:pPr lvl="1">
              <a:buClr>
                <a:srgbClr val="009543"/>
              </a:buClr>
            </a:pPr>
            <a:r>
              <a:rPr lang="cs-CZ" sz="2000" dirty="0"/>
              <a:t>b) na stavební práce částce 9 000 000 Kč.</a:t>
            </a:r>
          </a:p>
          <a:p>
            <a:endParaRPr lang="cs-CZ" dirty="0"/>
          </a:p>
        </p:txBody>
      </p:sp>
    </p:spTree>
    <p:extLst>
      <p:ext uri="{BB962C8B-B14F-4D97-AF65-F5344CB8AC3E}">
        <p14:creationId xmlns:p14="http://schemas.microsoft.com/office/powerpoint/2010/main" val="8114445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7A449B-9DA9-F094-2223-3B9282FB465B}"/>
              </a:ext>
            </a:extLst>
          </p:cNvPr>
          <p:cNvSpPr>
            <a:spLocks noGrp="1"/>
          </p:cNvSpPr>
          <p:nvPr>
            <p:ph type="title"/>
          </p:nvPr>
        </p:nvSpPr>
        <p:spPr/>
        <p:txBody>
          <a:bodyPr/>
          <a:lstStyle/>
          <a:p>
            <a:r>
              <a:rPr lang="cs-CZ" dirty="0"/>
              <a:t>Výjimky pro veřejné zakázky v oblasti obrany nebo bezpečnosti</a:t>
            </a:r>
            <a:br>
              <a:rPr lang="cs-CZ" dirty="0"/>
            </a:br>
            <a:r>
              <a:rPr lang="cs-CZ" dirty="0"/>
              <a:t>Ne obecné</a:t>
            </a:r>
            <a:br>
              <a:rPr lang="cs-CZ" dirty="0"/>
            </a:br>
            <a:endParaRPr lang="cs-CZ" dirty="0"/>
          </a:p>
        </p:txBody>
      </p:sp>
      <p:sp>
        <p:nvSpPr>
          <p:cNvPr id="3" name="Zástupný obsah 2">
            <a:extLst>
              <a:ext uri="{FF2B5EF4-FFF2-40B4-BE49-F238E27FC236}">
                <a16:creationId xmlns:a16="http://schemas.microsoft.com/office/drawing/2014/main" id="{8B96022F-3A68-8F11-F817-58B31A2A30D1}"/>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1</a:t>
            </a:r>
          </a:p>
          <a:p>
            <a:pPr>
              <a:buClr>
                <a:srgbClr val="009543"/>
              </a:buClr>
            </a:pPr>
            <a:r>
              <a:rPr lang="cs-CZ" dirty="0">
                <a:ea typeface="Calibri"/>
                <a:cs typeface="Calibri"/>
              </a:rPr>
              <a:t>Při zadávání veřejné zakázky v oblasti obrany nebo bezpečnosti zadavatel není oprávněn použít výjimku podle § 29 odst. 1 písm. a), c), d), g), i) a k) až r).</a:t>
            </a:r>
          </a:p>
          <a:p>
            <a:endParaRPr lang="cs-CZ" dirty="0"/>
          </a:p>
        </p:txBody>
      </p:sp>
    </p:spTree>
    <p:extLst>
      <p:ext uri="{BB962C8B-B14F-4D97-AF65-F5344CB8AC3E}">
        <p14:creationId xmlns:p14="http://schemas.microsoft.com/office/powerpoint/2010/main" val="12789316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6495BE-E8CD-E47B-A719-7D9BBCCD96BD}"/>
              </a:ext>
            </a:extLst>
          </p:cNvPr>
          <p:cNvSpPr>
            <a:spLocks noGrp="1"/>
          </p:cNvSpPr>
          <p:nvPr>
            <p:ph type="title"/>
          </p:nvPr>
        </p:nvSpPr>
        <p:spPr/>
        <p:txBody>
          <a:bodyPr/>
          <a:lstStyle/>
          <a:p>
            <a:r>
              <a:rPr lang="cs-CZ" dirty="0"/>
              <a:t>Výjimky pro veřejné zakázky v oblasti obrany nebo bezpečnosti</a:t>
            </a:r>
            <a:br>
              <a:rPr lang="cs-CZ" dirty="0"/>
            </a:br>
            <a:r>
              <a:rPr lang="cs-CZ" dirty="0"/>
              <a:t>Spolupráce ve výzkumu a vývoji</a:t>
            </a:r>
            <a:br>
              <a:rPr lang="cs-CZ" dirty="0"/>
            </a:br>
            <a:endParaRPr lang="cs-CZ" dirty="0"/>
          </a:p>
        </p:txBody>
      </p:sp>
      <p:sp>
        <p:nvSpPr>
          <p:cNvPr id="3" name="Zástupný obsah 2">
            <a:extLst>
              <a:ext uri="{FF2B5EF4-FFF2-40B4-BE49-F238E27FC236}">
                <a16:creationId xmlns:a16="http://schemas.microsoft.com/office/drawing/2014/main" id="{09D2B690-4BCC-FAA7-9A01-2CE32F1F3404}"/>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a)</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jsou zadávány v rámci programů spolupráce ve výzkumu a vývoji, jež společně provádějí Česká republika a alespoň další členský stát při vývoji nového výrobku, a případně i v pozdějších fázích celého či části životního cyklu tohoto výrobku; při uzavírání smluv o těchto programech spolupráce pouze mezi Českou republikou a jinými členskými státy sdělí Česká republika Evropské komisi podíl nákladů na výzkum a vývoj na celkových nákladech daného programu, sdílení nákladů a rovněž zamýšlený případný podíl na nákupech jednotlivých členských států,</a:t>
            </a:r>
          </a:p>
          <a:p>
            <a:endParaRPr lang="cs-CZ" dirty="0"/>
          </a:p>
        </p:txBody>
      </p:sp>
    </p:spTree>
    <p:extLst>
      <p:ext uri="{BB962C8B-B14F-4D97-AF65-F5344CB8AC3E}">
        <p14:creationId xmlns:p14="http://schemas.microsoft.com/office/powerpoint/2010/main" val="226084665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B26759-C4AE-B763-4439-083D331FD93C}"/>
              </a:ext>
            </a:extLst>
          </p:cNvPr>
          <p:cNvSpPr>
            <a:spLocks noGrp="1"/>
          </p:cNvSpPr>
          <p:nvPr>
            <p:ph type="title"/>
          </p:nvPr>
        </p:nvSpPr>
        <p:spPr/>
        <p:txBody>
          <a:bodyPr/>
          <a:lstStyle/>
          <a:p>
            <a:r>
              <a:rPr lang="cs-CZ" dirty="0"/>
              <a:t>Výjimky pro veřejné zakázky v oblasti obrany nebo bezpečnosti</a:t>
            </a:r>
            <a:br>
              <a:rPr lang="cs-CZ" dirty="0"/>
            </a:br>
            <a:r>
              <a:rPr lang="cs-CZ" dirty="0"/>
              <a:t>Ozbrojené složky mimo EU</a:t>
            </a:r>
            <a:br>
              <a:rPr lang="cs-CZ" dirty="0"/>
            </a:br>
            <a:endParaRPr lang="cs-CZ" dirty="0"/>
          </a:p>
        </p:txBody>
      </p:sp>
      <p:sp>
        <p:nvSpPr>
          <p:cNvPr id="3" name="Zástupný obsah 2">
            <a:extLst>
              <a:ext uri="{FF2B5EF4-FFF2-40B4-BE49-F238E27FC236}">
                <a16:creationId xmlns:a16="http://schemas.microsoft.com/office/drawing/2014/main" id="{12486F8A-07DF-EB13-6635-3705F19A98E0}"/>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b)</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v době nasazení ozbrojených složek České republiky mimo území Evropské unie operační potřeby vyžadují, aby byly zadány dodavatelům umístěným v oblasti těchto operací,</a:t>
            </a:r>
          </a:p>
          <a:p>
            <a:endParaRPr lang="cs-CZ" dirty="0"/>
          </a:p>
        </p:txBody>
      </p:sp>
    </p:spTree>
    <p:extLst>
      <p:ext uri="{BB962C8B-B14F-4D97-AF65-F5344CB8AC3E}">
        <p14:creationId xmlns:p14="http://schemas.microsoft.com/office/powerpoint/2010/main" val="1160401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3CED34-F0C0-3D3A-2CFA-EE905ECBF600}"/>
              </a:ext>
            </a:extLst>
          </p:cNvPr>
          <p:cNvSpPr>
            <a:spLocks noGrp="1"/>
          </p:cNvSpPr>
          <p:nvPr>
            <p:ph type="title"/>
          </p:nvPr>
        </p:nvSpPr>
        <p:spPr/>
        <p:txBody>
          <a:bodyPr/>
          <a:lstStyle/>
          <a:p>
            <a:r>
              <a:rPr lang="cs-CZ" dirty="0"/>
              <a:t>Výjimky pro veřejné zakázky v oblasti obrany nebo bezpečnosti</a:t>
            </a:r>
            <a:br>
              <a:rPr lang="cs-CZ" dirty="0"/>
            </a:br>
            <a:r>
              <a:rPr lang="cs-CZ" dirty="0"/>
              <a:t>Vláda - vláda</a:t>
            </a:r>
          </a:p>
        </p:txBody>
      </p:sp>
      <p:sp>
        <p:nvSpPr>
          <p:cNvPr id="3" name="Zástupný obsah 2">
            <a:extLst>
              <a:ext uri="{FF2B5EF4-FFF2-40B4-BE49-F238E27FC236}">
                <a16:creationId xmlns:a16="http://schemas.microsoft.com/office/drawing/2014/main" id="{992AAAD1-1694-A3B3-271F-18FD85003C5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c)</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jsou zadávány veřejným zadavatelem podle § 4 odst. 1 písm. a) vládě nebo místní správě jiného státu a jejich předmětem jsou</a:t>
            </a:r>
          </a:p>
          <a:p>
            <a:pPr>
              <a:buClr>
                <a:srgbClr val="009543"/>
              </a:buClr>
            </a:pPr>
            <a:r>
              <a:rPr lang="cs-CZ" dirty="0">
                <a:ea typeface="Calibri"/>
                <a:cs typeface="Calibri"/>
              </a:rPr>
              <a:t>1. dodávky vojenského či citlivého materiálu,</a:t>
            </a:r>
          </a:p>
          <a:p>
            <a:pPr>
              <a:buClr>
                <a:srgbClr val="009543"/>
              </a:buClr>
            </a:pPr>
            <a:r>
              <a:rPr lang="cs-CZ" dirty="0">
                <a:ea typeface="Calibri"/>
                <a:cs typeface="Calibri"/>
              </a:rPr>
              <a:t>2. stavební práce či služby přímo související s dodávkami podle bodu 1,</a:t>
            </a:r>
          </a:p>
          <a:p>
            <a:pPr>
              <a:buClr>
                <a:srgbClr val="009543"/>
              </a:buClr>
            </a:pPr>
            <a:r>
              <a:rPr lang="cs-CZ" dirty="0">
                <a:ea typeface="Calibri"/>
                <a:cs typeface="Calibri"/>
              </a:rPr>
              <a:t>3. stavební práce či služby pro výhradně vojenské účely, nebo</a:t>
            </a:r>
          </a:p>
          <a:p>
            <a:pPr>
              <a:buClr>
                <a:srgbClr val="009543"/>
              </a:buClr>
            </a:pPr>
            <a:r>
              <a:rPr lang="cs-CZ" dirty="0">
                <a:ea typeface="Calibri"/>
                <a:cs typeface="Calibri"/>
              </a:rPr>
              <a:t>4. citlivé stavební práce či citlivé služby,</a:t>
            </a:r>
            <a:endParaRPr lang="cs-CZ" dirty="0"/>
          </a:p>
        </p:txBody>
      </p:sp>
    </p:spTree>
    <p:extLst>
      <p:ext uri="{BB962C8B-B14F-4D97-AF65-F5344CB8AC3E}">
        <p14:creationId xmlns:p14="http://schemas.microsoft.com/office/powerpoint/2010/main" val="33799965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282559-C6F8-24D3-1147-457BEED48B2B}"/>
              </a:ext>
            </a:extLst>
          </p:cNvPr>
          <p:cNvSpPr>
            <a:spLocks noGrp="1"/>
          </p:cNvSpPr>
          <p:nvPr>
            <p:ph type="title"/>
          </p:nvPr>
        </p:nvSpPr>
        <p:spPr/>
        <p:txBody>
          <a:bodyPr/>
          <a:lstStyle/>
          <a:p>
            <a:r>
              <a:rPr lang="cs-CZ" dirty="0"/>
              <a:t>Výjimky pro veřejné zakázky v oblasti obrany nebo bezpečnosti</a:t>
            </a:r>
            <a:br>
              <a:rPr lang="cs-CZ" dirty="0"/>
            </a:br>
            <a:r>
              <a:rPr lang="cs-CZ" dirty="0"/>
              <a:t>Finanční služby</a:t>
            </a:r>
          </a:p>
        </p:txBody>
      </p:sp>
      <p:sp>
        <p:nvSpPr>
          <p:cNvPr id="3" name="Zástupný obsah 2">
            <a:extLst>
              <a:ext uri="{FF2B5EF4-FFF2-40B4-BE49-F238E27FC236}">
                <a16:creationId xmlns:a16="http://schemas.microsoft.com/office/drawing/2014/main" id="{064801F9-8F83-1194-DA42-B4E6C5D9CAFF}"/>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d)</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jejich předmětem jsou finanční služby s výjimkou pojišťovacích služeb,</a:t>
            </a:r>
          </a:p>
          <a:p>
            <a:endParaRPr lang="cs-CZ" dirty="0"/>
          </a:p>
        </p:txBody>
      </p:sp>
    </p:spTree>
    <p:extLst>
      <p:ext uri="{BB962C8B-B14F-4D97-AF65-F5344CB8AC3E}">
        <p14:creationId xmlns:p14="http://schemas.microsoft.com/office/powerpoint/2010/main" val="25393467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6A3C61-27E7-9B05-5DED-9441D1E24BF8}"/>
              </a:ext>
            </a:extLst>
          </p:cNvPr>
          <p:cNvSpPr>
            <a:spLocks noGrp="1"/>
          </p:cNvSpPr>
          <p:nvPr>
            <p:ph type="title"/>
          </p:nvPr>
        </p:nvSpPr>
        <p:spPr/>
        <p:txBody>
          <a:bodyPr/>
          <a:lstStyle/>
          <a:p>
            <a:r>
              <a:rPr lang="cs-CZ" dirty="0"/>
              <a:t>Výjimky pro veřejné zakázky v oblasti obrany nebo bezpečnosti</a:t>
            </a:r>
            <a:br>
              <a:rPr lang="cs-CZ" dirty="0"/>
            </a:br>
            <a:r>
              <a:rPr lang="cs-CZ" dirty="0"/>
              <a:t>Mezinárodní smlouva</a:t>
            </a:r>
          </a:p>
        </p:txBody>
      </p:sp>
      <p:sp>
        <p:nvSpPr>
          <p:cNvPr id="3" name="Zástupný obsah 2">
            <a:extLst>
              <a:ext uri="{FF2B5EF4-FFF2-40B4-BE49-F238E27FC236}">
                <a16:creationId xmlns:a16="http://schemas.microsoft.com/office/drawing/2014/main" id="{B44B0894-DB83-1B20-5583-FF0F904361F0}"/>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f)</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jsou zadávány podle zvláštních pravidel stanovených mezinárodní smlouvou uzavřenou mezi Českou republikou a jiným než členským státem,</a:t>
            </a:r>
          </a:p>
          <a:p>
            <a:endParaRPr lang="cs-CZ" dirty="0"/>
          </a:p>
        </p:txBody>
      </p:sp>
    </p:spTree>
    <p:extLst>
      <p:ext uri="{BB962C8B-B14F-4D97-AF65-F5344CB8AC3E}">
        <p14:creationId xmlns:p14="http://schemas.microsoft.com/office/powerpoint/2010/main" val="33358864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DB65B2-F8BB-DB2D-642B-1F1228872DDE}"/>
              </a:ext>
            </a:extLst>
          </p:cNvPr>
          <p:cNvSpPr>
            <a:spLocks noGrp="1"/>
          </p:cNvSpPr>
          <p:nvPr>
            <p:ph type="title"/>
          </p:nvPr>
        </p:nvSpPr>
        <p:spPr/>
        <p:txBody>
          <a:bodyPr/>
          <a:lstStyle/>
          <a:p>
            <a:r>
              <a:rPr lang="cs-CZ" dirty="0"/>
              <a:t>Výjimky pro veřejné zakázky v oblasti obrany nebo bezpečnosti</a:t>
            </a:r>
            <a:br>
              <a:rPr lang="cs-CZ" dirty="0"/>
            </a:br>
            <a:r>
              <a:rPr lang="cs-CZ" dirty="0"/>
              <a:t>Pravidla mezinárodní organizace</a:t>
            </a:r>
          </a:p>
        </p:txBody>
      </p:sp>
      <p:sp>
        <p:nvSpPr>
          <p:cNvPr id="3" name="Zástupný obsah 2">
            <a:extLst>
              <a:ext uri="{FF2B5EF4-FFF2-40B4-BE49-F238E27FC236}">
                <a16:creationId xmlns:a16="http://schemas.microsoft.com/office/drawing/2014/main" id="{894B5BD7-F9F4-3AA4-E989-C2B6E47B3788}"/>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191 odst. 2  písm. g)</a:t>
            </a:r>
          </a:p>
          <a:p>
            <a:pPr>
              <a:buClr>
                <a:srgbClr val="009543"/>
              </a:buClr>
            </a:pPr>
            <a:r>
              <a:rPr lang="cs-CZ" dirty="0">
                <a:ea typeface="Calibri"/>
                <a:cs typeface="Calibri"/>
              </a:rPr>
              <a:t>Zadavatel není povinen zadat v zadávacím řízení veřejné zakázky v oblasti obrany nebo bezpečnosti, jestliže</a:t>
            </a:r>
          </a:p>
          <a:p>
            <a:pPr>
              <a:buClr>
                <a:srgbClr val="009543"/>
              </a:buClr>
            </a:pPr>
            <a:r>
              <a:rPr lang="cs-CZ" dirty="0">
                <a:ea typeface="Calibri"/>
                <a:cs typeface="Calibri"/>
              </a:rPr>
              <a:t>se jejich zadávání řídí zvláštními pravidly mezinárodní organizace, která provádí nákupy pro své vlastní účely, nebo které musí být zadávány členskými státy v souladu s uvedenými pravidly.</a:t>
            </a:r>
          </a:p>
          <a:p>
            <a:endParaRPr lang="cs-CZ" dirty="0"/>
          </a:p>
        </p:txBody>
      </p:sp>
    </p:spTree>
    <p:extLst>
      <p:ext uri="{BB962C8B-B14F-4D97-AF65-F5344CB8AC3E}">
        <p14:creationId xmlns:p14="http://schemas.microsoft.com/office/powerpoint/2010/main" val="42018389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D75A4D-768E-94F6-8684-85F4B69C98E5}"/>
              </a:ext>
            </a:extLst>
          </p:cNvPr>
          <p:cNvSpPr>
            <a:spLocks noGrp="1"/>
          </p:cNvSpPr>
          <p:nvPr>
            <p:ph type="title"/>
          </p:nvPr>
        </p:nvSpPr>
        <p:spPr/>
        <p:txBody>
          <a:bodyPr/>
          <a:lstStyle/>
          <a:p>
            <a:r>
              <a:rPr lang="cs-CZ" dirty="0"/>
              <a:t>Dobrovolné oznámení o záměru uzavřít smlouvu </a:t>
            </a:r>
            <a:br>
              <a:rPr lang="cs-CZ" dirty="0"/>
            </a:br>
            <a:endParaRPr lang="cs-CZ" dirty="0"/>
          </a:p>
        </p:txBody>
      </p:sp>
      <p:sp>
        <p:nvSpPr>
          <p:cNvPr id="3" name="Zástupný obsah 2">
            <a:extLst>
              <a:ext uri="{FF2B5EF4-FFF2-40B4-BE49-F238E27FC236}">
                <a16:creationId xmlns:a16="http://schemas.microsoft.com/office/drawing/2014/main" id="{F325C195-2C42-DD12-D2B8-5DEC7228410B}"/>
              </a:ext>
            </a:extLst>
          </p:cNvPr>
          <p:cNvSpPr>
            <a:spLocks noGrp="1"/>
          </p:cNvSpPr>
          <p:nvPr>
            <p:ph idx="1"/>
          </p:nvPr>
        </p:nvSpPr>
        <p:spPr>
          <a:xfrm>
            <a:off x="1604234" y="1939283"/>
            <a:ext cx="10314497" cy="3960000"/>
          </a:xfrm>
        </p:spPr>
        <p:txBody>
          <a:bodyPr/>
          <a:lstStyle/>
          <a:p>
            <a:pPr marL="342900" indent="-342900">
              <a:buClr>
                <a:srgbClr val="009543"/>
              </a:buClr>
              <a:buFont typeface="Wingdings,Sans-Serif" panose="05000000000000000000" pitchFamily="2" charset="2"/>
              <a:buChar char="§"/>
            </a:pPr>
            <a:r>
              <a:rPr lang="cs-CZ" dirty="0">
                <a:ea typeface="Calibri"/>
                <a:cs typeface="Calibri"/>
              </a:rPr>
              <a:t>§ 212 odst. 2</a:t>
            </a:r>
          </a:p>
          <a:p>
            <a:pPr>
              <a:buClr>
                <a:srgbClr val="009543"/>
              </a:buClr>
            </a:pPr>
            <a:r>
              <a:rPr lang="cs-CZ" dirty="0">
                <a:ea typeface="Calibri"/>
                <a:cs typeface="Calibri"/>
              </a:rPr>
              <a:t> Pokud zadavatel neodeslal oznámení o zahájení zadávacího řízení, může odeslat dobrovolné oznámení o záměru uzavřít smlouvu prostřednictvím formuláře podle přímo použitelného předpisu Evropské unie.</a:t>
            </a:r>
          </a:p>
          <a:p>
            <a:pPr marL="342900" indent="-342900">
              <a:buClr>
                <a:srgbClr val="009543"/>
              </a:buClr>
              <a:buFont typeface="Wingdings,Sans-Serif" panose="05000000000000000000" pitchFamily="2" charset="2"/>
              <a:buChar char="§"/>
            </a:pPr>
            <a:r>
              <a:rPr lang="cs-CZ" dirty="0">
                <a:cs typeface="Calibri"/>
              </a:rPr>
              <a:t>§ 254 odst. 1</a:t>
            </a:r>
          </a:p>
          <a:p>
            <a:pPr>
              <a:buClr>
                <a:srgbClr val="009543"/>
              </a:buClr>
            </a:pPr>
            <a:r>
              <a:rPr lang="cs-CZ" dirty="0">
                <a:ea typeface="Calibri"/>
                <a:cs typeface="Calibri"/>
              </a:rPr>
              <a:t>Návrh na uložení zákazu plnění smlouvy na veřejnou zakázku může podat navrhovatel, který tvrdí, že zadavatel uzavřel smlouvu</a:t>
            </a:r>
          </a:p>
          <a:p>
            <a:pPr>
              <a:buClr>
                <a:srgbClr val="009543"/>
              </a:buClr>
            </a:pPr>
            <a:r>
              <a:rPr lang="cs-CZ" dirty="0">
                <a:ea typeface="Calibri"/>
                <a:cs typeface="Calibri"/>
              </a:rPr>
              <a:t>bez předchozího uveřejnění oznámení o zahájení zadávacího řízení, předběžného oznámení nebo výzvy k podání nabídek ve zjednodušeném podlimitním řízení, ačkoli byl povinen toto oznámení, předběžné oznámení nebo výzvu k podání nabídek ve zjednodušeném podlimitním řízení uveřejnit, ledaže uveřejnil dobrovolné oznámení o záměru uzavřít smlouvu podle § 212 odst. 2,</a:t>
            </a:r>
            <a:endParaRPr lang="cs-CZ" dirty="0"/>
          </a:p>
        </p:txBody>
      </p:sp>
    </p:spTree>
    <p:extLst>
      <p:ext uri="{BB962C8B-B14F-4D97-AF65-F5344CB8AC3E}">
        <p14:creationId xmlns:p14="http://schemas.microsoft.com/office/powerpoint/2010/main" val="7194636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DDEC5E-FE66-0496-5D1E-0485EEE5E1A9}"/>
              </a:ext>
            </a:extLst>
          </p:cNvPr>
          <p:cNvSpPr>
            <a:spLocks noGrp="1"/>
          </p:cNvSpPr>
          <p:nvPr>
            <p:ph type="title"/>
          </p:nvPr>
        </p:nvSpPr>
        <p:spPr/>
        <p:txBody>
          <a:bodyPr/>
          <a:lstStyle/>
          <a:p>
            <a:r>
              <a:rPr lang="cs-CZ" dirty="0"/>
              <a:t>Uveřejňování smlouvy</a:t>
            </a:r>
            <a:br>
              <a:rPr lang="cs-CZ" dirty="0"/>
            </a:br>
            <a:r>
              <a:rPr lang="cs-CZ" dirty="0"/>
              <a:t>§ 219</a:t>
            </a:r>
          </a:p>
        </p:txBody>
      </p:sp>
      <p:sp>
        <p:nvSpPr>
          <p:cNvPr id="3" name="Zástupný obsah 2">
            <a:extLst>
              <a:ext uri="{FF2B5EF4-FFF2-40B4-BE49-F238E27FC236}">
                <a16:creationId xmlns:a16="http://schemas.microsoft.com/office/drawing/2014/main" id="{2921711A-29D7-DECB-BFAD-C60639022747}"/>
              </a:ext>
            </a:extLst>
          </p:cNvPr>
          <p:cNvSpPr>
            <a:spLocks noGrp="1"/>
          </p:cNvSpPr>
          <p:nvPr>
            <p:ph idx="1"/>
          </p:nvPr>
        </p:nvSpPr>
        <p:spPr>
          <a:xfrm>
            <a:off x="1588193" y="1873753"/>
            <a:ext cx="10227443" cy="3960000"/>
          </a:xfrm>
        </p:spPr>
        <p:txBody>
          <a:bodyPr/>
          <a:lstStyle/>
          <a:p>
            <a:r>
              <a:rPr lang="cs-CZ" dirty="0"/>
              <a:t>(1) Veřejný zadavatel uveřejní na profilu zadavatele smlouvu uzavřenou na veřejnou zakázku včetně všech jejích změn a dodatků, a to do 30 dnů od jejich uzavření nebo od konce každého čtvrtletí v případě veřejných zakázek zadávaných na základě rámcové dohody nebo v dynamickém nákupním systému. To neplatí pro</a:t>
            </a:r>
          </a:p>
          <a:p>
            <a:r>
              <a:rPr lang="cs-CZ" dirty="0"/>
              <a:t> a) smlouvu, jejíž cena nepřesáhne 1 000 000 Kč bez daně z přidané hodnoty,</a:t>
            </a:r>
          </a:p>
          <a:p>
            <a:r>
              <a:rPr lang="cs-CZ" dirty="0"/>
              <a:t> b) smlouvu, u které veřejný zadavatel postupoval v souladu s § 29 odst. 1 písm. a) až c) nebo písm. l) bod 2, § 30 písm. l) až n),</a:t>
            </a:r>
          </a:p>
          <a:p>
            <a:r>
              <a:rPr lang="cs-CZ" dirty="0"/>
              <a:t> c) smlouvu, jejímž zadavatelem je Generální inspekce bezpečnostních sborů nebo zpravodajská služba, nebo</a:t>
            </a:r>
          </a:p>
          <a:p>
            <a:r>
              <a:rPr lang="cs-CZ" dirty="0"/>
              <a:t> d) smlouvu uveřejněnou v registru smluv,</a:t>
            </a:r>
          </a:p>
          <a:p>
            <a:r>
              <a:rPr lang="cs-CZ" dirty="0"/>
              <a:t> e) smlouvu uzavřenou za účelem zajišťování bezpečnosti nebo obrany České republiky, u níž není povinnost k jejímu uveřejnění podle zákona o registru smluv.</a:t>
            </a:r>
          </a:p>
        </p:txBody>
      </p:sp>
    </p:spTree>
    <p:extLst>
      <p:ext uri="{BB962C8B-B14F-4D97-AF65-F5344CB8AC3E}">
        <p14:creationId xmlns:p14="http://schemas.microsoft.com/office/powerpoint/2010/main" val="1272503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A4DFC2-7167-AE79-C9D3-6D788C6CE62B}"/>
              </a:ext>
            </a:extLst>
          </p:cNvPr>
          <p:cNvSpPr>
            <a:spLocks noGrp="1"/>
          </p:cNvSpPr>
          <p:nvPr>
            <p:ph type="title"/>
          </p:nvPr>
        </p:nvSpPr>
        <p:spPr/>
        <p:txBody>
          <a:bodyPr/>
          <a:lstStyle/>
          <a:p>
            <a:r>
              <a:rPr lang="cs-CZ" dirty="0"/>
              <a:t>Uveřejňování skutečně uhrazené ceny</a:t>
            </a:r>
            <a:br>
              <a:rPr lang="cs-CZ" dirty="0"/>
            </a:br>
            <a:r>
              <a:rPr lang="cs-CZ" dirty="0"/>
              <a:t>§ 219</a:t>
            </a:r>
          </a:p>
        </p:txBody>
      </p:sp>
      <p:sp>
        <p:nvSpPr>
          <p:cNvPr id="3" name="Zástupný obsah 2">
            <a:extLst>
              <a:ext uri="{FF2B5EF4-FFF2-40B4-BE49-F238E27FC236}">
                <a16:creationId xmlns:a16="http://schemas.microsoft.com/office/drawing/2014/main" id="{7E962633-A7F3-38B7-F0AB-B95D6BC1503D}"/>
              </a:ext>
            </a:extLst>
          </p:cNvPr>
          <p:cNvSpPr>
            <a:spLocks noGrp="1"/>
          </p:cNvSpPr>
          <p:nvPr>
            <p:ph idx="1"/>
          </p:nvPr>
        </p:nvSpPr>
        <p:spPr/>
        <p:txBody>
          <a:bodyPr/>
          <a:lstStyle/>
          <a:p>
            <a:r>
              <a:rPr lang="cs-CZ" dirty="0"/>
              <a:t>(3) Veřejný zadavatel uveřejní nejpozději do 3 měsíců od splnění smlouvy na profilu zadavatele výši skutečně uhrazené ceny za plnění smlouvy, na kterou se vztahuje povinnost uveřejnění podle odstavce 1. U smlouvy, jejíž doba plnění přesahuje 1 rok, uveřejní veřejný zadavatel nejpozději do 31. března následujícího kalendářního roku cenu za plnění smlouvy v předchozím kalendářním roce.</a:t>
            </a:r>
          </a:p>
        </p:txBody>
      </p:sp>
    </p:spTree>
    <p:extLst>
      <p:ext uri="{BB962C8B-B14F-4D97-AF65-F5344CB8AC3E}">
        <p14:creationId xmlns:p14="http://schemas.microsoft.com/office/powerpoint/2010/main" val="2677012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6A2DC1-AC41-71D8-38A4-86224676D945}"/>
              </a:ext>
            </a:extLst>
          </p:cNvPr>
          <p:cNvSpPr>
            <a:spLocks noGrp="1"/>
          </p:cNvSpPr>
          <p:nvPr>
            <p:ph type="title"/>
          </p:nvPr>
        </p:nvSpPr>
        <p:spPr/>
        <p:txBody>
          <a:bodyPr/>
          <a:lstStyle/>
          <a:p>
            <a:r>
              <a:rPr lang="cs-CZ" dirty="0"/>
              <a:t>Výjimka pro koncese malého rozsahu</a:t>
            </a:r>
          </a:p>
        </p:txBody>
      </p:sp>
      <p:sp>
        <p:nvSpPr>
          <p:cNvPr id="3" name="Zástupný obsah 2">
            <a:extLst>
              <a:ext uri="{FF2B5EF4-FFF2-40B4-BE49-F238E27FC236}">
                <a16:creationId xmlns:a16="http://schemas.microsoft.com/office/drawing/2014/main" id="{14623A5B-FCC6-292D-4AA9-DE179878AAD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t>§ 178</a:t>
            </a:r>
          </a:p>
          <a:p>
            <a:pPr>
              <a:buClr>
                <a:srgbClr val="009543"/>
              </a:buClr>
            </a:pPr>
            <a:r>
              <a:rPr lang="cs-CZ" dirty="0"/>
              <a:t>Zadavatel není povinen v zadávacím řízení zadat koncesi malého rozsahu, jejíž předpokládaná hodnota je rovna nebo nižší než 20 000 000 Kč; ustanovení § 27 a 31 se nepoužijí.</a:t>
            </a:r>
            <a:endParaRPr lang="cs-CZ" dirty="0">
              <a:ea typeface="Calibri"/>
              <a:cs typeface="Calibri"/>
            </a:endParaRPr>
          </a:p>
          <a:p>
            <a:endParaRPr lang="cs-CZ" dirty="0"/>
          </a:p>
        </p:txBody>
      </p:sp>
    </p:spTree>
    <p:extLst>
      <p:ext uri="{BB962C8B-B14F-4D97-AF65-F5344CB8AC3E}">
        <p14:creationId xmlns:p14="http://schemas.microsoft.com/office/powerpoint/2010/main" val="5066464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8F86A5-562D-147E-7A3C-1B6AAFCA21B5}"/>
              </a:ext>
            </a:extLst>
          </p:cNvPr>
          <p:cNvSpPr>
            <a:spLocks noGrp="1"/>
          </p:cNvSpPr>
          <p:nvPr>
            <p:ph type="title"/>
          </p:nvPr>
        </p:nvSpPr>
        <p:spPr/>
        <p:txBody>
          <a:bodyPr/>
          <a:lstStyle/>
          <a:p>
            <a:r>
              <a:rPr lang="cs-CZ" dirty="0"/>
              <a:t>Změna závazku ze smlouvy na veřejnou zakázku</a:t>
            </a:r>
            <a:br>
              <a:rPr lang="cs-CZ" dirty="0"/>
            </a:br>
            <a:r>
              <a:rPr lang="cs-CZ" dirty="0"/>
              <a:t>§ 222</a:t>
            </a:r>
          </a:p>
        </p:txBody>
      </p:sp>
      <p:sp>
        <p:nvSpPr>
          <p:cNvPr id="3" name="Zástupný obsah 2">
            <a:extLst>
              <a:ext uri="{FF2B5EF4-FFF2-40B4-BE49-F238E27FC236}">
                <a16:creationId xmlns:a16="http://schemas.microsoft.com/office/drawing/2014/main" id="{A8CB2BC5-6F6B-48F6-A566-B4799B2A6E66}"/>
              </a:ext>
            </a:extLst>
          </p:cNvPr>
          <p:cNvSpPr>
            <a:spLocks noGrp="1"/>
          </p:cNvSpPr>
          <p:nvPr>
            <p:ph idx="1"/>
          </p:nvPr>
        </p:nvSpPr>
        <p:spPr/>
        <p:txBody>
          <a:bodyPr/>
          <a:lstStyle/>
          <a:p>
            <a:r>
              <a:rPr lang="cs-CZ" dirty="0"/>
              <a:t>(1) Zadavatel nesmí umožnit podstatnou změnu závazku ze smlouvy na veřejnou zakázku po dobu jeho trvání bez provedení zadávacího řízení; to neplatí v případě změn, u nichž jsou splněny podmínky pro výjimku z povinnosti zadat veřejnou zakázku v zadávacím řízení stanovenou tímto zákonem. Je-li taková výjimka omezena pro podlimitní veřejnou zakázku, veřejnou zakázku malého rozsahu, nebo koncesi malého rozsahu, lze ji pro změnu závazku ze smlouvy na veřejnou zakázku použít pouze tehdy, pokud celková hodnota závazku po jeho změně nepřekročí limit podle</a:t>
            </a:r>
          </a:p>
          <a:p>
            <a:r>
              <a:rPr lang="cs-CZ" dirty="0"/>
              <a:t>a) § 25, jde-li o podlimitní veřejnou zakázku,</a:t>
            </a:r>
          </a:p>
          <a:p>
            <a:r>
              <a:rPr lang="cs-CZ"/>
              <a:t>b</a:t>
            </a:r>
            <a:r>
              <a:rPr lang="cs-CZ" dirty="0"/>
              <a:t>) § 27, jde-li o veřejnou zakázku malého rozsahu, nebo</a:t>
            </a:r>
          </a:p>
          <a:p>
            <a:r>
              <a:rPr lang="cs-CZ"/>
              <a:t>c</a:t>
            </a:r>
            <a:r>
              <a:rPr lang="cs-CZ" dirty="0"/>
              <a:t>) § 178, jde-li o koncesi malého rozsahu.</a:t>
            </a:r>
          </a:p>
        </p:txBody>
      </p:sp>
    </p:spTree>
    <p:extLst>
      <p:ext uri="{BB962C8B-B14F-4D97-AF65-F5344CB8AC3E}">
        <p14:creationId xmlns:p14="http://schemas.microsoft.com/office/powerpoint/2010/main" val="202823839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Miluše Malenková</a:t>
            </a:r>
          </a:p>
          <a:p>
            <a:r>
              <a:rPr lang="cs-CZ" dirty="0">
                <a:solidFill>
                  <a:schemeClr val="accent5"/>
                </a:solidFill>
              </a:rPr>
              <a:t>Miluse.Malenkova@mmr.gov.cz</a:t>
            </a:r>
          </a:p>
        </p:txBody>
      </p:sp>
    </p:spTree>
    <p:extLst>
      <p:ext uri="{BB962C8B-B14F-4D97-AF65-F5344CB8AC3E}">
        <p14:creationId xmlns:p14="http://schemas.microsoft.com/office/powerpoint/2010/main" val="272638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7ECBA1-0D38-CA14-C19A-8C4F628A6F25}"/>
              </a:ext>
            </a:extLst>
          </p:cNvPr>
          <p:cNvSpPr>
            <a:spLocks noGrp="1"/>
          </p:cNvSpPr>
          <p:nvPr>
            <p:ph type="title"/>
          </p:nvPr>
        </p:nvSpPr>
        <p:spPr/>
        <p:txBody>
          <a:bodyPr/>
          <a:lstStyle/>
          <a:p>
            <a:r>
              <a:rPr lang="cs-CZ" dirty="0"/>
              <a:t>Podlimitní veřejná zakázka </a:t>
            </a:r>
            <a:br>
              <a:rPr lang="cs-CZ" dirty="0"/>
            </a:br>
            <a:endParaRPr lang="cs-CZ" dirty="0"/>
          </a:p>
        </p:txBody>
      </p:sp>
      <p:sp>
        <p:nvSpPr>
          <p:cNvPr id="3" name="Zástupný obsah 2">
            <a:extLst>
              <a:ext uri="{FF2B5EF4-FFF2-40B4-BE49-F238E27FC236}">
                <a16:creationId xmlns:a16="http://schemas.microsoft.com/office/drawing/2014/main" id="{7D9F3B97-1321-0D8D-B459-406C2E0717F5}"/>
              </a:ext>
            </a:extLst>
          </p:cNvPr>
          <p:cNvSpPr>
            <a:spLocks noGrp="1"/>
          </p:cNvSpPr>
          <p:nvPr>
            <p:ph idx="1"/>
          </p:nvPr>
        </p:nvSpPr>
        <p:spPr>
          <a:xfrm>
            <a:off x="1608000" y="1690688"/>
            <a:ext cx="8964000" cy="3960000"/>
          </a:xfrm>
        </p:spPr>
        <p:txBody>
          <a:bodyPr/>
          <a:lstStyle/>
          <a:p>
            <a:pPr marL="342900" indent="-342900">
              <a:buClr>
                <a:srgbClr val="009543"/>
              </a:buClr>
              <a:buFont typeface="Wingdings,Sans-Serif" panose="05000000000000000000" pitchFamily="2" charset="2"/>
              <a:buChar char="§"/>
            </a:pPr>
            <a:r>
              <a:rPr lang="cs-CZ" dirty="0"/>
              <a:t>§ 26</a:t>
            </a:r>
          </a:p>
          <a:p>
            <a:pPr>
              <a:buClr>
                <a:srgbClr val="009543"/>
              </a:buClr>
            </a:pPr>
            <a:r>
              <a:rPr lang="cs-CZ" dirty="0"/>
              <a:t>Podlimitní veřejnou zakázkou je veřejná zakázka, jejíž předpokládaná hodnota nedosahuje limitu podle § 25 a přesahuje hodnoty stanovené v § 27.</a:t>
            </a:r>
          </a:p>
          <a:p>
            <a:pPr marL="342900" indent="-342900">
              <a:buClr>
                <a:srgbClr val="009543"/>
              </a:buClr>
              <a:buFont typeface="Wingdings,Sans-Serif" panose="05000000000000000000" pitchFamily="2" charset="2"/>
              <a:buChar char="§"/>
            </a:pPr>
            <a:r>
              <a:rPr lang="cs-CZ" dirty="0"/>
              <a:t>§ 25 → 172/2016 Sb.			§ 27 </a:t>
            </a:r>
          </a:p>
          <a:p>
            <a:pPr>
              <a:buClr>
                <a:srgbClr val="009543"/>
              </a:buClr>
            </a:pPr>
            <a:r>
              <a:rPr lang="cs-CZ" dirty="0"/>
              <a:t>    3 491 000 Kč 				3 000 000 Kč</a:t>
            </a:r>
          </a:p>
          <a:p>
            <a:pPr>
              <a:buClr>
                <a:srgbClr val="009543"/>
              </a:buClr>
            </a:pPr>
            <a:r>
              <a:rPr lang="cs-CZ" dirty="0"/>
              <a:t>    5 386 000 Kč 				9 000 000 Kč</a:t>
            </a:r>
          </a:p>
          <a:p>
            <a:pPr>
              <a:buClr>
                <a:srgbClr val="009543"/>
              </a:buClr>
            </a:pPr>
            <a:r>
              <a:rPr lang="cs-CZ" dirty="0"/>
              <a:t>  10 773 000 Kč </a:t>
            </a:r>
          </a:p>
          <a:p>
            <a:pPr>
              <a:buClr>
                <a:srgbClr val="009543"/>
              </a:buClr>
            </a:pPr>
            <a:r>
              <a:rPr lang="cs-CZ" dirty="0"/>
              <a:t>  18 703 000 Kč </a:t>
            </a:r>
          </a:p>
          <a:p>
            <a:pPr>
              <a:buClr>
                <a:srgbClr val="009543"/>
              </a:buClr>
            </a:pPr>
            <a:r>
              <a:rPr lang="cs-CZ" dirty="0"/>
              <a:t>  24 938 000 Kč </a:t>
            </a:r>
          </a:p>
          <a:p>
            <a:pPr>
              <a:buClr>
                <a:srgbClr val="009543"/>
              </a:buClr>
            </a:pPr>
            <a:r>
              <a:rPr lang="cs-CZ" dirty="0"/>
              <a:t>134 764 000 Kč </a:t>
            </a:r>
            <a:endParaRPr lang="cs-CZ" dirty="0">
              <a:ea typeface="Calibri"/>
              <a:cs typeface="Calibri"/>
            </a:endParaRPr>
          </a:p>
          <a:p>
            <a:endParaRPr lang="cs-CZ" dirty="0"/>
          </a:p>
        </p:txBody>
      </p:sp>
    </p:spTree>
    <p:extLst>
      <p:ext uri="{BB962C8B-B14F-4D97-AF65-F5344CB8AC3E}">
        <p14:creationId xmlns:p14="http://schemas.microsoft.com/office/powerpoint/2010/main" val="1367209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D0ACC6-7A1C-3660-B7E9-CDCE866C8804}"/>
              </a:ext>
            </a:extLst>
          </p:cNvPr>
          <p:cNvSpPr>
            <a:spLocks noGrp="1"/>
          </p:cNvSpPr>
          <p:nvPr>
            <p:ph type="title"/>
          </p:nvPr>
        </p:nvSpPr>
        <p:spPr/>
        <p:txBody>
          <a:bodyPr/>
          <a:lstStyle/>
          <a:p>
            <a:r>
              <a:rPr lang="cs-CZ" dirty="0"/>
              <a:t>Výjimky pro podlimitní veřejné zakázky</a:t>
            </a:r>
            <a:br>
              <a:rPr lang="cs-CZ" dirty="0"/>
            </a:br>
            <a:r>
              <a:rPr lang="cs-CZ" dirty="0"/>
              <a:t>Návštěvy ústavních činitelů </a:t>
            </a:r>
          </a:p>
        </p:txBody>
      </p:sp>
      <p:sp>
        <p:nvSpPr>
          <p:cNvPr id="3" name="Zástupný obsah 2">
            <a:extLst>
              <a:ext uri="{FF2B5EF4-FFF2-40B4-BE49-F238E27FC236}">
                <a16:creationId xmlns:a16="http://schemas.microsoft.com/office/drawing/2014/main" id="{1B891613-F325-CE95-0F39-E21613CDC94A}"/>
              </a:ext>
            </a:extLst>
          </p:cNvPr>
          <p:cNvSpPr>
            <a:spLocks noGrp="1"/>
          </p:cNvSpPr>
          <p:nvPr>
            <p:ph idx="1"/>
          </p:nvPr>
        </p:nvSpPr>
        <p:spPr/>
        <p:txBody>
          <a:bodyPr/>
          <a:lstStyle/>
          <a:p>
            <a:pPr marL="342900" indent="-342900">
              <a:buClr>
                <a:srgbClr val="009543"/>
              </a:buClr>
              <a:buFont typeface="Wingdings,Sans-Serif" panose="05000000000000000000" pitchFamily="2" charset="2"/>
              <a:buChar char="§"/>
            </a:pPr>
            <a:r>
              <a:rPr lang="cs-CZ" dirty="0">
                <a:ea typeface="Calibri"/>
                <a:cs typeface="Calibri"/>
              </a:rPr>
              <a:t>§ 30 písm. a)</a:t>
            </a:r>
          </a:p>
          <a:p>
            <a:pPr>
              <a:buClr>
                <a:srgbClr val="009543"/>
              </a:buClr>
            </a:pPr>
            <a:r>
              <a:rPr lang="cs-CZ" dirty="0">
                <a:ea typeface="Calibri"/>
                <a:cs typeface="Calibri"/>
              </a:rPr>
              <a:t>Zadavatel není povinen zadat v zadávacím řízení podlimitní veřejnou zakázku</a:t>
            </a:r>
          </a:p>
          <a:p>
            <a:pPr>
              <a:buClr>
                <a:srgbClr val="009543"/>
              </a:buClr>
            </a:pPr>
            <a:r>
              <a:rPr lang="cs-CZ" dirty="0">
                <a:ea typeface="Calibri"/>
                <a:cs typeface="Calibri"/>
              </a:rPr>
              <a:t>na dodávky nebo na služby přímo související s návštěvami ústavních činitelů jiných států a jimi zmocněných zástupců v České republice a na tlumočnické služby související s návštěvami ústavních činitelů České republiky a jimi zmocněných zástupců v zahraničí,</a:t>
            </a:r>
          </a:p>
          <a:p>
            <a:endParaRPr lang="cs-CZ" dirty="0"/>
          </a:p>
        </p:txBody>
      </p:sp>
    </p:spTree>
    <p:extLst>
      <p:ext uri="{BB962C8B-B14F-4D97-AF65-F5344CB8AC3E}">
        <p14:creationId xmlns:p14="http://schemas.microsoft.com/office/powerpoint/2010/main" val="4238588947"/>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C91B0F1-BDD1-486A-BD8F-8AC4E1CC69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333</TotalTime>
  <Words>4769</Words>
  <Application>Microsoft Office PowerPoint</Application>
  <PresentationFormat>Širokoúhlá obrazovka</PresentationFormat>
  <Paragraphs>339</Paragraphs>
  <Slides>71</Slides>
  <Notes>1</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71</vt:i4>
      </vt:variant>
    </vt:vector>
  </HeadingPairs>
  <TitlesOfParts>
    <vt:vector size="77" baseType="lpstr">
      <vt:lpstr>Arial</vt:lpstr>
      <vt:lpstr>Calibri</vt:lpstr>
      <vt:lpstr>Wingdings</vt:lpstr>
      <vt:lpstr>Wingdings,Sans-Serif</vt:lpstr>
      <vt:lpstr>JVS PPT Dark</vt:lpstr>
      <vt:lpstr>JVS PPS Light</vt:lpstr>
      <vt:lpstr>Výjimky z povinnosti zadat veřejnou zakázku v zadávacím řízení</vt:lpstr>
      <vt:lpstr>Obsah</vt:lpstr>
      <vt:lpstr>Povinnost zadat veřejnou zakázku v zadávacím řízení  </vt:lpstr>
      <vt:lpstr>Zadavatel není povinen zadat v zadávacím řízení</vt:lpstr>
      <vt:lpstr>Zadání veřejné zakázky mimo zadávací řízení</vt:lpstr>
      <vt:lpstr>Výjimka pro veřejné zakázky malého rozsahu </vt:lpstr>
      <vt:lpstr>Výjimka pro koncese malého rozsahu</vt:lpstr>
      <vt:lpstr>Podlimitní veřejná zakázka  </vt:lpstr>
      <vt:lpstr>Výjimky pro podlimitní veřejné zakázky Návštěvy ústavních činitelů </vt:lpstr>
      <vt:lpstr>Výjimky pro podlimitní veřejné zakázky Vězeňská služba</vt:lpstr>
      <vt:lpstr>Výjimky pro podlimitní veřejné zakázky Humanitární pomoc</vt:lpstr>
      <vt:lpstr>Výjimky pro podlimitní veřejné zakázky Zpravodajská služba </vt:lpstr>
      <vt:lpstr>Výjimky pro podlimitní veřejné zakázky Zastupitelský úřad </vt:lpstr>
      <vt:lpstr>Výjimky pro podlimitní veřejné zakázky Majetek ČR v zahraničí</vt:lpstr>
      <vt:lpstr>Výjimky pro podlimitní veřejné zakázky Kulturní hodnoty</vt:lpstr>
      <vt:lpstr>Výjimky pro podlimitní veřejné zakázky Zdroje do knihovních fondů</vt:lpstr>
      <vt:lpstr>Výjimky pro podlimitní veřejné zakázky Zvířata</vt:lpstr>
      <vt:lpstr>Výjimky pro podlimitní veřejné zakázky Výrobky k zabezpečení úkolů obrany a bezpečnosti státu </vt:lpstr>
      <vt:lpstr>Výjimky pro podlimitní veřejné zakázky Výlučná majetková účast MO</vt:lpstr>
      <vt:lpstr>Výjimky pro podlimitní veřejné zakázky Nasazení ozbrojených složek mimo EU </vt:lpstr>
      <vt:lpstr>Výjimky pro podlimitní veřejné zakázky Finanční analytický úřad  </vt:lpstr>
      <vt:lpstr>Výjimky pro podlimitní veřejné zakázky Národní úřad pro kybernetickou a informační bezpečnost</vt:lpstr>
      <vt:lpstr>Výjimky pro podlimitní veřejné zakázky Spolek pobočnému spolku</vt:lpstr>
      <vt:lpstr>Výjimky pro podlimitní veřejné zakázky Podpora práce s dětmi a mládeží </vt:lpstr>
      <vt:lpstr>Výjimky pro podlimitní veřejné zakázky Integrační sociální podnik</vt:lpstr>
      <vt:lpstr>Obecné výjimky Ochrana základních bezpečnostních zájmů ČR</vt:lpstr>
      <vt:lpstr>Obecné výjimky Utajované informace</vt:lpstr>
      <vt:lpstr>Obecné výjimky Zvláštní bezpečnostní opatření </vt:lpstr>
      <vt:lpstr>Obecné výjimky Veřejné komunikační sítě</vt:lpstr>
      <vt:lpstr>Obecné výjimky Podle mezinárodní smlouvy</vt:lpstr>
      <vt:lpstr>Obecné výjimky Podle závazných pravidel mezinárodní organizace  </vt:lpstr>
      <vt:lpstr>Obecné výjimky Podle pravidel financující mezinárodní organizace</vt:lpstr>
      <vt:lpstr>Obecné výjimky Nemovité věci</vt:lpstr>
      <vt:lpstr>Obecné výjimky Televizní nebo rozhlasové vysílání</vt:lpstr>
      <vt:lpstr>Obecné výjimky Rozhodčí a smírčí činnost</vt:lpstr>
      <vt:lpstr>Obecné výjimky Právní služby</vt:lpstr>
      <vt:lpstr>Obecné výjimky Finanční služby</vt:lpstr>
      <vt:lpstr>Obecné výjimky Úvěr </vt:lpstr>
      <vt:lpstr>Obecné výjimky Neziskové bezpečnostní</vt:lpstr>
      <vt:lpstr>Obecné výjimky Přeprava cestujících po železniční dráze</vt:lpstr>
      <vt:lpstr>Obecné výjimky Volební kampaň politických stran </vt:lpstr>
      <vt:lpstr>Obecné výjimky Mezi veřejnými zadavateli na základě práva</vt:lpstr>
      <vt:lpstr>Obecné výjimky Služby ve výzkumu a vývoji</vt:lpstr>
      <vt:lpstr>Obecné výjimky Výroba vojenského materiálu nebo obchod</vt:lpstr>
      <vt:lpstr>Obecné výjimky Pobyty ozbrojených složek</vt:lpstr>
      <vt:lpstr>Obecné výjimky Pošta</vt:lpstr>
      <vt:lpstr>Výjimky pro sektorové veřejné zakázky Podlimitní</vt:lpstr>
      <vt:lpstr>Výjimky pro sektorové veřejné zakázky Další prodej nebo pronájem třetím osobám</vt:lpstr>
      <vt:lpstr>Výjimky pro sektorové veřejné zakázky Nerelevantní činnost, mimo EU</vt:lpstr>
      <vt:lpstr>Výjimky pro sektorové veřejné zakázky Veřejnému zadavateli na základě právního předpisu</vt:lpstr>
      <vt:lpstr>Výjimky pro sektorové veřejné zakázky Ne obecné </vt:lpstr>
      <vt:lpstr>Výjimky pro sektorové veřejné zakázky Dodávky vody, paliv nebo energie </vt:lpstr>
      <vt:lpstr>Výjimky pro koncese Výhradní právo podle předpisů</vt:lpstr>
      <vt:lpstr>Výjimky pro koncese Letecká doprava</vt:lpstr>
      <vt:lpstr>Výjimky pro koncese Přeprava cestujících</vt:lpstr>
      <vt:lpstr>Výjimky pro koncese Loterie</vt:lpstr>
      <vt:lpstr>Výjimky pro koncese Sektorové mimo EU </vt:lpstr>
      <vt:lpstr>Výjimky pro koncese Obrana nebo bezpečnost</vt:lpstr>
      <vt:lpstr>Výjimky pro koncese Ne obecné</vt:lpstr>
      <vt:lpstr>Výjimky pro veřejné zakázky v oblasti obrany nebo bezpečnosti Ne obecné </vt:lpstr>
      <vt:lpstr>Výjimky pro veřejné zakázky v oblasti obrany nebo bezpečnosti Spolupráce ve výzkumu a vývoji </vt:lpstr>
      <vt:lpstr>Výjimky pro veřejné zakázky v oblasti obrany nebo bezpečnosti Ozbrojené složky mimo EU </vt:lpstr>
      <vt:lpstr>Výjimky pro veřejné zakázky v oblasti obrany nebo bezpečnosti Vláda - vláda</vt:lpstr>
      <vt:lpstr>Výjimky pro veřejné zakázky v oblasti obrany nebo bezpečnosti Finanční služby</vt:lpstr>
      <vt:lpstr>Výjimky pro veřejné zakázky v oblasti obrany nebo bezpečnosti Mezinárodní smlouva</vt:lpstr>
      <vt:lpstr>Výjimky pro veřejné zakázky v oblasti obrany nebo bezpečnosti Pravidla mezinárodní organizace</vt:lpstr>
      <vt:lpstr>Dobrovolné oznámení o záměru uzavřít smlouvu  </vt:lpstr>
      <vt:lpstr>Uveřejňování smlouvy § 219</vt:lpstr>
      <vt:lpstr>Uveřejňování skutečně uhrazené ceny § 219</vt:lpstr>
      <vt:lpstr>Změna závazku ze smlouvy na veřejnou zakázku § 222</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Malenková Miluše</cp:lastModifiedBy>
  <cp:revision>11</cp:revision>
  <cp:lastPrinted>2025-10-24T08:31:40Z</cp:lastPrinted>
  <dcterms:created xsi:type="dcterms:W3CDTF">2025-01-29T13:36:29Z</dcterms:created>
  <dcterms:modified xsi:type="dcterms:W3CDTF">2026-03-24T16:36:38Z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