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1"/>
  </p:notesMasterIdLst>
  <p:sldIdLst>
    <p:sldId id="333" r:id="rId5"/>
    <p:sldId id="319" r:id="rId6"/>
    <p:sldId id="367" r:id="rId7"/>
    <p:sldId id="364" r:id="rId8"/>
    <p:sldId id="387" r:id="rId9"/>
    <p:sldId id="368" r:id="rId10"/>
    <p:sldId id="369" r:id="rId11"/>
    <p:sldId id="379" r:id="rId12"/>
    <p:sldId id="385" r:id="rId13"/>
    <p:sldId id="370" r:id="rId14"/>
    <p:sldId id="371" r:id="rId15"/>
    <p:sldId id="372" r:id="rId16"/>
    <p:sldId id="373" r:id="rId17"/>
    <p:sldId id="374" r:id="rId18"/>
    <p:sldId id="376" r:id="rId19"/>
    <p:sldId id="377" r:id="rId20"/>
    <p:sldId id="381" r:id="rId21"/>
    <p:sldId id="382" r:id="rId22"/>
    <p:sldId id="399" r:id="rId23"/>
    <p:sldId id="378" r:id="rId24"/>
    <p:sldId id="380" r:id="rId25"/>
    <p:sldId id="383" r:id="rId26"/>
    <p:sldId id="389" r:id="rId27"/>
    <p:sldId id="384" r:id="rId28"/>
    <p:sldId id="386" r:id="rId29"/>
    <p:sldId id="388" r:id="rId30"/>
    <p:sldId id="390" r:id="rId31"/>
    <p:sldId id="391" r:id="rId32"/>
    <p:sldId id="392" r:id="rId33"/>
    <p:sldId id="393" r:id="rId34"/>
    <p:sldId id="394" r:id="rId35"/>
    <p:sldId id="395" r:id="rId36"/>
    <p:sldId id="396" r:id="rId37"/>
    <p:sldId id="366" r:id="rId38"/>
    <p:sldId id="398" r:id="rId39"/>
    <p:sldId id="400" r:id="rId40"/>
    <p:sldId id="401" r:id="rId41"/>
    <p:sldId id="407" r:id="rId42"/>
    <p:sldId id="403" r:id="rId43"/>
    <p:sldId id="402" r:id="rId44"/>
    <p:sldId id="404" r:id="rId45"/>
    <p:sldId id="406" r:id="rId46"/>
    <p:sldId id="405" r:id="rId47"/>
    <p:sldId id="408" r:id="rId48"/>
    <p:sldId id="409" r:id="rId49"/>
    <p:sldId id="410" r:id="rId50"/>
    <p:sldId id="411" r:id="rId51"/>
    <p:sldId id="412" r:id="rId52"/>
    <p:sldId id="413" r:id="rId53"/>
    <p:sldId id="415" r:id="rId54"/>
    <p:sldId id="414" r:id="rId55"/>
    <p:sldId id="417" r:id="rId56"/>
    <p:sldId id="416" r:id="rId57"/>
    <p:sldId id="418" r:id="rId58"/>
    <p:sldId id="419" r:id="rId59"/>
    <p:sldId id="363" r:id="rId6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ddíl bez názvu" id="{851CA759-3014-45F0-B010-2512BB3CCEFA}">
          <p14:sldIdLst>
            <p14:sldId id="333"/>
            <p14:sldId id="319"/>
            <p14:sldId id="367"/>
            <p14:sldId id="364"/>
            <p14:sldId id="387"/>
            <p14:sldId id="368"/>
            <p14:sldId id="369"/>
            <p14:sldId id="379"/>
            <p14:sldId id="385"/>
            <p14:sldId id="370"/>
            <p14:sldId id="371"/>
            <p14:sldId id="372"/>
            <p14:sldId id="373"/>
            <p14:sldId id="374"/>
            <p14:sldId id="376"/>
            <p14:sldId id="377"/>
            <p14:sldId id="381"/>
            <p14:sldId id="382"/>
            <p14:sldId id="399"/>
            <p14:sldId id="378"/>
            <p14:sldId id="380"/>
            <p14:sldId id="383"/>
            <p14:sldId id="389"/>
            <p14:sldId id="384"/>
            <p14:sldId id="386"/>
            <p14:sldId id="388"/>
            <p14:sldId id="390"/>
            <p14:sldId id="391"/>
            <p14:sldId id="392"/>
            <p14:sldId id="393"/>
            <p14:sldId id="394"/>
            <p14:sldId id="395"/>
            <p14:sldId id="396"/>
            <p14:sldId id="366"/>
            <p14:sldId id="398"/>
            <p14:sldId id="400"/>
            <p14:sldId id="401"/>
            <p14:sldId id="407"/>
            <p14:sldId id="403"/>
            <p14:sldId id="402"/>
            <p14:sldId id="404"/>
            <p14:sldId id="406"/>
            <p14:sldId id="405"/>
            <p14:sldId id="408"/>
            <p14:sldId id="409"/>
            <p14:sldId id="410"/>
            <p14:sldId id="411"/>
            <p14:sldId id="412"/>
            <p14:sldId id="413"/>
            <p14:sldId id="415"/>
            <p14:sldId id="414"/>
            <p14:sldId id="417"/>
            <p14:sldId id="416"/>
            <p14:sldId id="418"/>
            <p14:sldId id="419"/>
            <p14:sldId id="3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43"/>
    <a:srgbClr val="2E4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89CFAF-8848-4BD1-8961-DF19B2A8C6CB}" v="282" dt="2025-10-22T16:23:11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mavý styl 1 – zvýraznění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99" autoAdjust="0"/>
    <p:restoredTop sz="79403" autoAdjust="0"/>
  </p:normalViewPr>
  <p:slideViewPr>
    <p:cSldViewPr snapToGrid="0">
      <p:cViewPr>
        <p:scale>
          <a:sx n="75" d="100"/>
          <a:sy n="75" d="100"/>
        </p:scale>
        <p:origin x="7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378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microsoft.com/office/2016/11/relationships/changesInfo" Target="changesInfos/changesInfo1.xml"/><Relationship Id="rId5" Type="http://schemas.openxmlformats.org/officeDocument/2006/relationships/slide" Target="slides/slide1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enková Miluše" userId="a413522e-5473-4032-893e-2f73976a1e09" providerId="ADAL" clId="{1489CFAF-8848-4BD1-8961-DF19B2A8C6CB}"/>
    <pc:docChg chg="undo redo custSel addSld delSld modSld sldOrd modSection">
      <pc:chgData name="Malenková Miluše" userId="a413522e-5473-4032-893e-2f73976a1e09" providerId="ADAL" clId="{1489CFAF-8848-4BD1-8961-DF19B2A8C6CB}" dt="2025-10-22T16:25:58.522" v="3052" actId="113"/>
      <pc:docMkLst>
        <pc:docMk/>
      </pc:docMkLst>
      <pc:sldChg chg="del">
        <pc:chgData name="Malenková Miluše" userId="a413522e-5473-4032-893e-2f73976a1e09" providerId="ADAL" clId="{1489CFAF-8848-4BD1-8961-DF19B2A8C6CB}" dt="2025-10-22T13:50:16.328" v="2952" actId="47"/>
        <pc:sldMkLst>
          <pc:docMk/>
          <pc:sldMk cId="1704617637" sldId="313"/>
        </pc:sldMkLst>
      </pc:sldChg>
      <pc:sldChg chg="del">
        <pc:chgData name="Malenková Miluše" userId="a413522e-5473-4032-893e-2f73976a1e09" providerId="ADAL" clId="{1489CFAF-8848-4BD1-8961-DF19B2A8C6CB}" dt="2025-10-22T13:50:11.049" v="2942" actId="47"/>
        <pc:sldMkLst>
          <pc:docMk/>
          <pc:sldMk cId="2537843469" sldId="318"/>
        </pc:sldMkLst>
      </pc:sldChg>
      <pc:sldChg chg="modSp mod">
        <pc:chgData name="Malenková Miluše" userId="a413522e-5473-4032-893e-2f73976a1e09" providerId="ADAL" clId="{1489CFAF-8848-4BD1-8961-DF19B2A8C6CB}" dt="2025-10-17T10:49:06.190" v="59" actId="6549"/>
        <pc:sldMkLst>
          <pc:docMk/>
          <pc:sldMk cId="3716657140" sldId="319"/>
        </pc:sldMkLst>
        <pc:spChg chg="mod">
          <ac:chgData name="Malenková Miluše" userId="a413522e-5473-4032-893e-2f73976a1e09" providerId="ADAL" clId="{1489CFAF-8848-4BD1-8961-DF19B2A8C6CB}" dt="2025-10-17T10:49:06.190" v="59" actId="6549"/>
          <ac:spMkLst>
            <pc:docMk/>
            <pc:sldMk cId="3716657140" sldId="319"/>
            <ac:spMk id="3" creationId="{412B0D25-D6F9-4E5F-971E-D46F4C8207D0}"/>
          </ac:spMkLst>
        </pc:spChg>
        <pc:spChg chg="mod">
          <ac:chgData name="Malenková Miluše" userId="a413522e-5473-4032-893e-2f73976a1e09" providerId="ADAL" clId="{1489CFAF-8848-4BD1-8961-DF19B2A8C6CB}" dt="2025-10-17T10:48:59.242" v="47" actId="113"/>
          <ac:spMkLst>
            <pc:docMk/>
            <pc:sldMk cId="3716657140" sldId="319"/>
            <ac:spMk id="4" creationId="{1F621C78-DC5F-4F58-B103-BE966FE68A28}"/>
          </ac:spMkLst>
        </pc:spChg>
      </pc:sldChg>
      <pc:sldChg chg="del">
        <pc:chgData name="Malenková Miluše" userId="a413522e-5473-4032-893e-2f73976a1e09" providerId="ADAL" clId="{1489CFAF-8848-4BD1-8961-DF19B2A8C6CB}" dt="2025-10-22T13:50:15.861" v="2951" actId="47"/>
        <pc:sldMkLst>
          <pc:docMk/>
          <pc:sldMk cId="3370703273" sldId="320"/>
        </pc:sldMkLst>
      </pc:sldChg>
      <pc:sldChg chg="del">
        <pc:chgData name="Malenková Miluše" userId="a413522e-5473-4032-893e-2f73976a1e09" providerId="ADAL" clId="{1489CFAF-8848-4BD1-8961-DF19B2A8C6CB}" dt="2025-10-22T13:50:16.778" v="2953" actId="47"/>
        <pc:sldMkLst>
          <pc:docMk/>
          <pc:sldMk cId="1005198201" sldId="325"/>
        </pc:sldMkLst>
      </pc:sldChg>
      <pc:sldChg chg="del">
        <pc:chgData name="Malenková Miluše" userId="a413522e-5473-4032-893e-2f73976a1e09" providerId="ADAL" clId="{1489CFAF-8848-4BD1-8961-DF19B2A8C6CB}" dt="2025-10-22T13:50:15.399" v="2950" actId="47"/>
        <pc:sldMkLst>
          <pc:docMk/>
          <pc:sldMk cId="1389480499" sldId="326"/>
        </pc:sldMkLst>
      </pc:sldChg>
      <pc:sldChg chg="del">
        <pc:chgData name="Malenková Miluše" userId="a413522e-5473-4032-893e-2f73976a1e09" providerId="ADAL" clId="{1489CFAF-8848-4BD1-8961-DF19B2A8C6CB}" dt="2025-10-22T13:50:14.823" v="2949" actId="47"/>
        <pc:sldMkLst>
          <pc:docMk/>
          <pc:sldMk cId="272937578" sldId="328"/>
        </pc:sldMkLst>
      </pc:sldChg>
      <pc:sldChg chg="del">
        <pc:chgData name="Malenková Miluše" userId="a413522e-5473-4032-893e-2f73976a1e09" providerId="ADAL" clId="{1489CFAF-8848-4BD1-8961-DF19B2A8C6CB}" dt="2025-10-22T13:50:13.920" v="2947" actId="47"/>
        <pc:sldMkLst>
          <pc:docMk/>
          <pc:sldMk cId="2615445542" sldId="331"/>
        </pc:sldMkLst>
      </pc:sldChg>
      <pc:sldChg chg="del">
        <pc:chgData name="Malenková Miluše" userId="a413522e-5473-4032-893e-2f73976a1e09" providerId="ADAL" clId="{1489CFAF-8848-4BD1-8961-DF19B2A8C6CB}" dt="2025-10-22T13:50:14.395" v="2948" actId="47"/>
        <pc:sldMkLst>
          <pc:docMk/>
          <pc:sldMk cId="3852427547" sldId="332"/>
        </pc:sldMkLst>
      </pc:sldChg>
      <pc:sldChg chg="modSp mod">
        <pc:chgData name="Malenková Miluše" userId="a413522e-5473-4032-893e-2f73976a1e09" providerId="ADAL" clId="{1489CFAF-8848-4BD1-8961-DF19B2A8C6CB}" dt="2025-10-17T10:46:32.675" v="35" actId="20577"/>
        <pc:sldMkLst>
          <pc:docMk/>
          <pc:sldMk cId="2924497719" sldId="333"/>
        </pc:sldMkLst>
        <pc:spChg chg="mod">
          <ac:chgData name="Malenková Miluše" userId="a413522e-5473-4032-893e-2f73976a1e09" providerId="ADAL" clId="{1489CFAF-8848-4BD1-8961-DF19B2A8C6CB}" dt="2025-10-17T10:46:22.378" v="16" actId="20577"/>
          <ac:spMkLst>
            <pc:docMk/>
            <pc:sldMk cId="2924497719" sldId="333"/>
            <ac:spMk id="2" creationId="{4F2BCE0C-50C0-D3EC-65F2-544DBFCF4739}"/>
          </ac:spMkLst>
        </pc:spChg>
        <pc:spChg chg="mod">
          <ac:chgData name="Malenková Miluše" userId="a413522e-5473-4032-893e-2f73976a1e09" providerId="ADAL" clId="{1489CFAF-8848-4BD1-8961-DF19B2A8C6CB}" dt="2025-10-17T10:46:32.675" v="35" actId="20577"/>
          <ac:spMkLst>
            <pc:docMk/>
            <pc:sldMk cId="2924497719" sldId="333"/>
            <ac:spMk id="5" creationId="{24792A64-E2EE-4AE3-7948-E9E20A5F5E8B}"/>
          </ac:spMkLst>
        </pc:spChg>
      </pc:sldChg>
      <pc:sldChg chg="del">
        <pc:chgData name="Malenková Miluše" userId="a413522e-5473-4032-893e-2f73976a1e09" providerId="ADAL" clId="{1489CFAF-8848-4BD1-8961-DF19B2A8C6CB}" dt="2025-10-22T13:50:11.701" v="2943" actId="47"/>
        <pc:sldMkLst>
          <pc:docMk/>
          <pc:sldMk cId="941643845" sldId="334"/>
        </pc:sldMkLst>
      </pc:sldChg>
      <pc:sldChg chg="del">
        <pc:chgData name="Malenková Miluše" userId="a413522e-5473-4032-893e-2f73976a1e09" providerId="ADAL" clId="{1489CFAF-8848-4BD1-8961-DF19B2A8C6CB}" dt="2025-10-22T13:50:12.207" v="2944" actId="47"/>
        <pc:sldMkLst>
          <pc:docMk/>
          <pc:sldMk cId="3116298495" sldId="335"/>
        </pc:sldMkLst>
      </pc:sldChg>
      <pc:sldChg chg="del">
        <pc:chgData name="Malenková Miluše" userId="a413522e-5473-4032-893e-2f73976a1e09" providerId="ADAL" clId="{1489CFAF-8848-4BD1-8961-DF19B2A8C6CB}" dt="2025-10-22T13:50:12.675" v="2945" actId="47"/>
        <pc:sldMkLst>
          <pc:docMk/>
          <pc:sldMk cId="3345514032" sldId="336"/>
        </pc:sldMkLst>
      </pc:sldChg>
      <pc:sldChg chg="del">
        <pc:chgData name="Malenková Miluše" userId="a413522e-5473-4032-893e-2f73976a1e09" providerId="ADAL" clId="{1489CFAF-8848-4BD1-8961-DF19B2A8C6CB}" dt="2025-10-22T13:50:13.411" v="2946" actId="47"/>
        <pc:sldMkLst>
          <pc:docMk/>
          <pc:sldMk cId="1930416905" sldId="337"/>
        </pc:sldMkLst>
      </pc:sldChg>
      <pc:sldChg chg="del">
        <pc:chgData name="Malenková Miluše" userId="a413522e-5473-4032-893e-2f73976a1e09" providerId="ADAL" clId="{1489CFAF-8848-4BD1-8961-DF19B2A8C6CB}" dt="2025-10-22T13:50:17.214" v="2954" actId="47"/>
        <pc:sldMkLst>
          <pc:docMk/>
          <pc:sldMk cId="3315587415" sldId="338"/>
        </pc:sldMkLst>
      </pc:sldChg>
      <pc:sldChg chg="del">
        <pc:chgData name="Malenková Miluše" userId="a413522e-5473-4032-893e-2f73976a1e09" providerId="ADAL" clId="{1489CFAF-8848-4BD1-8961-DF19B2A8C6CB}" dt="2025-10-22T13:50:17.640" v="2955" actId="47"/>
        <pc:sldMkLst>
          <pc:docMk/>
          <pc:sldMk cId="3696972126" sldId="339"/>
        </pc:sldMkLst>
      </pc:sldChg>
      <pc:sldChg chg="del">
        <pc:chgData name="Malenková Miluše" userId="a413522e-5473-4032-893e-2f73976a1e09" providerId="ADAL" clId="{1489CFAF-8848-4BD1-8961-DF19B2A8C6CB}" dt="2025-10-22T13:50:18.439" v="2956" actId="47"/>
        <pc:sldMkLst>
          <pc:docMk/>
          <pc:sldMk cId="133495693" sldId="340"/>
        </pc:sldMkLst>
      </pc:sldChg>
      <pc:sldChg chg="del">
        <pc:chgData name="Malenková Miluše" userId="a413522e-5473-4032-893e-2f73976a1e09" providerId="ADAL" clId="{1489CFAF-8848-4BD1-8961-DF19B2A8C6CB}" dt="2025-10-22T13:50:18.814" v="2957" actId="47"/>
        <pc:sldMkLst>
          <pc:docMk/>
          <pc:sldMk cId="1792144542" sldId="341"/>
        </pc:sldMkLst>
      </pc:sldChg>
      <pc:sldChg chg="del">
        <pc:chgData name="Malenková Miluše" userId="a413522e-5473-4032-893e-2f73976a1e09" providerId="ADAL" clId="{1489CFAF-8848-4BD1-8961-DF19B2A8C6CB}" dt="2025-10-22T13:50:09.125" v="2941" actId="47"/>
        <pc:sldMkLst>
          <pc:docMk/>
          <pc:sldMk cId="2508143318" sldId="342"/>
        </pc:sldMkLst>
      </pc:sldChg>
      <pc:sldChg chg="del">
        <pc:chgData name="Malenková Miluše" userId="a413522e-5473-4032-893e-2f73976a1e09" providerId="ADAL" clId="{1489CFAF-8848-4BD1-8961-DF19B2A8C6CB}" dt="2025-10-22T13:50:19.666" v="2958" actId="47"/>
        <pc:sldMkLst>
          <pc:docMk/>
          <pc:sldMk cId="3363255859" sldId="343"/>
        </pc:sldMkLst>
      </pc:sldChg>
      <pc:sldChg chg="del">
        <pc:chgData name="Malenková Miluše" userId="a413522e-5473-4032-893e-2f73976a1e09" providerId="ADAL" clId="{1489CFAF-8848-4BD1-8961-DF19B2A8C6CB}" dt="2025-10-22T13:50:20.082" v="2959" actId="47"/>
        <pc:sldMkLst>
          <pc:docMk/>
          <pc:sldMk cId="4143319260" sldId="344"/>
        </pc:sldMkLst>
      </pc:sldChg>
      <pc:sldChg chg="del">
        <pc:chgData name="Malenková Miluše" userId="a413522e-5473-4032-893e-2f73976a1e09" providerId="ADAL" clId="{1489CFAF-8848-4BD1-8961-DF19B2A8C6CB}" dt="2025-10-22T13:50:20.792" v="2960" actId="47"/>
        <pc:sldMkLst>
          <pc:docMk/>
          <pc:sldMk cId="164526765" sldId="345"/>
        </pc:sldMkLst>
      </pc:sldChg>
      <pc:sldChg chg="del">
        <pc:chgData name="Malenková Miluše" userId="a413522e-5473-4032-893e-2f73976a1e09" providerId="ADAL" clId="{1489CFAF-8848-4BD1-8961-DF19B2A8C6CB}" dt="2025-10-22T13:50:21.195" v="2961" actId="47"/>
        <pc:sldMkLst>
          <pc:docMk/>
          <pc:sldMk cId="2387771920" sldId="346"/>
        </pc:sldMkLst>
      </pc:sldChg>
      <pc:sldChg chg="del">
        <pc:chgData name="Malenková Miluše" userId="a413522e-5473-4032-893e-2f73976a1e09" providerId="ADAL" clId="{1489CFAF-8848-4BD1-8961-DF19B2A8C6CB}" dt="2025-10-22T13:50:21.794" v="2962" actId="47"/>
        <pc:sldMkLst>
          <pc:docMk/>
          <pc:sldMk cId="3787542145" sldId="347"/>
        </pc:sldMkLst>
      </pc:sldChg>
      <pc:sldChg chg="del">
        <pc:chgData name="Malenková Miluše" userId="a413522e-5473-4032-893e-2f73976a1e09" providerId="ADAL" clId="{1489CFAF-8848-4BD1-8961-DF19B2A8C6CB}" dt="2025-10-22T13:50:22.575" v="2963" actId="47"/>
        <pc:sldMkLst>
          <pc:docMk/>
          <pc:sldMk cId="27342041" sldId="348"/>
        </pc:sldMkLst>
      </pc:sldChg>
      <pc:sldChg chg="del">
        <pc:chgData name="Malenková Miluše" userId="a413522e-5473-4032-893e-2f73976a1e09" providerId="ADAL" clId="{1489CFAF-8848-4BD1-8961-DF19B2A8C6CB}" dt="2025-10-22T13:50:23.399" v="2964" actId="47"/>
        <pc:sldMkLst>
          <pc:docMk/>
          <pc:sldMk cId="4012202383" sldId="349"/>
        </pc:sldMkLst>
      </pc:sldChg>
      <pc:sldChg chg="del">
        <pc:chgData name="Malenková Miluše" userId="a413522e-5473-4032-893e-2f73976a1e09" providerId="ADAL" clId="{1489CFAF-8848-4BD1-8961-DF19B2A8C6CB}" dt="2025-10-22T13:50:24.158" v="2965" actId="47"/>
        <pc:sldMkLst>
          <pc:docMk/>
          <pc:sldMk cId="2622769563" sldId="350"/>
        </pc:sldMkLst>
      </pc:sldChg>
      <pc:sldChg chg="del">
        <pc:chgData name="Malenková Miluše" userId="a413522e-5473-4032-893e-2f73976a1e09" providerId="ADAL" clId="{1489CFAF-8848-4BD1-8961-DF19B2A8C6CB}" dt="2025-10-22T13:50:24.957" v="2966" actId="47"/>
        <pc:sldMkLst>
          <pc:docMk/>
          <pc:sldMk cId="1866254674" sldId="351"/>
        </pc:sldMkLst>
      </pc:sldChg>
      <pc:sldChg chg="del">
        <pc:chgData name="Malenková Miluše" userId="a413522e-5473-4032-893e-2f73976a1e09" providerId="ADAL" clId="{1489CFAF-8848-4BD1-8961-DF19B2A8C6CB}" dt="2025-10-22T13:50:25.726" v="2967" actId="47"/>
        <pc:sldMkLst>
          <pc:docMk/>
          <pc:sldMk cId="2477619916" sldId="352"/>
        </pc:sldMkLst>
      </pc:sldChg>
      <pc:sldChg chg="del">
        <pc:chgData name="Malenková Miluše" userId="a413522e-5473-4032-893e-2f73976a1e09" providerId="ADAL" clId="{1489CFAF-8848-4BD1-8961-DF19B2A8C6CB}" dt="2025-10-22T13:50:26.423" v="2968" actId="47"/>
        <pc:sldMkLst>
          <pc:docMk/>
          <pc:sldMk cId="2678689241" sldId="353"/>
        </pc:sldMkLst>
      </pc:sldChg>
      <pc:sldChg chg="del">
        <pc:chgData name="Malenková Miluše" userId="a413522e-5473-4032-893e-2f73976a1e09" providerId="ADAL" clId="{1489CFAF-8848-4BD1-8961-DF19B2A8C6CB}" dt="2025-10-22T13:50:27.326" v="2969" actId="47"/>
        <pc:sldMkLst>
          <pc:docMk/>
          <pc:sldMk cId="2365689369" sldId="354"/>
        </pc:sldMkLst>
      </pc:sldChg>
      <pc:sldChg chg="del">
        <pc:chgData name="Malenková Miluše" userId="a413522e-5473-4032-893e-2f73976a1e09" providerId="ADAL" clId="{1489CFAF-8848-4BD1-8961-DF19B2A8C6CB}" dt="2025-10-22T13:50:27.993" v="2970" actId="47"/>
        <pc:sldMkLst>
          <pc:docMk/>
          <pc:sldMk cId="1179023542" sldId="355"/>
        </pc:sldMkLst>
      </pc:sldChg>
      <pc:sldChg chg="del">
        <pc:chgData name="Malenková Miluše" userId="a413522e-5473-4032-893e-2f73976a1e09" providerId="ADAL" clId="{1489CFAF-8848-4BD1-8961-DF19B2A8C6CB}" dt="2025-10-22T13:50:28.649" v="2971" actId="47"/>
        <pc:sldMkLst>
          <pc:docMk/>
          <pc:sldMk cId="3713704746" sldId="357"/>
        </pc:sldMkLst>
      </pc:sldChg>
      <pc:sldChg chg="del">
        <pc:chgData name="Malenková Miluše" userId="a413522e-5473-4032-893e-2f73976a1e09" providerId="ADAL" clId="{1489CFAF-8848-4BD1-8961-DF19B2A8C6CB}" dt="2025-10-22T13:50:29.747" v="2972" actId="47"/>
        <pc:sldMkLst>
          <pc:docMk/>
          <pc:sldMk cId="3589653805" sldId="358"/>
        </pc:sldMkLst>
      </pc:sldChg>
      <pc:sldChg chg="del">
        <pc:chgData name="Malenková Miluše" userId="a413522e-5473-4032-893e-2f73976a1e09" providerId="ADAL" clId="{1489CFAF-8848-4BD1-8961-DF19B2A8C6CB}" dt="2025-10-22T13:50:30.631" v="2973" actId="47"/>
        <pc:sldMkLst>
          <pc:docMk/>
          <pc:sldMk cId="1914273058" sldId="359"/>
        </pc:sldMkLst>
      </pc:sldChg>
      <pc:sldChg chg="del">
        <pc:chgData name="Malenková Miluše" userId="a413522e-5473-4032-893e-2f73976a1e09" providerId="ADAL" clId="{1489CFAF-8848-4BD1-8961-DF19B2A8C6CB}" dt="2025-10-22T13:50:31.451" v="2974" actId="47"/>
        <pc:sldMkLst>
          <pc:docMk/>
          <pc:sldMk cId="3514957044" sldId="360"/>
        </pc:sldMkLst>
      </pc:sldChg>
      <pc:sldChg chg="del">
        <pc:chgData name="Malenková Miluše" userId="a413522e-5473-4032-893e-2f73976a1e09" providerId="ADAL" clId="{1489CFAF-8848-4BD1-8961-DF19B2A8C6CB}" dt="2025-10-22T13:50:32.245" v="2975" actId="47"/>
        <pc:sldMkLst>
          <pc:docMk/>
          <pc:sldMk cId="2591095779" sldId="361"/>
        </pc:sldMkLst>
      </pc:sldChg>
      <pc:sldChg chg="del">
        <pc:chgData name="Malenková Miluše" userId="a413522e-5473-4032-893e-2f73976a1e09" providerId="ADAL" clId="{1489CFAF-8848-4BD1-8961-DF19B2A8C6CB}" dt="2025-10-22T13:50:32.992" v="2976" actId="47"/>
        <pc:sldMkLst>
          <pc:docMk/>
          <pc:sldMk cId="1965688297" sldId="362"/>
        </pc:sldMkLst>
      </pc:sldChg>
      <pc:sldChg chg="modSp mod">
        <pc:chgData name="Malenková Miluše" userId="a413522e-5473-4032-893e-2f73976a1e09" providerId="ADAL" clId="{1489CFAF-8848-4BD1-8961-DF19B2A8C6CB}" dt="2025-10-22T13:50:44.033" v="2995" actId="20577"/>
        <pc:sldMkLst>
          <pc:docMk/>
          <pc:sldMk cId="3287649397" sldId="363"/>
        </pc:sldMkLst>
        <pc:spChg chg="mod">
          <ac:chgData name="Malenková Miluše" userId="a413522e-5473-4032-893e-2f73976a1e09" providerId="ADAL" clId="{1489CFAF-8848-4BD1-8961-DF19B2A8C6CB}" dt="2025-10-22T13:50:44.033" v="2995" actId="20577"/>
          <ac:spMkLst>
            <pc:docMk/>
            <pc:sldMk cId="3287649397" sldId="363"/>
            <ac:spMk id="3" creationId="{412B0D25-D6F9-4E5F-971E-D46F4C8207D0}"/>
          </ac:spMkLst>
        </pc:spChg>
      </pc:sldChg>
      <pc:sldChg chg="modSp add mod">
        <pc:chgData name="Malenková Miluše" userId="a413522e-5473-4032-893e-2f73976a1e09" providerId="ADAL" clId="{1489CFAF-8848-4BD1-8961-DF19B2A8C6CB}" dt="2025-10-22T06:39:03.033" v="782" actId="113"/>
        <pc:sldMkLst>
          <pc:docMk/>
          <pc:sldMk cId="1916867518" sldId="364"/>
        </pc:sldMkLst>
        <pc:spChg chg="mod">
          <ac:chgData name="Malenková Miluše" userId="a413522e-5473-4032-893e-2f73976a1e09" providerId="ADAL" clId="{1489CFAF-8848-4BD1-8961-DF19B2A8C6CB}" dt="2025-10-22T06:37:19.291" v="770"/>
          <ac:spMkLst>
            <pc:docMk/>
            <pc:sldMk cId="1916867518" sldId="364"/>
            <ac:spMk id="3" creationId="{082B61DD-4815-D8D7-64AC-47DDBCCA696B}"/>
          </ac:spMkLst>
        </pc:spChg>
        <pc:spChg chg="mod">
          <ac:chgData name="Malenková Miluše" userId="a413522e-5473-4032-893e-2f73976a1e09" providerId="ADAL" clId="{1489CFAF-8848-4BD1-8961-DF19B2A8C6CB}" dt="2025-10-22T06:39:03.033" v="782" actId="113"/>
          <ac:spMkLst>
            <pc:docMk/>
            <pc:sldMk cId="1916867518" sldId="364"/>
            <ac:spMk id="4" creationId="{81344246-360B-B1AF-BA8C-1F7646D3B380}"/>
          </ac:spMkLst>
        </pc:spChg>
      </pc:sldChg>
      <pc:sldChg chg="new del">
        <pc:chgData name="Malenková Miluše" userId="a413522e-5473-4032-893e-2f73976a1e09" providerId="ADAL" clId="{1489CFAF-8848-4BD1-8961-DF19B2A8C6CB}" dt="2025-10-17T10:49:26.340" v="61" actId="680"/>
        <pc:sldMkLst>
          <pc:docMk/>
          <pc:sldMk cId="3408140961" sldId="364"/>
        </pc:sldMkLst>
      </pc:sldChg>
      <pc:sldChg chg="delSp modSp add del mod">
        <pc:chgData name="Malenková Miluše" userId="a413522e-5473-4032-893e-2f73976a1e09" providerId="ADAL" clId="{1489CFAF-8848-4BD1-8961-DF19B2A8C6CB}" dt="2025-10-22T08:51:51.172" v="1348" actId="47"/>
        <pc:sldMkLst>
          <pc:docMk/>
          <pc:sldMk cId="52577808" sldId="365"/>
        </pc:sldMkLst>
        <pc:spChg chg="del mod">
          <ac:chgData name="Malenková Miluše" userId="a413522e-5473-4032-893e-2f73976a1e09" providerId="ADAL" clId="{1489CFAF-8848-4BD1-8961-DF19B2A8C6CB}" dt="2025-10-22T08:41:41.229" v="1283"/>
          <ac:spMkLst>
            <pc:docMk/>
            <pc:sldMk cId="52577808" sldId="365"/>
            <ac:spMk id="3" creationId="{C1868EBA-E3CF-7B56-687A-E9B7EFE3A031}"/>
          </ac:spMkLst>
        </pc:spChg>
      </pc:sldChg>
      <pc:sldChg chg="new del">
        <pc:chgData name="Malenková Miluše" userId="a413522e-5473-4032-893e-2f73976a1e09" providerId="ADAL" clId="{1489CFAF-8848-4BD1-8961-DF19B2A8C6CB}" dt="2025-10-17T10:53:44.073" v="128" actId="680"/>
        <pc:sldMkLst>
          <pc:docMk/>
          <pc:sldMk cId="4105786441" sldId="365"/>
        </pc:sldMkLst>
      </pc:sldChg>
      <pc:sldChg chg="new del">
        <pc:chgData name="Malenková Miluše" userId="a413522e-5473-4032-893e-2f73976a1e09" providerId="ADAL" clId="{1489CFAF-8848-4BD1-8961-DF19B2A8C6CB}" dt="2025-10-17T10:54:53.914" v="140" actId="680"/>
        <pc:sldMkLst>
          <pc:docMk/>
          <pc:sldMk cId="1125768949" sldId="366"/>
        </pc:sldMkLst>
      </pc:sldChg>
      <pc:sldChg chg="add">
        <pc:chgData name="Malenková Miluše" userId="a413522e-5473-4032-893e-2f73976a1e09" providerId="ADAL" clId="{1489CFAF-8848-4BD1-8961-DF19B2A8C6CB}" dt="2025-10-17T10:55:01.072" v="141" actId="2890"/>
        <pc:sldMkLst>
          <pc:docMk/>
          <pc:sldMk cId="2324851710" sldId="366"/>
        </pc:sldMkLst>
      </pc:sldChg>
      <pc:sldChg chg="modSp add mod">
        <pc:chgData name="Malenková Miluše" userId="a413522e-5473-4032-893e-2f73976a1e09" providerId="ADAL" clId="{1489CFAF-8848-4BD1-8961-DF19B2A8C6CB}" dt="2025-10-22T15:32:22.158" v="2999" actId="20577"/>
        <pc:sldMkLst>
          <pc:docMk/>
          <pc:sldMk cId="2376792712" sldId="367"/>
        </pc:sldMkLst>
        <pc:spChg chg="mod">
          <ac:chgData name="Malenková Miluše" userId="a413522e-5473-4032-893e-2f73976a1e09" providerId="ADAL" clId="{1489CFAF-8848-4BD1-8961-DF19B2A8C6CB}" dt="2025-10-17T10:56:11.961" v="156" actId="20577"/>
          <ac:spMkLst>
            <pc:docMk/>
            <pc:sldMk cId="2376792712" sldId="367"/>
            <ac:spMk id="3" creationId="{DC87AFB1-DB59-D2C4-A9BA-1E179D03A122}"/>
          </ac:spMkLst>
        </pc:spChg>
        <pc:spChg chg="mod">
          <ac:chgData name="Malenková Miluše" userId="a413522e-5473-4032-893e-2f73976a1e09" providerId="ADAL" clId="{1489CFAF-8848-4BD1-8961-DF19B2A8C6CB}" dt="2025-10-22T15:32:22.158" v="2999" actId="20577"/>
          <ac:spMkLst>
            <pc:docMk/>
            <pc:sldMk cId="2376792712" sldId="367"/>
            <ac:spMk id="4" creationId="{512405DA-EA86-07FF-F04B-213B8C607A05}"/>
          </ac:spMkLst>
        </pc:spChg>
      </pc:sldChg>
      <pc:sldChg chg="modSp add mod">
        <pc:chgData name="Malenková Miluše" userId="a413522e-5473-4032-893e-2f73976a1e09" providerId="ADAL" clId="{1489CFAF-8848-4BD1-8961-DF19B2A8C6CB}" dt="2025-10-22T15:37:25.729" v="3005" actId="113"/>
        <pc:sldMkLst>
          <pc:docMk/>
          <pc:sldMk cId="741614600" sldId="368"/>
        </pc:sldMkLst>
        <pc:spChg chg="mod">
          <ac:chgData name="Malenková Miluše" userId="a413522e-5473-4032-893e-2f73976a1e09" providerId="ADAL" clId="{1489CFAF-8848-4BD1-8961-DF19B2A8C6CB}" dt="2025-10-22T06:40:01.952" v="790" actId="20577"/>
          <ac:spMkLst>
            <pc:docMk/>
            <pc:sldMk cId="741614600" sldId="368"/>
            <ac:spMk id="3" creationId="{AB408422-EC4F-B5D3-4E76-397A99EE8652}"/>
          </ac:spMkLst>
        </pc:spChg>
        <pc:spChg chg="mod">
          <ac:chgData name="Malenková Miluše" userId="a413522e-5473-4032-893e-2f73976a1e09" providerId="ADAL" clId="{1489CFAF-8848-4BD1-8961-DF19B2A8C6CB}" dt="2025-10-22T15:37:25.729" v="3005" actId="113"/>
          <ac:spMkLst>
            <pc:docMk/>
            <pc:sldMk cId="741614600" sldId="368"/>
            <ac:spMk id="4" creationId="{0FF5F404-9ED4-E5E6-89E5-C268BBEE28F1}"/>
          </ac:spMkLst>
        </pc:spChg>
      </pc:sldChg>
      <pc:sldChg chg="modSp add mod">
        <pc:chgData name="Malenková Miluše" userId="a413522e-5473-4032-893e-2f73976a1e09" providerId="ADAL" clId="{1489CFAF-8848-4BD1-8961-DF19B2A8C6CB}" dt="2025-10-22T06:48:51.994" v="842" actId="113"/>
        <pc:sldMkLst>
          <pc:docMk/>
          <pc:sldMk cId="2551045990" sldId="369"/>
        </pc:sldMkLst>
        <pc:spChg chg="mod">
          <ac:chgData name="Malenková Miluše" userId="a413522e-5473-4032-893e-2f73976a1e09" providerId="ADAL" clId="{1489CFAF-8848-4BD1-8961-DF19B2A8C6CB}" dt="2025-10-22T06:45:09.623" v="815"/>
          <ac:spMkLst>
            <pc:docMk/>
            <pc:sldMk cId="2551045990" sldId="369"/>
            <ac:spMk id="3" creationId="{9D409206-74BF-02D3-8ECE-D6E958F9385B}"/>
          </ac:spMkLst>
        </pc:spChg>
        <pc:spChg chg="mod">
          <ac:chgData name="Malenková Miluše" userId="a413522e-5473-4032-893e-2f73976a1e09" providerId="ADAL" clId="{1489CFAF-8848-4BD1-8961-DF19B2A8C6CB}" dt="2025-10-22T06:48:51.994" v="842" actId="113"/>
          <ac:spMkLst>
            <pc:docMk/>
            <pc:sldMk cId="2551045990" sldId="369"/>
            <ac:spMk id="4" creationId="{F7D4B266-38C5-69B2-7482-ED083E3F75D4}"/>
          </ac:spMkLst>
        </pc:spChg>
      </pc:sldChg>
      <pc:sldChg chg="new del">
        <pc:chgData name="Malenková Miluše" userId="a413522e-5473-4032-893e-2f73976a1e09" providerId="ADAL" clId="{1489CFAF-8848-4BD1-8961-DF19B2A8C6CB}" dt="2025-10-22T06:43:42.179" v="805" actId="680"/>
        <pc:sldMkLst>
          <pc:docMk/>
          <pc:sldMk cId="3922776214" sldId="369"/>
        </pc:sldMkLst>
      </pc:sldChg>
      <pc:sldChg chg="new del">
        <pc:chgData name="Malenková Miluše" userId="a413522e-5473-4032-893e-2f73976a1e09" providerId="ADAL" clId="{1489CFAF-8848-4BD1-8961-DF19B2A8C6CB}" dt="2025-10-22T06:49:41.936" v="844" actId="680"/>
        <pc:sldMkLst>
          <pc:docMk/>
          <pc:sldMk cId="417681035" sldId="370"/>
        </pc:sldMkLst>
      </pc:sldChg>
      <pc:sldChg chg="new del">
        <pc:chgData name="Malenková Miluše" userId="a413522e-5473-4032-893e-2f73976a1e09" providerId="ADAL" clId="{1489CFAF-8848-4BD1-8961-DF19B2A8C6CB}" dt="2025-10-22T06:44:32.728" v="808" actId="680"/>
        <pc:sldMkLst>
          <pc:docMk/>
          <pc:sldMk cId="3377706628" sldId="370"/>
        </pc:sldMkLst>
      </pc:sldChg>
      <pc:sldChg chg="modSp add mod ord">
        <pc:chgData name="Malenková Miluše" userId="a413522e-5473-4032-893e-2f73976a1e09" providerId="ADAL" clId="{1489CFAF-8848-4BD1-8961-DF19B2A8C6CB}" dt="2025-10-22T15:40:46.955" v="3013"/>
        <pc:sldMkLst>
          <pc:docMk/>
          <pc:sldMk cId="3408225395" sldId="370"/>
        </pc:sldMkLst>
        <pc:spChg chg="mod">
          <ac:chgData name="Malenková Miluše" userId="a413522e-5473-4032-893e-2f73976a1e09" providerId="ADAL" clId="{1489CFAF-8848-4BD1-8961-DF19B2A8C6CB}" dt="2025-10-22T06:51:52.240" v="861" actId="20577"/>
          <ac:spMkLst>
            <pc:docMk/>
            <pc:sldMk cId="3408225395" sldId="370"/>
            <ac:spMk id="3" creationId="{D78BB691-FBF2-BADD-9E56-8563907A7A70}"/>
          </ac:spMkLst>
        </pc:spChg>
        <pc:spChg chg="mod">
          <ac:chgData name="Malenková Miluše" userId="a413522e-5473-4032-893e-2f73976a1e09" providerId="ADAL" clId="{1489CFAF-8848-4BD1-8961-DF19B2A8C6CB}" dt="2025-10-22T06:53:58.810" v="890" actId="113"/>
          <ac:spMkLst>
            <pc:docMk/>
            <pc:sldMk cId="3408225395" sldId="370"/>
            <ac:spMk id="4" creationId="{34512AD1-BE10-E63C-1B92-6DB452DEF6F1}"/>
          </ac:spMkLst>
        </pc:spChg>
      </pc:sldChg>
      <pc:sldChg chg="new del">
        <pc:chgData name="Malenková Miluše" userId="a413522e-5473-4032-893e-2f73976a1e09" providerId="ADAL" clId="{1489CFAF-8848-4BD1-8961-DF19B2A8C6CB}" dt="2025-10-22T06:49:49.056" v="846" actId="680"/>
        <pc:sldMkLst>
          <pc:docMk/>
          <pc:sldMk cId="3637468342" sldId="370"/>
        </pc:sldMkLst>
      </pc:sldChg>
      <pc:sldChg chg="modSp add mod">
        <pc:chgData name="Malenková Miluše" userId="a413522e-5473-4032-893e-2f73976a1e09" providerId="ADAL" clId="{1489CFAF-8848-4BD1-8961-DF19B2A8C6CB}" dt="2025-10-22T07:03:08.934" v="1026" actId="20577"/>
        <pc:sldMkLst>
          <pc:docMk/>
          <pc:sldMk cId="790224642" sldId="371"/>
        </pc:sldMkLst>
        <pc:spChg chg="mod">
          <ac:chgData name="Malenková Miluše" userId="a413522e-5473-4032-893e-2f73976a1e09" providerId="ADAL" clId="{1489CFAF-8848-4BD1-8961-DF19B2A8C6CB}" dt="2025-10-22T07:02:53.715" v="1022" actId="20577"/>
          <ac:spMkLst>
            <pc:docMk/>
            <pc:sldMk cId="790224642" sldId="371"/>
            <ac:spMk id="3" creationId="{DBC81609-509A-CA79-557D-D927BE69B47B}"/>
          </ac:spMkLst>
        </pc:spChg>
        <pc:spChg chg="mod">
          <ac:chgData name="Malenková Miluše" userId="a413522e-5473-4032-893e-2f73976a1e09" providerId="ADAL" clId="{1489CFAF-8848-4BD1-8961-DF19B2A8C6CB}" dt="2025-10-22T07:03:08.934" v="1026" actId="20577"/>
          <ac:spMkLst>
            <pc:docMk/>
            <pc:sldMk cId="790224642" sldId="371"/>
            <ac:spMk id="4" creationId="{550DC045-2ADB-1663-3A94-3EEA04030171}"/>
          </ac:spMkLst>
        </pc:spChg>
      </pc:sldChg>
      <pc:sldChg chg="new del">
        <pc:chgData name="Malenková Miluše" userId="a413522e-5473-4032-893e-2f73976a1e09" providerId="ADAL" clId="{1489CFAF-8848-4BD1-8961-DF19B2A8C6CB}" dt="2025-10-22T06:54:15.098" v="892" actId="680"/>
        <pc:sldMkLst>
          <pc:docMk/>
          <pc:sldMk cId="3465415006" sldId="371"/>
        </pc:sldMkLst>
      </pc:sldChg>
      <pc:sldChg chg="addSp modSp add mod">
        <pc:chgData name="Malenková Miluše" userId="a413522e-5473-4032-893e-2f73976a1e09" providerId="ADAL" clId="{1489CFAF-8848-4BD1-8961-DF19B2A8C6CB}" dt="2025-10-22T07:10:12.143" v="1133" actId="20577"/>
        <pc:sldMkLst>
          <pc:docMk/>
          <pc:sldMk cId="1195850761" sldId="372"/>
        </pc:sldMkLst>
        <pc:spChg chg="mod">
          <ac:chgData name="Malenková Miluše" userId="a413522e-5473-4032-893e-2f73976a1e09" providerId="ADAL" clId="{1489CFAF-8848-4BD1-8961-DF19B2A8C6CB}" dt="2025-10-22T07:02:39.711" v="1008" actId="20577"/>
          <ac:spMkLst>
            <pc:docMk/>
            <pc:sldMk cId="1195850761" sldId="372"/>
            <ac:spMk id="3" creationId="{7538370D-78CA-D59F-427B-5BF2EA180E42}"/>
          </ac:spMkLst>
        </pc:spChg>
        <pc:spChg chg="mod">
          <ac:chgData name="Malenková Miluše" userId="a413522e-5473-4032-893e-2f73976a1e09" providerId="ADAL" clId="{1489CFAF-8848-4BD1-8961-DF19B2A8C6CB}" dt="2025-10-22T07:10:12.143" v="1133" actId="20577"/>
          <ac:spMkLst>
            <pc:docMk/>
            <pc:sldMk cId="1195850761" sldId="372"/>
            <ac:spMk id="4" creationId="{33060274-1D76-F9DD-0516-F0137ABEC6FA}"/>
          </ac:spMkLst>
        </pc:spChg>
        <pc:picChg chg="add mod">
          <ac:chgData name="Malenková Miluše" userId="a413522e-5473-4032-893e-2f73976a1e09" providerId="ADAL" clId="{1489CFAF-8848-4BD1-8961-DF19B2A8C6CB}" dt="2025-10-22T07:07:49.588" v="1050" actId="14100"/>
          <ac:picMkLst>
            <pc:docMk/>
            <pc:sldMk cId="1195850761" sldId="372"/>
            <ac:picMk id="5" creationId="{3F7F469C-ECAC-FC88-A07A-F166AB65AD32}"/>
          </ac:picMkLst>
        </pc:picChg>
      </pc:sldChg>
      <pc:sldChg chg="add del">
        <pc:chgData name="Malenková Miluše" userId="a413522e-5473-4032-893e-2f73976a1e09" providerId="ADAL" clId="{1489CFAF-8848-4BD1-8961-DF19B2A8C6CB}" dt="2025-10-22T07:11:06.851" v="1135" actId="2890"/>
        <pc:sldMkLst>
          <pc:docMk/>
          <pc:sldMk cId="94737566" sldId="373"/>
        </pc:sldMkLst>
      </pc:sldChg>
      <pc:sldChg chg="modSp add mod ord">
        <pc:chgData name="Malenková Miluše" userId="a413522e-5473-4032-893e-2f73976a1e09" providerId="ADAL" clId="{1489CFAF-8848-4BD1-8961-DF19B2A8C6CB}" dt="2025-10-22T08:15:41.929" v="1279" actId="6549"/>
        <pc:sldMkLst>
          <pc:docMk/>
          <pc:sldMk cId="2088355899" sldId="373"/>
        </pc:sldMkLst>
        <pc:spChg chg="mod">
          <ac:chgData name="Malenková Miluše" userId="a413522e-5473-4032-893e-2f73976a1e09" providerId="ADAL" clId="{1489CFAF-8848-4BD1-8961-DF19B2A8C6CB}" dt="2025-10-22T07:12:14.155" v="1160" actId="20577"/>
          <ac:spMkLst>
            <pc:docMk/>
            <pc:sldMk cId="2088355899" sldId="373"/>
            <ac:spMk id="3" creationId="{726774E1-E961-01C2-90CB-F481491E2337}"/>
          </ac:spMkLst>
        </pc:spChg>
        <pc:spChg chg="mod">
          <ac:chgData name="Malenková Miluše" userId="a413522e-5473-4032-893e-2f73976a1e09" providerId="ADAL" clId="{1489CFAF-8848-4BD1-8961-DF19B2A8C6CB}" dt="2025-10-22T08:15:41.929" v="1279" actId="6549"/>
          <ac:spMkLst>
            <pc:docMk/>
            <pc:sldMk cId="2088355899" sldId="373"/>
            <ac:spMk id="4" creationId="{5F002BAC-8DDC-86CB-76C2-27F25D21111E}"/>
          </ac:spMkLst>
        </pc:spChg>
      </pc:sldChg>
      <pc:sldChg chg="addSp modSp add mod">
        <pc:chgData name="Malenková Miluše" userId="a413522e-5473-4032-893e-2f73976a1e09" providerId="ADAL" clId="{1489CFAF-8848-4BD1-8961-DF19B2A8C6CB}" dt="2025-10-22T08:02:47.513" v="1224" actId="6549"/>
        <pc:sldMkLst>
          <pc:docMk/>
          <pc:sldMk cId="8662586" sldId="374"/>
        </pc:sldMkLst>
        <pc:spChg chg="mod">
          <ac:chgData name="Malenková Miluše" userId="a413522e-5473-4032-893e-2f73976a1e09" providerId="ADAL" clId="{1489CFAF-8848-4BD1-8961-DF19B2A8C6CB}" dt="2025-10-22T08:02:47.513" v="1224" actId="6549"/>
          <ac:spMkLst>
            <pc:docMk/>
            <pc:sldMk cId="8662586" sldId="374"/>
            <ac:spMk id="3" creationId="{1C86E7EB-1C50-0E8F-3D1D-8639CAB86108}"/>
          </ac:spMkLst>
        </pc:spChg>
        <pc:spChg chg="mod">
          <ac:chgData name="Malenková Miluše" userId="a413522e-5473-4032-893e-2f73976a1e09" providerId="ADAL" clId="{1489CFAF-8848-4BD1-8961-DF19B2A8C6CB}" dt="2025-10-22T08:01:33.041" v="1205" actId="20577"/>
          <ac:spMkLst>
            <pc:docMk/>
            <pc:sldMk cId="8662586" sldId="374"/>
            <ac:spMk id="4" creationId="{B994D8F3-8249-A828-03AC-371999147376}"/>
          </ac:spMkLst>
        </pc:spChg>
        <pc:graphicFrameChg chg="add mod modGraphic">
          <ac:chgData name="Malenková Miluše" userId="a413522e-5473-4032-893e-2f73976a1e09" providerId="ADAL" clId="{1489CFAF-8848-4BD1-8961-DF19B2A8C6CB}" dt="2025-10-22T08:02:30.971" v="1219" actId="14734"/>
          <ac:graphicFrameMkLst>
            <pc:docMk/>
            <pc:sldMk cId="8662586" sldId="374"/>
            <ac:graphicFrameMk id="2" creationId="{793FDF82-BDA4-0343-6797-5E117298A66F}"/>
          </ac:graphicFrameMkLst>
        </pc:graphicFrameChg>
      </pc:sldChg>
      <pc:sldChg chg="addSp delSp modSp add del mod">
        <pc:chgData name="Malenková Miluše" userId="a413522e-5473-4032-893e-2f73976a1e09" providerId="ADAL" clId="{1489CFAF-8848-4BD1-8961-DF19B2A8C6CB}" dt="2025-10-22T08:11:51.063" v="1267" actId="47"/>
        <pc:sldMkLst>
          <pc:docMk/>
          <pc:sldMk cId="2739331074" sldId="375"/>
        </pc:sldMkLst>
        <pc:spChg chg="mod">
          <ac:chgData name="Malenková Miluše" userId="a413522e-5473-4032-893e-2f73976a1e09" providerId="ADAL" clId="{1489CFAF-8848-4BD1-8961-DF19B2A8C6CB}" dt="2025-10-22T08:03:06.108" v="1228" actId="20577"/>
          <ac:spMkLst>
            <pc:docMk/>
            <pc:sldMk cId="2739331074" sldId="375"/>
            <ac:spMk id="3" creationId="{EE9AD399-6218-E30F-72FB-9F851886FD25}"/>
          </ac:spMkLst>
        </pc:spChg>
        <pc:graphicFrameChg chg="del">
          <ac:chgData name="Malenková Miluše" userId="a413522e-5473-4032-893e-2f73976a1e09" providerId="ADAL" clId="{1489CFAF-8848-4BD1-8961-DF19B2A8C6CB}" dt="2025-10-22T08:03:31.242" v="1229" actId="478"/>
          <ac:graphicFrameMkLst>
            <pc:docMk/>
            <pc:sldMk cId="2739331074" sldId="375"/>
            <ac:graphicFrameMk id="2" creationId="{78174FE1-D82C-E294-1ECB-E446B8E2CFCB}"/>
          </ac:graphicFrameMkLst>
        </pc:graphicFrameChg>
        <pc:graphicFrameChg chg="add mod modGraphic">
          <ac:chgData name="Malenková Miluše" userId="a413522e-5473-4032-893e-2f73976a1e09" providerId="ADAL" clId="{1489CFAF-8848-4BD1-8961-DF19B2A8C6CB}" dt="2025-10-22T08:04:13.953" v="1240" actId="14100"/>
          <ac:graphicFrameMkLst>
            <pc:docMk/>
            <pc:sldMk cId="2739331074" sldId="375"/>
            <ac:graphicFrameMk id="5" creationId="{1222FACF-9A21-45EE-94B0-4298CA2AF7C2}"/>
          </ac:graphicFrameMkLst>
        </pc:graphicFrameChg>
      </pc:sldChg>
      <pc:sldChg chg="new del">
        <pc:chgData name="Malenková Miluše" userId="a413522e-5473-4032-893e-2f73976a1e09" providerId="ADAL" clId="{1489CFAF-8848-4BD1-8961-DF19B2A8C6CB}" dt="2025-10-22T08:02:57.758" v="1226" actId="680"/>
        <pc:sldMkLst>
          <pc:docMk/>
          <pc:sldMk cId="3517488059" sldId="375"/>
        </pc:sldMkLst>
      </pc:sldChg>
      <pc:sldChg chg="modSp add mod">
        <pc:chgData name="Malenková Miluše" userId="a413522e-5473-4032-893e-2f73976a1e09" providerId="ADAL" clId="{1489CFAF-8848-4BD1-8961-DF19B2A8C6CB}" dt="2025-10-22T08:05:51.929" v="1251" actId="14100"/>
        <pc:sldMkLst>
          <pc:docMk/>
          <pc:sldMk cId="212457023" sldId="376"/>
        </pc:sldMkLst>
        <pc:spChg chg="mod">
          <ac:chgData name="Malenková Miluše" userId="a413522e-5473-4032-893e-2f73976a1e09" providerId="ADAL" clId="{1489CFAF-8848-4BD1-8961-DF19B2A8C6CB}" dt="2025-10-22T08:04:46.202" v="1244" actId="20577"/>
          <ac:spMkLst>
            <pc:docMk/>
            <pc:sldMk cId="212457023" sldId="376"/>
            <ac:spMk id="3" creationId="{472E9F56-3093-2684-6F12-05C72B962BB8}"/>
          </ac:spMkLst>
        </pc:spChg>
        <pc:graphicFrameChg chg="mod modGraphic">
          <ac:chgData name="Malenková Miluše" userId="a413522e-5473-4032-893e-2f73976a1e09" providerId="ADAL" clId="{1489CFAF-8848-4BD1-8961-DF19B2A8C6CB}" dt="2025-10-22T08:05:51.929" v="1251" actId="14100"/>
          <ac:graphicFrameMkLst>
            <pc:docMk/>
            <pc:sldMk cId="212457023" sldId="376"/>
            <ac:graphicFrameMk id="2" creationId="{330AF346-F36E-2780-2F53-4C0EBE75A632}"/>
          </ac:graphicFrameMkLst>
        </pc:graphicFrameChg>
      </pc:sldChg>
      <pc:sldChg chg="addSp modSp add mod ord">
        <pc:chgData name="Malenková Miluše" userId="a413522e-5473-4032-893e-2f73976a1e09" providerId="ADAL" clId="{1489CFAF-8848-4BD1-8961-DF19B2A8C6CB}" dt="2025-10-22T08:54:00.210" v="1354" actId="14100"/>
        <pc:sldMkLst>
          <pc:docMk/>
          <pc:sldMk cId="3561692570" sldId="377"/>
        </pc:sldMkLst>
        <pc:spChg chg="mod">
          <ac:chgData name="Malenková Miluše" userId="a413522e-5473-4032-893e-2f73976a1e09" providerId="ADAL" clId="{1489CFAF-8848-4BD1-8961-DF19B2A8C6CB}" dt="2025-10-22T08:49:57.803" v="1304"/>
          <ac:spMkLst>
            <pc:docMk/>
            <pc:sldMk cId="3561692570" sldId="377"/>
            <ac:spMk id="3" creationId="{2F111BEB-C9DA-33CD-DC72-F62A17504B33}"/>
          </ac:spMkLst>
        </pc:spChg>
        <pc:spChg chg="mod">
          <ac:chgData name="Malenková Miluše" userId="a413522e-5473-4032-893e-2f73976a1e09" providerId="ADAL" clId="{1489CFAF-8848-4BD1-8961-DF19B2A8C6CB}" dt="2025-10-22T08:51:31.782" v="1347" actId="20577"/>
          <ac:spMkLst>
            <pc:docMk/>
            <pc:sldMk cId="3561692570" sldId="377"/>
            <ac:spMk id="4" creationId="{B19649EA-32AE-DB22-B040-225D3A8D8CE1}"/>
          </ac:spMkLst>
        </pc:spChg>
        <pc:graphicFrameChg chg="add mod modGraphic">
          <ac:chgData name="Malenková Miluše" userId="a413522e-5473-4032-893e-2f73976a1e09" providerId="ADAL" clId="{1489CFAF-8848-4BD1-8961-DF19B2A8C6CB}" dt="2025-10-22T08:54:00.210" v="1354" actId="14100"/>
          <ac:graphicFrameMkLst>
            <pc:docMk/>
            <pc:sldMk cId="3561692570" sldId="377"/>
            <ac:graphicFrameMk id="2" creationId="{BBA252D6-B170-37E9-03FA-6B9041762F1E}"/>
          </ac:graphicFrameMkLst>
        </pc:graphicFrameChg>
      </pc:sldChg>
      <pc:sldChg chg="new del">
        <pc:chgData name="Malenková Miluše" userId="a413522e-5473-4032-893e-2f73976a1e09" providerId="ADAL" clId="{1489CFAF-8848-4BD1-8961-DF19B2A8C6CB}" dt="2025-10-22T08:48:49.403" v="1285" actId="680"/>
        <pc:sldMkLst>
          <pc:docMk/>
          <pc:sldMk cId="1406135645" sldId="378"/>
        </pc:sldMkLst>
      </pc:sldChg>
      <pc:sldChg chg="delSp modSp add mod">
        <pc:chgData name="Malenková Miluše" userId="a413522e-5473-4032-893e-2f73976a1e09" providerId="ADAL" clId="{1489CFAF-8848-4BD1-8961-DF19B2A8C6CB}" dt="2025-10-22T09:12:16.970" v="1712" actId="6549"/>
        <pc:sldMkLst>
          <pc:docMk/>
          <pc:sldMk cId="3456792316" sldId="378"/>
        </pc:sldMkLst>
        <pc:spChg chg="mod">
          <ac:chgData name="Malenková Miluše" userId="a413522e-5473-4032-893e-2f73976a1e09" providerId="ADAL" clId="{1489CFAF-8848-4BD1-8961-DF19B2A8C6CB}" dt="2025-10-22T08:57:26.426" v="1367" actId="14100"/>
          <ac:spMkLst>
            <pc:docMk/>
            <pc:sldMk cId="3456792316" sldId="378"/>
            <ac:spMk id="3" creationId="{011DA05B-6776-EDCE-77E8-38A606DBF374}"/>
          </ac:spMkLst>
        </pc:spChg>
        <pc:spChg chg="mod">
          <ac:chgData name="Malenková Miluše" userId="a413522e-5473-4032-893e-2f73976a1e09" providerId="ADAL" clId="{1489CFAF-8848-4BD1-8961-DF19B2A8C6CB}" dt="2025-10-22T09:12:16.970" v="1712" actId="6549"/>
          <ac:spMkLst>
            <pc:docMk/>
            <pc:sldMk cId="3456792316" sldId="378"/>
            <ac:spMk id="4" creationId="{40DC8AB6-8545-5D76-CE14-B1E8CC458BF1}"/>
          </ac:spMkLst>
        </pc:spChg>
        <pc:graphicFrameChg chg="del">
          <ac:chgData name="Malenková Miluše" userId="a413522e-5473-4032-893e-2f73976a1e09" providerId="ADAL" clId="{1489CFAF-8848-4BD1-8961-DF19B2A8C6CB}" dt="2025-10-22T08:57:47.335" v="1369" actId="478"/>
          <ac:graphicFrameMkLst>
            <pc:docMk/>
            <pc:sldMk cId="3456792316" sldId="378"/>
            <ac:graphicFrameMk id="2" creationId="{99F57572-F630-A6DC-7E73-81CB1A21479B}"/>
          </ac:graphicFrameMkLst>
        </pc:graphicFrameChg>
      </pc:sldChg>
      <pc:sldChg chg="modSp add mod ord">
        <pc:chgData name="Malenková Miluše" userId="a413522e-5473-4032-893e-2f73976a1e09" providerId="ADAL" clId="{1489CFAF-8848-4BD1-8961-DF19B2A8C6CB}" dt="2025-10-22T15:51:56.297" v="3016"/>
        <pc:sldMkLst>
          <pc:docMk/>
          <pc:sldMk cId="1784258279" sldId="379"/>
        </pc:sldMkLst>
        <pc:spChg chg="mod">
          <ac:chgData name="Malenková Miluše" userId="a413522e-5473-4032-893e-2f73976a1e09" providerId="ADAL" clId="{1489CFAF-8848-4BD1-8961-DF19B2A8C6CB}" dt="2025-10-22T09:07:41.366" v="1547" actId="6549"/>
          <ac:spMkLst>
            <pc:docMk/>
            <pc:sldMk cId="1784258279" sldId="379"/>
            <ac:spMk id="3" creationId="{FEEA08AF-0BDF-1605-EF38-3B1B62BD8D11}"/>
          </ac:spMkLst>
        </pc:spChg>
        <pc:spChg chg="mod">
          <ac:chgData name="Malenková Miluše" userId="a413522e-5473-4032-893e-2f73976a1e09" providerId="ADAL" clId="{1489CFAF-8848-4BD1-8961-DF19B2A8C6CB}" dt="2025-10-22T15:48:58.683" v="3014" actId="20577"/>
          <ac:spMkLst>
            <pc:docMk/>
            <pc:sldMk cId="1784258279" sldId="379"/>
            <ac:spMk id="4" creationId="{7DE22363-BDBD-1E80-024E-E93D1CDB0DC6}"/>
          </ac:spMkLst>
        </pc:spChg>
      </pc:sldChg>
      <pc:sldChg chg="new del">
        <pc:chgData name="Malenková Miluše" userId="a413522e-5473-4032-893e-2f73976a1e09" providerId="ADAL" clId="{1489CFAF-8848-4BD1-8961-DF19B2A8C6CB}" dt="2025-10-22T09:03:49.570" v="1436" actId="680"/>
        <pc:sldMkLst>
          <pc:docMk/>
          <pc:sldMk cId="2190707562" sldId="379"/>
        </pc:sldMkLst>
      </pc:sldChg>
      <pc:sldChg chg="new del">
        <pc:chgData name="Malenková Miluše" userId="a413522e-5473-4032-893e-2f73976a1e09" providerId="ADAL" clId="{1489CFAF-8848-4BD1-8961-DF19B2A8C6CB}" dt="2025-10-22T09:10:05.976" v="1638" actId="680"/>
        <pc:sldMkLst>
          <pc:docMk/>
          <pc:sldMk cId="678993541" sldId="380"/>
        </pc:sldMkLst>
      </pc:sldChg>
      <pc:sldChg chg="modSp add mod">
        <pc:chgData name="Malenková Miluše" userId="a413522e-5473-4032-893e-2f73976a1e09" providerId="ADAL" clId="{1489CFAF-8848-4BD1-8961-DF19B2A8C6CB}" dt="2025-10-22T11:44:52.390" v="2295" actId="113"/>
        <pc:sldMkLst>
          <pc:docMk/>
          <pc:sldMk cId="916121941" sldId="380"/>
        </pc:sldMkLst>
        <pc:spChg chg="mod">
          <ac:chgData name="Malenková Miluše" userId="a413522e-5473-4032-893e-2f73976a1e09" providerId="ADAL" clId="{1489CFAF-8848-4BD1-8961-DF19B2A8C6CB}" dt="2025-10-22T09:11:26.141" v="1687" actId="20577"/>
          <ac:spMkLst>
            <pc:docMk/>
            <pc:sldMk cId="916121941" sldId="380"/>
            <ac:spMk id="3" creationId="{300B68A3-CA81-3FD2-4061-1795810D3827}"/>
          </ac:spMkLst>
        </pc:spChg>
        <pc:spChg chg="mod">
          <ac:chgData name="Malenková Miluše" userId="a413522e-5473-4032-893e-2f73976a1e09" providerId="ADAL" clId="{1489CFAF-8848-4BD1-8961-DF19B2A8C6CB}" dt="2025-10-22T11:44:52.390" v="2295" actId="113"/>
          <ac:spMkLst>
            <pc:docMk/>
            <pc:sldMk cId="916121941" sldId="380"/>
            <ac:spMk id="4" creationId="{08A61403-56B8-058F-70D1-EE08FAC8D57B}"/>
          </ac:spMkLst>
        </pc:spChg>
      </pc:sldChg>
      <pc:sldChg chg="new del">
        <pc:chgData name="Malenková Miluše" userId="a413522e-5473-4032-893e-2f73976a1e09" providerId="ADAL" clId="{1489CFAF-8848-4BD1-8961-DF19B2A8C6CB}" dt="2025-10-22T09:13:09.828" v="1714" actId="680"/>
        <pc:sldMkLst>
          <pc:docMk/>
          <pc:sldMk cId="248580579" sldId="381"/>
        </pc:sldMkLst>
      </pc:sldChg>
      <pc:sldChg chg="modSp add mod ord">
        <pc:chgData name="Malenková Miluše" userId="a413522e-5473-4032-893e-2f73976a1e09" providerId="ADAL" clId="{1489CFAF-8848-4BD1-8961-DF19B2A8C6CB}" dt="2025-10-22T09:15:30.942" v="1762" actId="113"/>
        <pc:sldMkLst>
          <pc:docMk/>
          <pc:sldMk cId="353498015" sldId="381"/>
        </pc:sldMkLst>
        <pc:spChg chg="mod">
          <ac:chgData name="Malenková Miluše" userId="a413522e-5473-4032-893e-2f73976a1e09" providerId="ADAL" clId="{1489CFAF-8848-4BD1-8961-DF19B2A8C6CB}" dt="2025-10-22T09:13:25.262" v="1733" actId="20577"/>
          <ac:spMkLst>
            <pc:docMk/>
            <pc:sldMk cId="353498015" sldId="381"/>
            <ac:spMk id="3" creationId="{A74150C6-AAC5-F6A8-2F6E-7A7789B67C43}"/>
          </ac:spMkLst>
        </pc:spChg>
        <pc:spChg chg="mod">
          <ac:chgData name="Malenková Miluše" userId="a413522e-5473-4032-893e-2f73976a1e09" providerId="ADAL" clId="{1489CFAF-8848-4BD1-8961-DF19B2A8C6CB}" dt="2025-10-22T09:15:30.942" v="1762" actId="113"/>
          <ac:spMkLst>
            <pc:docMk/>
            <pc:sldMk cId="353498015" sldId="381"/>
            <ac:spMk id="4" creationId="{4B7E288C-80B0-42E7-CEEA-52729492F916}"/>
          </ac:spMkLst>
        </pc:spChg>
      </pc:sldChg>
      <pc:sldChg chg="modSp add mod">
        <pc:chgData name="Malenková Miluše" userId="a413522e-5473-4032-893e-2f73976a1e09" providerId="ADAL" clId="{1489CFAF-8848-4BD1-8961-DF19B2A8C6CB}" dt="2025-10-22T09:16:19.611" v="1766" actId="113"/>
        <pc:sldMkLst>
          <pc:docMk/>
          <pc:sldMk cId="1750811111" sldId="382"/>
        </pc:sldMkLst>
        <pc:spChg chg="mod">
          <ac:chgData name="Malenková Miluše" userId="a413522e-5473-4032-893e-2f73976a1e09" providerId="ADAL" clId="{1489CFAF-8848-4BD1-8961-DF19B2A8C6CB}" dt="2025-10-22T09:16:19.611" v="1766" actId="113"/>
          <ac:spMkLst>
            <pc:docMk/>
            <pc:sldMk cId="1750811111" sldId="382"/>
            <ac:spMk id="4" creationId="{36D9D396-293A-7E19-5BA7-B1C85F8B11B4}"/>
          </ac:spMkLst>
        </pc:spChg>
      </pc:sldChg>
      <pc:sldChg chg="modSp add mod">
        <pc:chgData name="Malenková Miluše" userId="a413522e-5473-4032-893e-2f73976a1e09" providerId="ADAL" clId="{1489CFAF-8848-4BD1-8961-DF19B2A8C6CB}" dt="2025-10-22T09:58:14.596" v="1851" actId="20577"/>
        <pc:sldMkLst>
          <pc:docMk/>
          <pc:sldMk cId="1616220598" sldId="383"/>
        </pc:sldMkLst>
        <pc:spChg chg="mod">
          <ac:chgData name="Malenková Miluše" userId="a413522e-5473-4032-893e-2f73976a1e09" providerId="ADAL" clId="{1489CFAF-8848-4BD1-8961-DF19B2A8C6CB}" dt="2025-10-22T09:18:54.157" v="1793" actId="6549"/>
          <ac:spMkLst>
            <pc:docMk/>
            <pc:sldMk cId="1616220598" sldId="383"/>
            <ac:spMk id="3" creationId="{72744D70-C668-6A42-A75E-43BDA93F6249}"/>
          </ac:spMkLst>
        </pc:spChg>
        <pc:spChg chg="mod">
          <ac:chgData name="Malenková Miluše" userId="a413522e-5473-4032-893e-2f73976a1e09" providerId="ADAL" clId="{1489CFAF-8848-4BD1-8961-DF19B2A8C6CB}" dt="2025-10-22T09:58:14.596" v="1851" actId="20577"/>
          <ac:spMkLst>
            <pc:docMk/>
            <pc:sldMk cId="1616220598" sldId="383"/>
            <ac:spMk id="4" creationId="{C9A402A6-BBF3-356B-BC5A-C0D637CAE9FA}"/>
          </ac:spMkLst>
        </pc:spChg>
      </pc:sldChg>
      <pc:sldChg chg="new del">
        <pc:chgData name="Malenková Miluše" userId="a413522e-5473-4032-893e-2f73976a1e09" providerId="ADAL" clId="{1489CFAF-8848-4BD1-8961-DF19B2A8C6CB}" dt="2025-10-22T10:04:11.359" v="1853" actId="680"/>
        <pc:sldMkLst>
          <pc:docMk/>
          <pc:sldMk cId="104348929" sldId="384"/>
        </pc:sldMkLst>
      </pc:sldChg>
      <pc:sldChg chg="modSp add mod">
        <pc:chgData name="Malenková Miluše" userId="a413522e-5473-4032-893e-2f73976a1e09" providerId="ADAL" clId="{1489CFAF-8848-4BD1-8961-DF19B2A8C6CB}" dt="2025-10-22T10:10:04.903" v="1889" actId="113"/>
        <pc:sldMkLst>
          <pc:docMk/>
          <pc:sldMk cId="2115967838" sldId="384"/>
        </pc:sldMkLst>
        <pc:spChg chg="mod">
          <ac:chgData name="Malenková Miluše" userId="a413522e-5473-4032-893e-2f73976a1e09" providerId="ADAL" clId="{1489CFAF-8848-4BD1-8961-DF19B2A8C6CB}" dt="2025-10-22T10:04:26.242" v="1855"/>
          <ac:spMkLst>
            <pc:docMk/>
            <pc:sldMk cId="2115967838" sldId="384"/>
            <ac:spMk id="3" creationId="{A14942B3-2C95-C058-7A9B-373E1B25D2F9}"/>
          </ac:spMkLst>
        </pc:spChg>
        <pc:spChg chg="mod">
          <ac:chgData name="Malenková Miluše" userId="a413522e-5473-4032-893e-2f73976a1e09" providerId="ADAL" clId="{1489CFAF-8848-4BD1-8961-DF19B2A8C6CB}" dt="2025-10-22T10:10:04.903" v="1889" actId="113"/>
          <ac:spMkLst>
            <pc:docMk/>
            <pc:sldMk cId="2115967838" sldId="384"/>
            <ac:spMk id="4" creationId="{E641B4BE-10B5-E02F-9425-C1E7348F11B3}"/>
          </ac:spMkLst>
        </pc:spChg>
      </pc:sldChg>
      <pc:sldChg chg="new del">
        <pc:chgData name="Malenková Miluše" userId="a413522e-5473-4032-893e-2f73976a1e09" providerId="ADAL" clId="{1489CFAF-8848-4BD1-8961-DF19B2A8C6CB}" dt="2025-10-22T09:17:51.429" v="1769" actId="680"/>
        <pc:sldMkLst>
          <pc:docMk/>
          <pc:sldMk cId="2522781257" sldId="384"/>
        </pc:sldMkLst>
      </pc:sldChg>
      <pc:sldChg chg="modSp add mod ord">
        <pc:chgData name="Malenková Miluše" userId="a413522e-5473-4032-893e-2f73976a1e09" providerId="ADAL" clId="{1489CFAF-8848-4BD1-8961-DF19B2A8C6CB}" dt="2025-10-22T15:40:44.664" v="3011"/>
        <pc:sldMkLst>
          <pc:docMk/>
          <pc:sldMk cId="920663652" sldId="385"/>
        </pc:sldMkLst>
        <pc:spChg chg="mod">
          <ac:chgData name="Malenková Miluše" userId="a413522e-5473-4032-893e-2f73976a1e09" providerId="ADAL" clId="{1489CFAF-8848-4BD1-8961-DF19B2A8C6CB}" dt="2025-10-22T10:07:22.321" v="1874" actId="20577"/>
          <ac:spMkLst>
            <pc:docMk/>
            <pc:sldMk cId="920663652" sldId="385"/>
            <ac:spMk id="3" creationId="{0FDD4DB8-35A3-14EC-7FFF-1770D75A58F8}"/>
          </ac:spMkLst>
        </pc:spChg>
        <pc:spChg chg="mod">
          <ac:chgData name="Malenková Miluše" userId="a413522e-5473-4032-893e-2f73976a1e09" providerId="ADAL" clId="{1489CFAF-8848-4BD1-8961-DF19B2A8C6CB}" dt="2025-10-22T10:07:40.416" v="1876" actId="113"/>
          <ac:spMkLst>
            <pc:docMk/>
            <pc:sldMk cId="920663652" sldId="385"/>
            <ac:spMk id="4" creationId="{BB1A0186-ADFA-6F60-920C-22F0CBD06AAA}"/>
          </ac:spMkLst>
        </pc:spChg>
      </pc:sldChg>
      <pc:sldChg chg="new del">
        <pc:chgData name="Malenková Miluše" userId="a413522e-5473-4032-893e-2f73976a1e09" providerId="ADAL" clId="{1489CFAF-8848-4BD1-8961-DF19B2A8C6CB}" dt="2025-10-22T10:10:13.561" v="1891" actId="680"/>
        <pc:sldMkLst>
          <pc:docMk/>
          <pc:sldMk cId="180203675" sldId="386"/>
        </pc:sldMkLst>
      </pc:sldChg>
      <pc:sldChg chg="new del">
        <pc:chgData name="Malenková Miluše" userId="a413522e-5473-4032-893e-2f73976a1e09" providerId="ADAL" clId="{1489CFAF-8848-4BD1-8961-DF19B2A8C6CB}" dt="2025-10-22T10:10:17.918" v="1893" actId="680"/>
        <pc:sldMkLst>
          <pc:docMk/>
          <pc:sldMk cId="2972071041" sldId="386"/>
        </pc:sldMkLst>
      </pc:sldChg>
      <pc:sldChg chg="modSp add mod">
        <pc:chgData name="Malenková Miluše" userId="a413522e-5473-4032-893e-2f73976a1e09" providerId="ADAL" clId="{1489CFAF-8848-4BD1-8961-DF19B2A8C6CB}" dt="2025-10-22T10:11:46.566" v="1908" actId="113"/>
        <pc:sldMkLst>
          <pc:docMk/>
          <pc:sldMk cId="3001975483" sldId="386"/>
        </pc:sldMkLst>
        <pc:spChg chg="mod">
          <ac:chgData name="Malenková Miluše" userId="a413522e-5473-4032-893e-2f73976a1e09" providerId="ADAL" clId="{1489CFAF-8848-4BD1-8961-DF19B2A8C6CB}" dt="2025-10-22T10:10:57.079" v="1901"/>
          <ac:spMkLst>
            <pc:docMk/>
            <pc:sldMk cId="3001975483" sldId="386"/>
            <ac:spMk id="3" creationId="{A1FAF19A-DD58-48FB-5BE3-A506EDE6CE3E}"/>
          </ac:spMkLst>
        </pc:spChg>
        <pc:spChg chg="mod">
          <ac:chgData name="Malenková Miluše" userId="a413522e-5473-4032-893e-2f73976a1e09" providerId="ADAL" clId="{1489CFAF-8848-4BD1-8961-DF19B2A8C6CB}" dt="2025-10-22T10:11:46.566" v="1908" actId="113"/>
          <ac:spMkLst>
            <pc:docMk/>
            <pc:sldMk cId="3001975483" sldId="386"/>
            <ac:spMk id="4" creationId="{D926ED81-FE30-B78C-6038-BEDD3BE6841A}"/>
          </ac:spMkLst>
        </pc:spChg>
      </pc:sldChg>
      <pc:sldChg chg="new del">
        <pc:chgData name="Malenková Miluše" userId="a413522e-5473-4032-893e-2f73976a1e09" providerId="ADAL" clId="{1489CFAF-8848-4BD1-8961-DF19B2A8C6CB}" dt="2025-10-22T10:22:53.576" v="1910" actId="680"/>
        <pc:sldMkLst>
          <pc:docMk/>
          <pc:sldMk cId="1140078087" sldId="387"/>
        </pc:sldMkLst>
      </pc:sldChg>
      <pc:sldChg chg="modSp add mod">
        <pc:chgData name="Malenková Miluše" userId="a413522e-5473-4032-893e-2f73976a1e09" providerId="ADAL" clId="{1489CFAF-8848-4BD1-8961-DF19B2A8C6CB}" dt="2025-10-22T10:26:09.797" v="1954" actId="113"/>
        <pc:sldMkLst>
          <pc:docMk/>
          <pc:sldMk cId="3423797627" sldId="387"/>
        </pc:sldMkLst>
        <pc:spChg chg="mod">
          <ac:chgData name="Malenková Miluše" userId="a413522e-5473-4032-893e-2f73976a1e09" providerId="ADAL" clId="{1489CFAF-8848-4BD1-8961-DF19B2A8C6CB}" dt="2025-10-22T10:24:06.262" v="1942" actId="1076"/>
          <ac:spMkLst>
            <pc:docMk/>
            <pc:sldMk cId="3423797627" sldId="387"/>
            <ac:spMk id="3" creationId="{308E81AF-CB2B-ADF1-A140-657174F04270}"/>
          </ac:spMkLst>
        </pc:spChg>
        <pc:spChg chg="mod">
          <ac:chgData name="Malenková Miluše" userId="a413522e-5473-4032-893e-2f73976a1e09" providerId="ADAL" clId="{1489CFAF-8848-4BD1-8961-DF19B2A8C6CB}" dt="2025-10-22T10:26:09.797" v="1954" actId="113"/>
          <ac:spMkLst>
            <pc:docMk/>
            <pc:sldMk cId="3423797627" sldId="387"/>
            <ac:spMk id="4" creationId="{2D0D00AA-F3D7-306D-DAA8-014034A60934}"/>
          </ac:spMkLst>
        </pc:spChg>
      </pc:sldChg>
      <pc:sldChg chg="add">
        <pc:chgData name="Malenková Miluše" userId="a413522e-5473-4032-893e-2f73976a1e09" providerId="ADAL" clId="{1489CFAF-8848-4BD1-8961-DF19B2A8C6CB}" dt="2025-10-22T10:26:28.680" v="1955" actId="2890"/>
        <pc:sldMkLst>
          <pc:docMk/>
          <pc:sldMk cId="3674394403" sldId="388"/>
        </pc:sldMkLst>
      </pc:sldChg>
      <pc:sldChg chg="modSp add mod">
        <pc:chgData name="Malenková Miluše" userId="a413522e-5473-4032-893e-2f73976a1e09" providerId="ADAL" clId="{1489CFAF-8848-4BD1-8961-DF19B2A8C6CB}" dt="2025-10-22T10:28:53.688" v="1984" actId="20577"/>
        <pc:sldMkLst>
          <pc:docMk/>
          <pc:sldMk cId="2928687647" sldId="389"/>
        </pc:sldMkLst>
        <pc:spChg chg="mod">
          <ac:chgData name="Malenková Miluše" userId="a413522e-5473-4032-893e-2f73976a1e09" providerId="ADAL" clId="{1489CFAF-8848-4BD1-8961-DF19B2A8C6CB}" dt="2025-10-22T10:28:53.688" v="1984" actId="20577"/>
          <ac:spMkLst>
            <pc:docMk/>
            <pc:sldMk cId="2928687647" sldId="389"/>
            <ac:spMk id="3" creationId="{585EA69B-7D0B-87CB-1531-01166E907F6E}"/>
          </ac:spMkLst>
        </pc:spChg>
        <pc:spChg chg="mod">
          <ac:chgData name="Malenková Miluše" userId="a413522e-5473-4032-893e-2f73976a1e09" providerId="ADAL" clId="{1489CFAF-8848-4BD1-8961-DF19B2A8C6CB}" dt="2025-10-22T10:28:39.639" v="1970" actId="113"/>
          <ac:spMkLst>
            <pc:docMk/>
            <pc:sldMk cId="2928687647" sldId="389"/>
            <ac:spMk id="4" creationId="{AF2A54E8-9F7A-9126-F0A8-CA31FD30990D}"/>
          </ac:spMkLst>
        </pc:spChg>
      </pc:sldChg>
      <pc:sldChg chg="modSp add mod">
        <pc:chgData name="Malenková Miluše" userId="a413522e-5473-4032-893e-2f73976a1e09" providerId="ADAL" clId="{1489CFAF-8848-4BD1-8961-DF19B2A8C6CB}" dt="2025-10-22T10:57:49.777" v="2144" actId="20577"/>
        <pc:sldMkLst>
          <pc:docMk/>
          <pc:sldMk cId="4235027572" sldId="390"/>
        </pc:sldMkLst>
        <pc:spChg chg="mod">
          <ac:chgData name="Malenková Miluše" userId="a413522e-5473-4032-893e-2f73976a1e09" providerId="ADAL" clId="{1489CFAF-8848-4BD1-8961-DF19B2A8C6CB}" dt="2025-10-22T10:30:46.215" v="1990"/>
          <ac:spMkLst>
            <pc:docMk/>
            <pc:sldMk cId="4235027572" sldId="390"/>
            <ac:spMk id="3" creationId="{66F12E12-C6D2-8FFA-8056-95B3D37D93A0}"/>
          </ac:spMkLst>
        </pc:spChg>
        <pc:spChg chg="mod">
          <ac:chgData name="Malenková Miluše" userId="a413522e-5473-4032-893e-2f73976a1e09" providerId="ADAL" clId="{1489CFAF-8848-4BD1-8961-DF19B2A8C6CB}" dt="2025-10-22T10:57:49.777" v="2144" actId="20577"/>
          <ac:spMkLst>
            <pc:docMk/>
            <pc:sldMk cId="4235027572" sldId="390"/>
            <ac:spMk id="4" creationId="{553CBB7E-133A-5A93-86E4-6BF704B6722E}"/>
          </ac:spMkLst>
        </pc:spChg>
      </pc:sldChg>
      <pc:sldChg chg="addSp delSp modSp add mod">
        <pc:chgData name="Malenková Miluše" userId="a413522e-5473-4032-893e-2f73976a1e09" providerId="ADAL" clId="{1489CFAF-8848-4BD1-8961-DF19B2A8C6CB}" dt="2025-10-22T15:57:13.254" v="3020" actId="14100"/>
        <pc:sldMkLst>
          <pc:docMk/>
          <pc:sldMk cId="2906155148" sldId="391"/>
        </pc:sldMkLst>
        <pc:spChg chg="mod">
          <ac:chgData name="Malenková Miluše" userId="a413522e-5473-4032-893e-2f73976a1e09" providerId="ADAL" clId="{1489CFAF-8848-4BD1-8961-DF19B2A8C6CB}" dt="2025-10-22T15:57:13.254" v="3020" actId="14100"/>
          <ac:spMkLst>
            <pc:docMk/>
            <pc:sldMk cId="2906155148" sldId="391"/>
            <ac:spMk id="3" creationId="{048061A1-6B89-4076-3D82-32861E5B52EF}"/>
          </ac:spMkLst>
        </pc:spChg>
        <pc:spChg chg="del mod">
          <ac:chgData name="Malenková Miluše" userId="a413522e-5473-4032-893e-2f73976a1e09" providerId="ADAL" clId="{1489CFAF-8848-4BD1-8961-DF19B2A8C6CB}" dt="2025-10-22T10:54:52.817" v="2053"/>
          <ac:spMkLst>
            <pc:docMk/>
            <pc:sldMk cId="2906155148" sldId="391"/>
            <ac:spMk id="4" creationId="{27FC2571-27E5-C8DB-DE4A-B972D11C64AC}"/>
          </ac:spMkLst>
        </pc:spChg>
        <pc:picChg chg="add mod modCrop">
          <ac:chgData name="Malenková Miluše" userId="a413522e-5473-4032-893e-2f73976a1e09" providerId="ADAL" clId="{1489CFAF-8848-4BD1-8961-DF19B2A8C6CB}" dt="2025-10-22T15:57:07.194" v="3019" actId="14100"/>
          <ac:picMkLst>
            <pc:docMk/>
            <pc:sldMk cId="2906155148" sldId="391"/>
            <ac:picMk id="5" creationId="{0A93FED1-F99C-EF17-E810-A42AE2A4E8A5}"/>
          </ac:picMkLst>
        </pc:picChg>
      </pc:sldChg>
      <pc:sldChg chg="addSp delSp new del mod">
        <pc:chgData name="Malenková Miluše" userId="a413522e-5473-4032-893e-2f73976a1e09" providerId="ADAL" clId="{1489CFAF-8848-4BD1-8961-DF19B2A8C6CB}" dt="2025-10-22T10:38:14.701" v="2035" actId="680"/>
        <pc:sldMkLst>
          <pc:docMk/>
          <pc:sldMk cId="3898387859" sldId="391"/>
        </pc:sldMkLst>
        <pc:picChg chg="add del">
          <ac:chgData name="Malenková Miluše" userId="a413522e-5473-4032-893e-2f73976a1e09" providerId="ADAL" clId="{1489CFAF-8848-4BD1-8961-DF19B2A8C6CB}" dt="2025-10-22T10:38:12.365" v="2034" actId="22"/>
          <ac:picMkLst>
            <pc:docMk/>
            <pc:sldMk cId="3898387859" sldId="391"/>
            <ac:picMk id="5" creationId="{2E6B8923-37B2-1B06-6474-1C5C099876C1}"/>
          </ac:picMkLst>
        </pc:picChg>
      </pc:sldChg>
      <pc:sldChg chg="modSp add mod ord">
        <pc:chgData name="Malenková Miluše" userId="a413522e-5473-4032-893e-2f73976a1e09" providerId="ADAL" clId="{1489CFAF-8848-4BD1-8961-DF19B2A8C6CB}" dt="2025-10-22T10:57:21.448" v="2100" actId="113"/>
        <pc:sldMkLst>
          <pc:docMk/>
          <pc:sldMk cId="316728467" sldId="392"/>
        </pc:sldMkLst>
        <pc:spChg chg="mod">
          <ac:chgData name="Malenková Miluše" userId="a413522e-5473-4032-893e-2f73976a1e09" providerId="ADAL" clId="{1489CFAF-8848-4BD1-8961-DF19B2A8C6CB}" dt="2025-10-22T10:56:08.192" v="2082" actId="20577"/>
          <ac:spMkLst>
            <pc:docMk/>
            <pc:sldMk cId="316728467" sldId="392"/>
            <ac:spMk id="3" creationId="{62DE8E76-2C58-C8F2-1FD7-56B07B7CB0DA}"/>
          </ac:spMkLst>
        </pc:spChg>
        <pc:spChg chg="mod">
          <ac:chgData name="Malenková Miluše" userId="a413522e-5473-4032-893e-2f73976a1e09" providerId="ADAL" clId="{1489CFAF-8848-4BD1-8961-DF19B2A8C6CB}" dt="2025-10-22T10:57:21.448" v="2100" actId="113"/>
          <ac:spMkLst>
            <pc:docMk/>
            <pc:sldMk cId="316728467" sldId="392"/>
            <ac:spMk id="4" creationId="{7070CFBE-B2C3-81D7-1D1C-4FF947A5E057}"/>
          </ac:spMkLst>
        </pc:spChg>
      </pc:sldChg>
      <pc:sldChg chg="modSp add mod">
        <pc:chgData name="Malenková Miluše" userId="a413522e-5473-4032-893e-2f73976a1e09" providerId="ADAL" clId="{1489CFAF-8848-4BD1-8961-DF19B2A8C6CB}" dt="2025-10-22T11:03:08.481" v="2195" actId="113"/>
        <pc:sldMkLst>
          <pc:docMk/>
          <pc:sldMk cId="3977793437" sldId="393"/>
        </pc:sldMkLst>
        <pc:spChg chg="mod">
          <ac:chgData name="Malenková Miluše" userId="a413522e-5473-4032-893e-2f73976a1e09" providerId="ADAL" clId="{1489CFAF-8848-4BD1-8961-DF19B2A8C6CB}" dt="2025-10-22T11:01:14.176" v="2176" actId="20577"/>
          <ac:spMkLst>
            <pc:docMk/>
            <pc:sldMk cId="3977793437" sldId="393"/>
            <ac:spMk id="3" creationId="{D908E011-F633-94A7-AE09-C2933D0F8F25}"/>
          </ac:spMkLst>
        </pc:spChg>
        <pc:spChg chg="mod">
          <ac:chgData name="Malenková Miluše" userId="a413522e-5473-4032-893e-2f73976a1e09" providerId="ADAL" clId="{1489CFAF-8848-4BD1-8961-DF19B2A8C6CB}" dt="2025-10-22T11:03:08.481" v="2195" actId="113"/>
          <ac:spMkLst>
            <pc:docMk/>
            <pc:sldMk cId="3977793437" sldId="393"/>
            <ac:spMk id="4" creationId="{40B8A7F5-73E4-2A4B-24C2-77774466FDD2}"/>
          </ac:spMkLst>
        </pc:spChg>
      </pc:sldChg>
      <pc:sldChg chg="modSp add mod">
        <pc:chgData name="Malenková Miluše" userId="a413522e-5473-4032-893e-2f73976a1e09" providerId="ADAL" clId="{1489CFAF-8848-4BD1-8961-DF19B2A8C6CB}" dt="2025-10-22T11:23:43.493" v="2213" actId="6549"/>
        <pc:sldMkLst>
          <pc:docMk/>
          <pc:sldMk cId="1696892923" sldId="394"/>
        </pc:sldMkLst>
        <pc:spChg chg="mod">
          <ac:chgData name="Malenková Miluše" userId="a413522e-5473-4032-893e-2f73976a1e09" providerId="ADAL" clId="{1489CFAF-8848-4BD1-8961-DF19B2A8C6CB}" dt="2025-10-22T11:20:56.173" v="2199"/>
          <ac:spMkLst>
            <pc:docMk/>
            <pc:sldMk cId="1696892923" sldId="394"/>
            <ac:spMk id="3" creationId="{AB8F3220-4D7C-5F0A-5015-03EDC6B8D8DE}"/>
          </ac:spMkLst>
        </pc:spChg>
        <pc:spChg chg="mod">
          <ac:chgData name="Malenková Miluše" userId="a413522e-5473-4032-893e-2f73976a1e09" providerId="ADAL" clId="{1489CFAF-8848-4BD1-8961-DF19B2A8C6CB}" dt="2025-10-22T11:23:43.493" v="2213" actId="6549"/>
          <ac:spMkLst>
            <pc:docMk/>
            <pc:sldMk cId="1696892923" sldId="394"/>
            <ac:spMk id="4" creationId="{B8E434DB-C5DE-CB11-666B-817CE20803E1}"/>
          </ac:spMkLst>
        </pc:spChg>
      </pc:sldChg>
      <pc:sldChg chg="modSp add mod">
        <pc:chgData name="Malenková Miluše" userId="a413522e-5473-4032-893e-2f73976a1e09" providerId="ADAL" clId="{1489CFAF-8848-4BD1-8961-DF19B2A8C6CB}" dt="2025-10-22T11:27:59.482" v="2233" actId="20577"/>
        <pc:sldMkLst>
          <pc:docMk/>
          <pc:sldMk cId="3268030779" sldId="395"/>
        </pc:sldMkLst>
        <pc:spChg chg="mod">
          <ac:chgData name="Malenková Miluše" userId="a413522e-5473-4032-893e-2f73976a1e09" providerId="ADAL" clId="{1489CFAF-8848-4BD1-8961-DF19B2A8C6CB}" dt="2025-10-22T11:25:41.915" v="2219"/>
          <ac:spMkLst>
            <pc:docMk/>
            <pc:sldMk cId="3268030779" sldId="395"/>
            <ac:spMk id="3" creationId="{EFCD76DB-7A44-07CF-D0F1-85D9EC70E77E}"/>
          </ac:spMkLst>
        </pc:spChg>
        <pc:spChg chg="mod">
          <ac:chgData name="Malenková Miluše" userId="a413522e-5473-4032-893e-2f73976a1e09" providerId="ADAL" clId="{1489CFAF-8848-4BD1-8961-DF19B2A8C6CB}" dt="2025-10-22T11:27:59.482" v="2233" actId="20577"/>
          <ac:spMkLst>
            <pc:docMk/>
            <pc:sldMk cId="3268030779" sldId="395"/>
            <ac:spMk id="4" creationId="{64BA58C4-72CF-EA18-3E84-615DF270CAC6}"/>
          </ac:spMkLst>
        </pc:spChg>
      </pc:sldChg>
      <pc:sldChg chg="modSp add mod">
        <pc:chgData name="Malenková Miluše" userId="a413522e-5473-4032-893e-2f73976a1e09" providerId="ADAL" clId="{1489CFAF-8848-4BD1-8961-DF19B2A8C6CB}" dt="2025-10-22T15:32:50.262" v="3003" actId="20577"/>
        <pc:sldMkLst>
          <pc:docMk/>
          <pc:sldMk cId="1455796832" sldId="396"/>
        </pc:sldMkLst>
        <pc:spChg chg="mod">
          <ac:chgData name="Malenková Miluše" userId="a413522e-5473-4032-893e-2f73976a1e09" providerId="ADAL" clId="{1489CFAF-8848-4BD1-8961-DF19B2A8C6CB}" dt="2025-10-22T15:32:50.262" v="3003" actId="20577"/>
          <ac:spMkLst>
            <pc:docMk/>
            <pc:sldMk cId="1455796832" sldId="396"/>
            <ac:spMk id="3" creationId="{F15948E2-4E01-9931-562F-41CEDB522C8D}"/>
          </ac:spMkLst>
        </pc:spChg>
        <pc:spChg chg="mod">
          <ac:chgData name="Malenková Miluše" userId="a413522e-5473-4032-893e-2f73976a1e09" providerId="ADAL" clId="{1489CFAF-8848-4BD1-8961-DF19B2A8C6CB}" dt="2025-10-22T11:30:49.028" v="2255" actId="113"/>
          <ac:spMkLst>
            <pc:docMk/>
            <pc:sldMk cId="1455796832" sldId="396"/>
            <ac:spMk id="4" creationId="{655973A4-A45E-5BB1-46E3-53BE6DD40FD1}"/>
          </ac:spMkLst>
        </pc:spChg>
      </pc:sldChg>
      <pc:sldChg chg="add del ord">
        <pc:chgData name="Malenková Miluše" userId="a413522e-5473-4032-893e-2f73976a1e09" providerId="ADAL" clId="{1489CFAF-8848-4BD1-8961-DF19B2A8C6CB}" dt="2025-10-22T16:04:42.205" v="3021" actId="47"/>
        <pc:sldMkLst>
          <pc:docMk/>
          <pc:sldMk cId="1905746616" sldId="397"/>
        </pc:sldMkLst>
      </pc:sldChg>
      <pc:sldChg chg="modSp add mod">
        <pc:chgData name="Malenková Miluše" userId="a413522e-5473-4032-893e-2f73976a1e09" providerId="ADAL" clId="{1489CFAF-8848-4BD1-8961-DF19B2A8C6CB}" dt="2025-10-22T11:46:11.093" v="2303" actId="113"/>
        <pc:sldMkLst>
          <pc:docMk/>
          <pc:sldMk cId="3437558058" sldId="398"/>
        </pc:sldMkLst>
        <pc:spChg chg="mod">
          <ac:chgData name="Malenková Miluše" userId="a413522e-5473-4032-893e-2f73976a1e09" providerId="ADAL" clId="{1489CFAF-8848-4BD1-8961-DF19B2A8C6CB}" dt="2025-10-22T11:33:41.890" v="2264"/>
          <ac:spMkLst>
            <pc:docMk/>
            <pc:sldMk cId="3437558058" sldId="398"/>
            <ac:spMk id="3" creationId="{90FF00A9-CB8F-F957-D378-C1887D84FD10}"/>
          </ac:spMkLst>
        </pc:spChg>
        <pc:spChg chg="mod">
          <ac:chgData name="Malenková Miluše" userId="a413522e-5473-4032-893e-2f73976a1e09" providerId="ADAL" clId="{1489CFAF-8848-4BD1-8961-DF19B2A8C6CB}" dt="2025-10-22T11:46:11.093" v="2303" actId="113"/>
          <ac:spMkLst>
            <pc:docMk/>
            <pc:sldMk cId="3437558058" sldId="398"/>
            <ac:spMk id="4" creationId="{B1F051F8-84A9-76C7-B977-ABF986650932}"/>
          </ac:spMkLst>
        </pc:spChg>
      </pc:sldChg>
      <pc:sldChg chg="modSp add mod">
        <pc:chgData name="Malenková Miluše" userId="a413522e-5473-4032-893e-2f73976a1e09" providerId="ADAL" clId="{1489CFAF-8848-4BD1-8961-DF19B2A8C6CB}" dt="2025-10-22T11:42:51.731" v="2284" actId="113"/>
        <pc:sldMkLst>
          <pc:docMk/>
          <pc:sldMk cId="3607665920" sldId="399"/>
        </pc:sldMkLst>
        <pc:spChg chg="mod">
          <ac:chgData name="Malenková Miluše" userId="a413522e-5473-4032-893e-2f73976a1e09" providerId="ADAL" clId="{1489CFAF-8848-4BD1-8961-DF19B2A8C6CB}" dt="2025-10-22T11:41:46.725" v="2278"/>
          <ac:spMkLst>
            <pc:docMk/>
            <pc:sldMk cId="3607665920" sldId="399"/>
            <ac:spMk id="3" creationId="{E7249EF7-38A7-0712-07F6-E81E55C87781}"/>
          </ac:spMkLst>
        </pc:spChg>
        <pc:spChg chg="mod">
          <ac:chgData name="Malenková Miluše" userId="a413522e-5473-4032-893e-2f73976a1e09" providerId="ADAL" clId="{1489CFAF-8848-4BD1-8961-DF19B2A8C6CB}" dt="2025-10-22T11:42:51.731" v="2284" actId="113"/>
          <ac:spMkLst>
            <pc:docMk/>
            <pc:sldMk cId="3607665920" sldId="399"/>
            <ac:spMk id="4" creationId="{7AEE9EA4-4625-E4BE-6906-614D0141FC41}"/>
          </ac:spMkLst>
        </pc:spChg>
      </pc:sldChg>
      <pc:sldChg chg="modSp add mod">
        <pc:chgData name="Malenková Miluše" userId="a413522e-5473-4032-893e-2f73976a1e09" providerId="ADAL" clId="{1489CFAF-8848-4BD1-8961-DF19B2A8C6CB}" dt="2025-10-22T11:49:48.475" v="2331" actId="113"/>
        <pc:sldMkLst>
          <pc:docMk/>
          <pc:sldMk cId="1687477369" sldId="400"/>
        </pc:sldMkLst>
        <pc:spChg chg="mod">
          <ac:chgData name="Malenková Miluše" userId="a413522e-5473-4032-893e-2f73976a1e09" providerId="ADAL" clId="{1489CFAF-8848-4BD1-8961-DF19B2A8C6CB}" dt="2025-10-22T11:49:03.106" v="2327" actId="20577"/>
          <ac:spMkLst>
            <pc:docMk/>
            <pc:sldMk cId="1687477369" sldId="400"/>
            <ac:spMk id="3" creationId="{7772DA48-F4D5-3F7B-1902-53506B493C09}"/>
          </ac:spMkLst>
        </pc:spChg>
        <pc:spChg chg="mod">
          <ac:chgData name="Malenková Miluše" userId="a413522e-5473-4032-893e-2f73976a1e09" providerId="ADAL" clId="{1489CFAF-8848-4BD1-8961-DF19B2A8C6CB}" dt="2025-10-22T11:49:48.475" v="2331" actId="113"/>
          <ac:spMkLst>
            <pc:docMk/>
            <pc:sldMk cId="1687477369" sldId="400"/>
            <ac:spMk id="4" creationId="{B553B6A6-D5CF-0745-EEC8-12034008E564}"/>
          </ac:spMkLst>
        </pc:spChg>
      </pc:sldChg>
      <pc:sldChg chg="modSp add mod">
        <pc:chgData name="Malenková Miluše" userId="a413522e-5473-4032-893e-2f73976a1e09" providerId="ADAL" clId="{1489CFAF-8848-4BD1-8961-DF19B2A8C6CB}" dt="2025-10-22T11:53:18.778" v="2356" actId="113"/>
        <pc:sldMkLst>
          <pc:docMk/>
          <pc:sldMk cId="2272039209" sldId="401"/>
        </pc:sldMkLst>
        <pc:spChg chg="mod">
          <ac:chgData name="Malenková Miluše" userId="a413522e-5473-4032-893e-2f73976a1e09" providerId="ADAL" clId="{1489CFAF-8848-4BD1-8961-DF19B2A8C6CB}" dt="2025-10-22T11:52:40.035" v="2352"/>
          <ac:spMkLst>
            <pc:docMk/>
            <pc:sldMk cId="2272039209" sldId="401"/>
            <ac:spMk id="3" creationId="{3E0A8067-A7F7-6355-DCDC-4CAE337BD080}"/>
          </ac:spMkLst>
        </pc:spChg>
        <pc:spChg chg="mod">
          <ac:chgData name="Malenková Miluše" userId="a413522e-5473-4032-893e-2f73976a1e09" providerId="ADAL" clId="{1489CFAF-8848-4BD1-8961-DF19B2A8C6CB}" dt="2025-10-22T11:53:18.778" v="2356" actId="113"/>
          <ac:spMkLst>
            <pc:docMk/>
            <pc:sldMk cId="2272039209" sldId="401"/>
            <ac:spMk id="4" creationId="{5DAB42F9-E18C-3C8B-AF8B-AB94990561CC}"/>
          </ac:spMkLst>
        </pc:spChg>
      </pc:sldChg>
      <pc:sldChg chg="modSp add mod">
        <pc:chgData name="Malenková Miluše" userId="a413522e-5473-4032-893e-2f73976a1e09" providerId="ADAL" clId="{1489CFAF-8848-4BD1-8961-DF19B2A8C6CB}" dt="2025-10-22T11:58:22.606" v="2387" actId="113"/>
        <pc:sldMkLst>
          <pc:docMk/>
          <pc:sldMk cId="3217841068" sldId="402"/>
        </pc:sldMkLst>
        <pc:spChg chg="mod">
          <ac:chgData name="Malenková Miluše" userId="a413522e-5473-4032-893e-2f73976a1e09" providerId="ADAL" clId="{1489CFAF-8848-4BD1-8961-DF19B2A8C6CB}" dt="2025-10-22T11:55:54.361" v="2375" actId="20577"/>
          <ac:spMkLst>
            <pc:docMk/>
            <pc:sldMk cId="3217841068" sldId="402"/>
            <ac:spMk id="3" creationId="{B3C56BC1-87D1-8F23-114D-75A6C9B213DE}"/>
          </ac:spMkLst>
        </pc:spChg>
        <pc:spChg chg="mod">
          <ac:chgData name="Malenková Miluše" userId="a413522e-5473-4032-893e-2f73976a1e09" providerId="ADAL" clId="{1489CFAF-8848-4BD1-8961-DF19B2A8C6CB}" dt="2025-10-22T11:58:22.606" v="2387" actId="113"/>
          <ac:spMkLst>
            <pc:docMk/>
            <pc:sldMk cId="3217841068" sldId="402"/>
            <ac:spMk id="4" creationId="{9F3E979A-B96C-950B-6418-B1A7617C7B08}"/>
          </ac:spMkLst>
        </pc:spChg>
      </pc:sldChg>
      <pc:sldChg chg="modSp add mod">
        <pc:chgData name="Malenková Miluše" userId="a413522e-5473-4032-893e-2f73976a1e09" providerId="ADAL" clId="{1489CFAF-8848-4BD1-8961-DF19B2A8C6CB}" dt="2025-10-22T12:04:40.857" v="2414" actId="113"/>
        <pc:sldMkLst>
          <pc:docMk/>
          <pc:sldMk cId="1859265079" sldId="403"/>
        </pc:sldMkLst>
        <pc:spChg chg="mod">
          <ac:chgData name="Malenková Miluše" userId="a413522e-5473-4032-893e-2f73976a1e09" providerId="ADAL" clId="{1489CFAF-8848-4BD1-8961-DF19B2A8C6CB}" dt="2025-10-22T12:01:56.276" v="2405" actId="20577"/>
          <ac:spMkLst>
            <pc:docMk/>
            <pc:sldMk cId="1859265079" sldId="403"/>
            <ac:spMk id="3" creationId="{15E9FBF5-91DD-1596-E1CA-FE2B2AA152C1}"/>
          </ac:spMkLst>
        </pc:spChg>
        <pc:spChg chg="mod">
          <ac:chgData name="Malenková Miluše" userId="a413522e-5473-4032-893e-2f73976a1e09" providerId="ADAL" clId="{1489CFAF-8848-4BD1-8961-DF19B2A8C6CB}" dt="2025-10-22T12:04:40.857" v="2414" actId="113"/>
          <ac:spMkLst>
            <pc:docMk/>
            <pc:sldMk cId="1859265079" sldId="403"/>
            <ac:spMk id="4" creationId="{5260C987-EEB8-EE58-7BCB-3ADEC6F1B58E}"/>
          </ac:spMkLst>
        </pc:spChg>
      </pc:sldChg>
      <pc:sldChg chg="modSp add mod">
        <pc:chgData name="Malenková Miluše" userId="a413522e-5473-4032-893e-2f73976a1e09" providerId="ADAL" clId="{1489CFAF-8848-4BD1-8961-DF19B2A8C6CB}" dt="2025-10-22T12:11:00.291" v="2462" actId="20577"/>
        <pc:sldMkLst>
          <pc:docMk/>
          <pc:sldMk cId="3296808044" sldId="404"/>
        </pc:sldMkLst>
        <pc:spChg chg="mod">
          <ac:chgData name="Malenková Miluše" userId="a413522e-5473-4032-893e-2f73976a1e09" providerId="ADAL" clId="{1489CFAF-8848-4BD1-8961-DF19B2A8C6CB}" dt="2025-10-22T12:11:00.291" v="2462" actId="20577"/>
          <ac:spMkLst>
            <pc:docMk/>
            <pc:sldMk cId="3296808044" sldId="404"/>
            <ac:spMk id="3" creationId="{E260F903-8595-0000-44FE-9CC222556E7D}"/>
          </ac:spMkLst>
        </pc:spChg>
        <pc:spChg chg="mod">
          <ac:chgData name="Malenková Miluše" userId="a413522e-5473-4032-893e-2f73976a1e09" providerId="ADAL" clId="{1489CFAF-8848-4BD1-8961-DF19B2A8C6CB}" dt="2025-10-22T12:07:54.013" v="2431" actId="113"/>
          <ac:spMkLst>
            <pc:docMk/>
            <pc:sldMk cId="3296808044" sldId="404"/>
            <ac:spMk id="4" creationId="{898149E4-1B06-818C-708B-9E33B9C258B5}"/>
          </ac:spMkLst>
        </pc:spChg>
      </pc:sldChg>
      <pc:sldChg chg="modSp add mod">
        <pc:chgData name="Malenková Miluše" userId="a413522e-5473-4032-893e-2f73976a1e09" providerId="ADAL" clId="{1489CFAF-8848-4BD1-8961-DF19B2A8C6CB}" dt="2025-10-22T12:10:30.468" v="2439" actId="113"/>
        <pc:sldMkLst>
          <pc:docMk/>
          <pc:sldMk cId="2430147238" sldId="405"/>
        </pc:sldMkLst>
        <pc:spChg chg="mod">
          <ac:chgData name="Malenková Miluše" userId="a413522e-5473-4032-893e-2f73976a1e09" providerId="ADAL" clId="{1489CFAF-8848-4BD1-8961-DF19B2A8C6CB}" dt="2025-10-22T12:10:30.468" v="2439" actId="113"/>
          <ac:spMkLst>
            <pc:docMk/>
            <pc:sldMk cId="2430147238" sldId="405"/>
            <ac:spMk id="4" creationId="{12CCAE01-F69A-EA1A-BEFC-718FD68EF996}"/>
          </ac:spMkLst>
        </pc:spChg>
      </pc:sldChg>
      <pc:sldChg chg="new del">
        <pc:chgData name="Malenková Miluše" userId="a413522e-5473-4032-893e-2f73976a1e09" providerId="ADAL" clId="{1489CFAF-8848-4BD1-8961-DF19B2A8C6CB}" dt="2025-10-22T12:12:43.770" v="2464" actId="680"/>
        <pc:sldMkLst>
          <pc:docMk/>
          <pc:sldMk cId="1538676040" sldId="406"/>
        </pc:sldMkLst>
      </pc:sldChg>
      <pc:sldChg chg="new del">
        <pc:chgData name="Malenková Miluše" userId="a413522e-5473-4032-893e-2f73976a1e09" providerId="ADAL" clId="{1489CFAF-8848-4BD1-8961-DF19B2A8C6CB}" dt="2025-10-22T12:12:48.417" v="2466" actId="680"/>
        <pc:sldMkLst>
          <pc:docMk/>
          <pc:sldMk cId="3313947582" sldId="406"/>
        </pc:sldMkLst>
      </pc:sldChg>
      <pc:sldChg chg="modSp add mod ord">
        <pc:chgData name="Malenková Miluše" userId="a413522e-5473-4032-893e-2f73976a1e09" providerId="ADAL" clId="{1489CFAF-8848-4BD1-8961-DF19B2A8C6CB}" dt="2025-10-22T12:14:46.533" v="2480"/>
        <pc:sldMkLst>
          <pc:docMk/>
          <pc:sldMk cId="3941466552" sldId="406"/>
        </pc:sldMkLst>
        <pc:spChg chg="mod">
          <ac:chgData name="Malenková Miluše" userId="a413522e-5473-4032-893e-2f73976a1e09" providerId="ADAL" clId="{1489CFAF-8848-4BD1-8961-DF19B2A8C6CB}" dt="2025-10-22T12:14:39.592" v="2478"/>
          <ac:spMkLst>
            <pc:docMk/>
            <pc:sldMk cId="3941466552" sldId="406"/>
            <ac:spMk id="4" creationId="{DE58DFBA-2071-ECF2-9D4A-DC95B577A6F8}"/>
          </ac:spMkLst>
        </pc:spChg>
      </pc:sldChg>
      <pc:sldChg chg="modSp add mod ord">
        <pc:chgData name="Malenková Miluše" userId="a413522e-5473-4032-893e-2f73976a1e09" providerId="ADAL" clId="{1489CFAF-8848-4BD1-8961-DF19B2A8C6CB}" dt="2025-10-22T16:18:31.008" v="3023"/>
        <pc:sldMkLst>
          <pc:docMk/>
          <pc:sldMk cId="2674896464" sldId="407"/>
        </pc:sldMkLst>
        <pc:spChg chg="mod">
          <ac:chgData name="Malenková Miluše" userId="a413522e-5473-4032-893e-2f73976a1e09" providerId="ADAL" clId="{1489CFAF-8848-4BD1-8961-DF19B2A8C6CB}" dt="2025-10-22T12:20:47.702" v="2547" actId="20577"/>
          <ac:spMkLst>
            <pc:docMk/>
            <pc:sldMk cId="2674896464" sldId="407"/>
            <ac:spMk id="3" creationId="{57F24C78-3BFE-EB62-F720-245F6398571E}"/>
          </ac:spMkLst>
        </pc:spChg>
        <pc:spChg chg="mod">
          <ac:chgData name="Malenková Miluše" userId="a413522e-5473-4032-893e-2f73976a1e09" providerId="ADAL" clId="{1489CFAF-8848-4BD1-8961-DF19B2A8C6CB}" dt="2025-10-22T12:22:11.136" v="2553" actId="113"/>
          <ac:spMkLst>
            <pc:docMk/>
            <pc:sldMk cId="2674896464" sldId="407"/>
            <ac:spMk id="4" creationId="{83D67144-972A-C14F-FB0D-824C4B0FF30B}"/>
          </ac:spMkLst>
        </pc:spChg>
      </pc:sldChg>
      <pc:sldChg chg="modSp add mod">
        <pc:chgData name="Malenková Miluše" userId="a413522e-5473-4032-893e-2f73976a1e09" providerId="ADAL" clId="{1489CFAF-8848-4BD1-8961-DF19B2A8C6CB}" dt="2025-10-22T12:25:39.877" v="2571" actId="113"/>
        <pc:sldMkLst>
          <pc:docMk/>
          <pc:sldMk cId="4002212273" sldId="408"/>
        </pc:sldMkLst>
        <pc:spChg chg="mod">
          <ac:chgData name="Malenková Miluše" userId="a413522e-5473-4032-893e-2f73976a1e09" providerId="ADAL" clId="{1489CFAF-8848-4BD1-8961-DF19B2A8C6CB}" dt="2025-10-22T12:24:28.441" v="2559"/>
          <ac:spMkLst>
            <pc:docMk/>
            <pc:sldMk cId="4002212273" sldId="408"/>
            <ac:spMk id="3" creationId="{4D902E6B-8A06-AC8F-3DDE-9DA0BC2079CD}"/>
          </ac:spMkLst>
        </pc:spChg>
        <pc:spChg chg="mod">
          <ac:chgData name="Malenková Miluše" userId="a413522e-5473-4032-893e-2f73976a1e09" providerId="ADAL" clId="{1489CFAF-8848-4BD1-8961-DF19B2A8C6CB}" dt="2025-10-22T12:25:39.877" v="2571" actId="113"/>
          <ac:spMkLst>
            <pc:docMk/>
            <pc:sldMk cId="4002212273" sldId="408"/>
            <ac:spMk id="4" creationId="{B527A7B0-4F01-7536-1FA9-744851ABCDE7}"/>
          </ac:spMkLst>
        </pc:spChg>
      </pc:sldChg>
      <pc:sldChg chg="modSp add mod">
        <pc:chgData name="Malenková Miluše" userId="a413522e-5473-4032-893e-2f73976a1e09" providerId="ADAL" clId="{1489CFAF-8848-4BD1-8961-DF19B2A8C6CB}" dt="2025-10-22T16:23:31.055" v="3037" actId="20577"/>
        <pc:sldMkLst>
          <pc:docMk/>
          <pc:sldMk cId="2235008135" sldId="409"/>
        </pc:sldMkLst>
        <pc:spChg chg="mod">
          <ac:chgData name="Malenková Miluše" userId="a413522e-5473-4032-893e-2f73976a1e09" providerId="ADAL" clId="{1489CFAF-8848-4BD1-8961-DF19B2A8C6CB}" dt="2025-10-22T16:23:31.055" v="3037" actId="20577"/>
          <ac:spMkLst>
            <pc:docMk/>
            <pc:sldMk cId="2235008135" sldId="409"/>
            <ac:spMk id="3" creationId="{1A246026-2852-FC1D-8B25-D776CBB0D9D6}"/>
          </ac:spMkLst>
        </pc:spChg>
        <pc:spChg chg="mod">
          <ac:chgData name="Malenková Miluše" userId="a413522e-5473-4032-893e-2f73976a1e09" providerId="ADAL" clId="{1489CFAF-8848-4BD1-8961-DF19B2A8C6CB}" dt="2025-10-22T13:06:23.907" v="2771" actId="113"/>
          <ac:spMkLst>
            <pc:docMk/>
            <pc:sldMk cId="2235008135" sldId="409"/>
            <ac:spMk id="4" creationId="{C136A585-897D-7CF8-66EA-8D979FBE1915}"/>
          </ac:spMkLst>
        </pc:spChg>
      </pc:sldChg>
      <pc:sldChg chg="modSp add mod">
        <pc:chgData name="Malenková Miluše" userId="a413522e-5473-4032-893e-2f73976a1e09" providerId="ADAL" clId="{1489CFAF-8848-4BD1-8961-DF19B2A8C6CB}" dt="2025-10-22T16:23:43.537" v="3048" actId="20577"/>
        <pc:sldMkLst>
          <pc:docMk/>
          <pc:sldMk cId="2907781545" sldId="410"/>
        </pc:sldMkLst>
        <pc:spChg chg="mod">
          <ac:chgData name="Malenková Miluše" userId="a413522e-5473-4032-893e-2f73976a1e09" providerId="ADAL" clId="{1489CFAF-8848-4BD1-8961-DF19B2A8C6CB}" dt="2025-10-22T16:23:43.537" v="3048" actId="20577"/>
          <ac:spMkLst>
            <pc:docMk/>
            <pc:sldMk cId="2907781545" sldId="410"/>
            <ac:spMk id="3" creationId="{537A92DB-43AC-8046-7880-E5AF4DDF2CB4}"/>
          </ac:spMkLst>
        </pc:spChg>
        <pc:spChg chg="mod">
          <ac:chgData name="Malenková Miluše" userId="a413522e-5473-4032-893e-2f73976a1e09" providerId="ADAL" clId="{1489CFAF-8848-4BD1-8961-DF19B2A8C6CB}" dt="2025-10-22T12:31:31.981" v="2607" actId="113"/>
          <ac:spMkLst>
            <pc:docMk/>
            <pc:sldMk cId="2907781545" sldId="410"/>
            <ac:spMk id="4" creationId="{34A5DC97-9270-9535-8D0B-DE0676C32D58}"/>
          </ac:spMkLst>
        </pc:spChg>
      </pc:sldChg>
      <pc:sldChg chg="modSp add mod">
        <pc:chgData name="Malenková Miluše" userId="a413522e-5473-4032-893e-2f73976a1e09" providerId="ADAL" clId="{1489CFAF-8848-4BD1-8961-DF19B2A8C6CB}" dt="2025-10-22T16:25:58.522" v="3052" actId="113"/>
        <pc:sldMkLst>
          <pc:docMk/>
          <pc:sldMk cId="2768318752" sldId="411"/>
        </pc:sldMkLst>
        <pc:spChg chg="mod">
          <ac:chgData name="Malenková Miluše" userId="a413522e-5473-4032-893e-2f73976a1e09" providerId="ADAL" clId="{1489CFAF-8848-4BD1-8961-DF19B2A8C6CB}" dt="2025-10-22T12:47:09.587" v="2623" actId="1076"/>
          <ac:spMkLst>
            <pc:docMk/>
            <pc:sldMk cId="2768318752" sldId="411"/>
            <ac:spMk id="3" creationId="{FD715140-9752-6B7F-F5BB-ADFD4B9A7AF5}"/>
          </ac:spMkLst>
        </pc:spChg>
        <pc:spChg chg="mod">
          <ac:chgData name="Malenková Miluše" userId="a413522e-5473-4032-893e-2f73976a1e09" providerId="ADAL" clId="{1489CFAF-8848-4BD1-8961-DF19B2A8C6CB}" dt="2025-10-22T16:25:58.522" v="3052" actId="113"/>
          <ac:spMkLst>
            <pc:docMk/>
            <pc:sldMk cId="2768318752" sldId="411"/>
            <ac:spMk id="4" creationId="{483685DB-2522-9ABA-40D0-2E3C059A6C1E}"/>
          </ac:spMkLst>
        </pc:spChg>
      </pc:sldChg>
      <pc:sldChg chg="modSp add mod ord">
        <pc:chgData name="Malenková Miluše" userId="a413522e-5473-4032-893e-2f73976a1e09" providerId="ADAL" clId="{1489CFAF-8848-4BD1-8961-DF19B2A8C6CB}" dt="2025-10-22T12:54:29.482" v="2675" actId="113"/>
        <pc:sldMkLst>
          <pc:docMk/>
          <pc:sldMk cId="512685782" sldId="412"/>
        </pc:sldMkLst>
        <pc:spChg chg="mod">
          <ac:chgData name="Malenková Miluše" userId="a413522e-5473-4032-893e-2f73976a1e09" providerId="ADAL" clId="{1489CFAF-8848-4BD1-8961-DF19B2A8C6CB}" dt="2025-10-22T12:53:48.967" v="2671" actId="20577"/>
          <ac:spMkLst>
            <pc:docMk/>
            <pc:sldMk cId="512685782" sldId="412"/>
            <ac:spMk id="3" creationId="{B05B0110-2EDC-47AE-AA8B-D82499403A16}"/>
          </ac:spMkLst>
        </pc:spChg>
        <pc:spChg chg="mod">
          <ac:chgData name="Malenková Miluše" userId="a413522e-5473-4032-893e-2f73976a1e09" providerId="ADAL" clId="{1489CFAF-8848-4BD1-8961-DF19B2A8C6CB}" dt="2025-10-22T12:54:29.482" v="2675" actId="113"/>
          <ac:spMkLst>
            <pc:docMk/>
            <pc:sldMk cId="512685782" sldId="412"/>
            <ac:spMk id="4" creationId="{609E460D-D7B1-4153-C7BA-2974187C1B5A}"/>
          </ac:spMkLst>
        </pc:spChg>
      </pc:sldChg>
      <pc:sldChg chg="new del">
        <pc:chgData name="Malenková Miluše" userId="a413522e-5473-4032-893e-2f73976a1e09" providerId="ADAL" clId="{1489CFAF-8848-4BD1-8961-DF19B2A8C6CB}" dt="2025-10-22T12:51:38.428" v="2633" actId="680"/>
        <pc:sldMkLst>
          <pc:docMk/>
          <pc:sldMk cId="2472098590" sldId="412"/>
        </pc:sldMkLst>
      </pc:sldChg>
      <pc:sldChg chg="modSp add mod">
        <pc:chgData name="Malenková Miluše" userId="a413522e-5473-4032-893e-2f73976a1e09" providerId="ADAL" clId="{1489CFAF-8848-4BD1-8961-DF19B2A8C6CB}" dt="2025-10-22T12:58:21.874" v="2718" actId="113"/>
        <pc:sldMkLst>
          <pc:docMk/>
          <pc:sldMk cId="1635017356" sldId="413"/>
        </pc:sldMkLst>
        <pc:spChg chg="mod">
          <ac:chgData name="Malenková Miluše" userId="a413522e-5473-4032-893e-2f73976a1e09" providerId="ADAL" clId="{1489CFAF-8848-4BD1-8961-DF19B2A8C6CB}" dt="2025-10-22T12:56:54.836" v="2715" actId="20577"/>
          <ac:spMkLst>
            <pc:docMk/>
            <pc:sldMk cId="1635017356" sldId="413"/>
            <ac:spMk id="3" creationId="{1C283CCC-E73C-4DF5-040C-AB18FE2628AB}"/>
          </ac:spMkLst>
        </pc:spChg>
        <pc:spChg chg="mod">
          <ac:chgData name="Malenková Miluše" userId="a413522e-5473-4032-893e-2f73976a1e09" providerId="ADAL" clId="{1489CFAF-8848-4BD1-8961-DF19B2A8C6CB}" dt="2025-10-22T12:58:21.874" v="2718" actId="113"/>
          <ac:spMkLst>
            <pc:docMk/>
            <pc:sldMk cId="1635017356" sldId="413"/>
            <ac:spMk id="4" creationId="{E964F913-92B6-FF72-22AB-862D7F85B932}"/>
          </ac:spMkLst>
        </pc:spChg>
      </pc:sldChg>
      <pc:sldChg chg="new del">
        <pc:chgData name="Malenková Miluše" userId="a413522e-5473-4032-893e-2f73976a1e09" providerId="ADAL" clId="{1489CFAF-8848-4BD1-8961-DF19B2A8C6CB}" dt="2025-10-22T12:53:28.568" v="2641" actId="680"/>
        <pc:sldMkLst>
          <pc:docMk/>
          <pc:sldMk cId="1834610686" sldId="413"/>
        </pc:sldMkLst>
      </pc:sldChg>
      <pc:sldChg chg="modSp add mod">
        <pc:chgData name="Malenková Miluše" userId="a413522e-5473-4032-893e-2f73976a1e09" providerId="ADAL" clId="{1489CFAF-8848-4BD1-8961-DF19B2A8C6CB}" dt="2025-10-22T13:05:16.776" v="2767" actId="113"/>
        <pc:sldMkLst>
          <pc:docMk/>
          <pc:sldMk cId="116169381" sldId="414"/>
        </pc:sldMkLst>
        <pc:spChg chg="mod">
          <ac:chgData name="Malenková Miluše" userId="a413522e-5473-4032-893e-2f73976a1e09" providerId="ADAL" clId="{1489CFAF-8848-4BD1-8961-DF19B2A8C6CB}" dt="2025-10-22T12:59:51.918" v="2724"/>
          <ac:spMkLst>
            <pc:docMk/>
            <pc:sldMk cId="116169381" sldId="414"/>
            <ac:spMk id="3" creationId="{1FA1F50A-F8B2-0510-9D44-4B85E0DEDB66}"/>
          </ac:spMkLst>
        </pc:spChg>
        <pc:spChg chg="mod">
          <ac:chgData name="Malenková Miluše" userId="a413522e-5473-4032-893e-2f73976a1e09" providerId="ADAL" clId="{1489CFAF-8848-4BD1-8961-DF19B2A8C6CB}" dt="2025-10-22T13:05:16.776" v="2767" actId="113"/>
          <ac:spMkLst>
            <pc:docMk/>
            <pc:sldMk cId="116169381" sldId="414"/>
            <ac:spMk id="4" creationId="{4E6B5237-ADDF-1789-EA8B-FC2FA69D5962}"/>
          </ac:spMkLst>
        </pc:spChg>
      </pc:sldChg>
      <pc:sldChg chg="modSp add mod">
        <pc:chgData name="Malenková Miluše" userId="a413522e-5473-4032-893e-2f73976a1e09" providerId="ADAL" clId="{1489CFAF-8848-4BD1-8961-DF19B2A8C6CB}" dt="2025-10-22T13:02:47.650" v="2756" actId="113"/>
        <pc:sldMkLst>
          <pc:docMk/>
          <pc:sldMk cId="1931531257" sldId="415"/>
        </pc:sldMkLst>
        <pc:spChg chg="mod">
          <ac:chgData name="Malenková Miluše" userId="a413522e-5473-4032-893e-2f73976a1e09" providerId="ADAL" clId="{1489CFAF-8848-4BD1-8961-DF19B2A8C6CB}" dt="2025-10-22T13:02:21.776" v="2754" actId="6549"/>
          <ac:spMkLst>
            <pc:docMk/>
            <pc:sldMk cId="1931531257" sldId="415"/>
            <ac:spMk id="3" creationId="{F7ED68D6-34F8-9C84-7C61-311CFEC7CE34}"/>
          </ac:spMkLst>
        </pc:spChg>
        <pc:spChg chg="mod">
          <ac:chgData name="Malenková Miluše" userId="a413522e-5473-4032-893e-2f73976a1e09" providerId="ADAL" clId="{1489CFAF-8848-4BD1-8961-DF19B2A8C6CB}" dt="2025-10-22T13:02:47.650" v="2756" actId="113"/>
          <ac:spMkLst>
            <pc:docMk/>
            <pc:sldMk cId="1931531257" sldId="415"/>
            <ac:spMk id="4" creationId="{7062399A-9C18-DC49-62E8-59CA9BABDF2B}"/>
          </ac:spMkLst>
        </pc:spChg>
      </pc:sldChg>
      <pc:sldChg chg="new del">
        <pc:chgData name="Malenková Miluše" userId="a413522e-5473-4032-893e-2f73976a1e09" providerId="ADAL" clId="{1489CFAF-8848-4BD1-8961-DF19B2A8C6CB}" dt="2025-10-22T13:03:10.487" v="2758" actId="680"/>
        <pc:sldMkLst>
          <pc:docMk/>
          <pc:sldMk cId="174588535" sldId="416"/>
        </pc:sldMkLst>
      </pc:sldChg>
      <pc:sldChg chg="modSp add mod">
        <pc:chgData name="Malenková Miluše" userId="a413522e-5473-4032-893e-2f73976a1e09" providerId="ADAL" clId="{1489CFAF-8848-4BD1-8961-DF19B2A8C6CB}" dt="2025-10-22T13:40:06.496" v="2784" actId="6549"/>
        <pc:sldMkLst>
          <pc:docMk/>
          <pc:sldMk cId="2611737461" sldId="416"/>
        </pc:sldMkLst>
        <pc:spChg chg="mod">
          <ac:chgData name="Malenková Miluše" userId="a413522e-5473-4032-893e-2f73976a1e09" providerId="ADAL" clId="{1489CFAF-8848-4BD1-8961-DF19B2A8C6CB}" dt="2025-10-22T13:38:59.218" v="2780"/>
          <ac:spMkLst>
            <pc:docMk/>
            <pc:sldMk cId="2611737461" sldId="416"/>
            <ac:spMk id="3" creationId="{189ED600-5BD1-3F40-66A3-ABC5463E9BE2}"/>
          </ac:spMkLst>
        </pc:spChg>
        <pc:spChg chg="mod">
          <ac:chgData name="Malenková Miluše" userId="a413522e-5473-4032-893e-2f73976a1e09" providerId="ADAL" clId="{1489CFAF-8848-4BD1-8961-DF19B2A8C6CB}" dt="2025-10-22T13:40:06.496" v="2784" actId="6549"/>
          <ac:spMkLst>
            <pc:docMk/>
            <pc:sldMk cId="2611737461" sldId="416"/>
            <ac:spMk id="4" creationId="{9929E455-574E-167B-1707-0982DE186C7C}"/>
          </ac:spMkLst>
        </pc:spChg>
      </pc:sldChg>
      <pc:sldChg chg="new del">
        <pc:chgData name="Malenková Miluše" userId="a413522e-5473-4032-893e-2f73976a1e09" providerId="ADAL" clId="{1489CFAF-8848-4BD1-8961-DF19B2A8C6CB}" dt="2025-10-22T13:38:43.681" v="2774" actId="680"/>
        <pc:sldMkLst>
          <pc:docMk/>
          <pc:sldMk cId="1312340988" sldId="417"/>
        </pc:sldMkLst>
      </pc:sldChg>
      <pc:sldChg chg="modSp add mod ord">
        <pc:chgData name="Malenková Miluše" userId="a413522e-5473-4032-893e-2f73976a1e09" providerId="ADAL" clId="{1489CFAF-8848-4BD1-8961-DF19B2A8C6CB}" dt="2025-10-22T13:43:49.695" v="2801" actId="113"/>
        <pc:sldMkLst>
          <pc:docMk/>
          <pc:sldMk cId="1652234692" sldId="417"/>
        </pc:sldMkLst>
        <pc:spChg chg="mod">
          <ac:chgData name="Malenková Miluše" userId="a413522e-5473-4032-893e-2f73976a1e09" providerId="ADAL" clId="{1489CFAF-8848-4BD1-8961-DF19B2A8C6CB}" dt="2025-10-22T13:41:28.397" v="2797"/>
          <ac:spMkLst>
            <pc:docMk/>
            <pc:sldMk cId="1652234692" sldId="417"/>
            <ac:spMk id="3" creationId="{3A5FA069-9661-6476-1FC4-A704B10201F6}"/>
          </ac:spMkLst>
        </pc:spChg>
        <pc:spChg chg="mod">
          <ac:chgData name="Malenková Miluše" userId="a413522e-5473-4032-893e-2f73976a1e09" providerId="ADAL" clId="{1489CFAF-8848-4BD1-8961-DF19B2A8C6CB}" dt="2025-10-22T13:43:49.695" v="2801" actId="113"/>
          <ac:spMkLst>
            <pc:docMk/>
            <pc:sldMk cId="1652234692" sldId="417"/>
            <ac:spMk id="4" creationId="{388CE0DB-556A-05B8-01BA-0AD4FD4522A7}"/>
          </ac:spMkLst>
        </pc:spChg>
      </pc:sldChg>
      <pc:sldChg chg="modSp add mod">
        <pc:chgData name="Malenková Miluše" userId="a413522e-5473-4032-893e-2f73976a1e09" providerId="ADAL" clId="{1489CFAF-8848-4BD1-8961-DF19B2A8C6CB}" dt="2025-10-22T13:46:44.651" v="2904" actId="20577"/>
        <pc:sldMkLst>
          <pc:docMk/>
          <pc:sldMk cId="1733676868" sldId="418"/>
        </pc:sldMkLst>
        <pc:spChg chg="mod">
          <ac:chgData name="Malenková Miluše" userId="a413522e-5473-4032-893e-2f73976a1e09" providerId="ADAL" clId="{1489CFAF-8848-4BD1-8961-DF19B2A8C6CB}" dt="2025-10-22T13:45:19.084" v="2807"/>
          <ac:spMkLst>
            <pc:docMk/>
            <pc:sldMk cId="1733676868" sldId="418"/>
            <ac:spMk id="3" creationId="{9F3C18F2-C5D1-AC9B-9C88-B2EEC46E0B2B}"/>
          </ac:spMkLst>
        </pc:spChg>
        <pc:spChg chg="mod">
          <ac:chgData name="Malenková Miluše" userId="a413522e-5473-4032-893e-2f73976a1e09" providerId="ADAL" clId="{1489CFAF-8848-4BD1-8961-DF19B2A8C6CB}" dt="2025-10-22T13:46:44.651" v="2904" actId="20577"/>
          <ac:spMkLst>
            <pc:docMk/>
            <pc:sldMk cId="1733676868" sldId="418"/>
            <ac:spMk id="4" creationId="{50FFED95-37B0-C2CB-6B99-8C0F2176C847}"/>
          </ac:spMkLst>
        </pc:spChg>
      </pc:sldChg>
      <pc:sldChg chg="modSp add mod">
        <pc:chgData name="Malenková Miluše" userId="a413522e-5473-4032-893e-2f73976a1e09" providerId="ADAL" clId="{1489CFAF-8848-4BD1-8961-DF19B2A8C6CB}" dt="2025-10-22T13:49:57.596" v="2940" actId="113"/>
        <pc:sldMkLst>
          <pc:docMk/>
          <pc:sldMk cId="2431579828" sldId="419"/>
        </pc:sldMkLst>
        <pc:spChg chg="mod">
          <ac:chgData name="Malenková Miluše" userId="a413522e-5473-4032-893e-2f73976a1e09" providerId="ADAL" clId="{1489CFAF-8848-4BD1-8961-DF19B2A8C6CB}" dt="2025-10-22T13:49:40.472" v="2938" actId="1076"/>
          <ac:spMkLst>
            <pc:docMk/>
            <pc:sldMk cId="2431579828" sldId="419"/>
            <ac:spMk id="3" creationId="{C010FF90-6FB6-740B-A499-3716E8948FE0}"/>
          </ac:spMkLst>
        </pc:spChg>
        <pc:spChg chg="mod">
          <ac:chgData name="Malenková Miluše" userId="a413522e-5473-4032-893e-2f73976a1e09" providerId="ADAL" clId="{1489CFAF-8848-4BD1-8961-DF19B2A8C6CB}" dt="2025-10-22T13:49:57.596" v="2940" actId="113"/>
          <ac:spMkLst>
            <pc:docMk/>
            <pc:sldMk cId="2431579828" sldId="419"/>
            <ac:spMk id="4" creationId="{D3E027F2-99B2-BFF6-8FB0-08B353A9F0D7}"/>
          </ac:spMkLst>
        </pc:spChg>
      </pc:sldChg>
      <pc:sldChg chg="new del">
        <pc:chgData name="Malenková Miluše" userId="a413522e-5473-4032-893e-2f73976a1e09" providerId="ADAL" clId="{1489CFAF-8848-4BD1-8961-DF19B2A8C6CB}" dt="2025-10-22T13:47:01.466" v="2908" actId="680"/>
        <pc:sldMkLst>
          <pc:docMk/>
          <pc:sldMk cId="3545507359" sldId="419"/>
        </pc:sldMkLst>
      </pc:sldChg>
      <pc:sldChg chg="new del">
        <pc:chgData name="Malenková Miluše" userId="a413522e-5473-4032-893e-2f73976a1e09" providerId="ADAL" clId="{1489CFAF-8848-4BD1-8961-DF19B2A8C6CB}" dt="2025-10-22T13:46:55.157" v="2906" actId="680"/>
        <pc:sldMkLst>
          <pc:docMk/>
          <pc:sldMk cId="3637239204" sldId="41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76EA0-A7D8-4C36-9103-675E79D94563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12E25-B006-4F85-B4EA-907AF006C9B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9087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55204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3ECE3-38C0-4FBE-AF66-FD3BFF5EA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B93BF2A-A385-DD3F-AB3E-718AD868DB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4F73959-A646-41AA-0D91-00296BB567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8857A9-8413-29C4-6817-51EAF43F5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614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1214C-7174-7B16-AFB4-300571490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CE19002-8C4A-83A4-BFE5-4D3237CF45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26380E3-A339-33F0-EF9E-4EC3A53A0C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0B844AE-1C0C-6B0C-0D20-358DEBB4CF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7416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F36DF-896D-1C01-7BAB-14DFDAA10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B2FF1BC-5A75-9BDD-54E6-F5F0F11363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B888E88-8810-2FC2-D580-6D22884ABE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C587752-9A06-9D7E-2017-4632874574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31647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3A282-4B9D-EC2F-42E7-68A7D4832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8E075F6-7B7E-9107-7A15-DFAA5A5FB9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F4A8D4B-AECE-1488-3FFA-6BCB3F9259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3D36D9-1D11-B4B6-FBD1-F06F28F79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7028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ABD8E-EDB3-EBEC-95A5-95950DD92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6BF4DD6-D970-ECD4-D985-CC29B4452C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971634A-587C-C355-1BCD-E06A317A3C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22BFC0B-3133-B0BB-6344-C4BBA92020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65907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A2B31-824F-9A7C-4628-7AD493F58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9E9C220-ADAB-A077-BDC9-2C2D0D7999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1F885F5-8E2B-3ABB-99AF-6F3ED7FAAC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73B0609-5832-DFAF-C692-52376C7B64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442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9695B-41C8-6115-5210-11F7879BF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0D582DE-A3DB-E697-708D-B50267F323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2A8648B-080A-68B5-D26B-2623AFC621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B9130DC-A0F9-FA7A-2914-402997B28D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6177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B2A76-D7FF-5DF1-4146-07210089F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C7FCFD1-CDD1-9A6B-E410-FF6E2FA3A0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70E8682-620D-A5FC-0E8D-A7A01FA6BB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BF5EC7-AA51-CC63-BFAD-896819BAA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139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A7ABA-801A-234B-212F-B788D1D69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78ED2E3-84F7-0841-1AA6-58BC8B112B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110F3D3-6AB2-EA73-956C-444238F90D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20F1E8-559E-FA84-8EF0-5462A6F227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3452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16C29-E155-61EC-30FF-EF433DA30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69374C6-1ED2-61A1-DE7E-5472C05A54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5FB7F13-6269-4484-CF54-CE36B4C64D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0DC66D-8E3B-9E6B-19C8-E534B413C5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367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4591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8EBD0-149B-4F8A-A3EB-4B3A11234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94E4948-96CF-7527-FC78-CC3D784ADA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547902B-3530-9BA9-62BA-E1DF2181F0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32EC5D2-0C70-4528-9818-565E5FBA55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5914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12BCD-5841-C91D-1882-DA69B7356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001AE35-103C-1F11-7938-44AE633BB4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7CDF594-AEB0-E0F8-ED97-2F297BFD38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2EC212-CBAD-7FF6-DA79-B5188AD80F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5264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44423-1DC7-6042-B0C7-A5AB0E4FA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3B183C9-7F9B-1265-82F8-A1CBC01D66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B4D4243-78DB-BA55-5E61-AAAB011444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C89525B-F18A-0D51-4DF7-91D625FD13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09817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BEBFC-FC94-9981-84FA-4C78DF1ED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C8B0401-93D4-BD06-9F2B-DF226FD274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42FD3D4-4AC8-53CB-EEAA-AC18E27FEB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6FDC084-4940-A498-FA43-0FAC690777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9238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C84E3-333F-41C5-BBA0-239B5659C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6708EA8-FC27-55D6-D13F-9B233F3B7C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5D22F38-2F4B-12A2-56CB-DCD93D1697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08E9A0B-04E9-E603-63E6-3E432342AA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9308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E3EEA-2A8F-D731-175B-FF083273A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E0F13C2-2DC7-E346-15B7-E70A706E20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76029E3-1B86-C491-5196-D7DB8B1279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653DA9B-CC56-98AB-544D-1A69B29AF5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82744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2EDA9-5538-3AA3-1E88-69EA7647E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4ADEE51-9F39-198E-FF30-B233A7D6A9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66A9ABD-3E23-499F-FD7F-656B7398B0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C3679CE-072A-F9FF-07F6-323E72449D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7818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27461-63AA-C466-8BDA-0CCDEF77B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4FFBA71-6D8C-0CA6-885B-28F2112891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078BD18-E499-97BA-429A-CA121CB85D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8BC59F4-0A90-4979-3F01-459F9549EC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5750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EEBCE-ACB0-7572-5476-7885C5B52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B5A6760-2BE5-0BC5-1A85-F9BAC50072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066A6DE-C16C-93E9-67D3-4D990009E1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BDBB02A-E1E3-E4A9-48BB-A25884B566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31011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EABD6-723E-4BC4-536E-E6E3921E1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C1F62E4-2C05-71E2-51B5-AA3BDB3E82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1D49476-9D2E-EBEE-44E2-466A0D4330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B7736EB-7CD5-A91B-F189-658D0D773D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4897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8B610-41BC-4B1E-CB9A-3E12A77E5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6709E9D-51DB-A260-066C-39D185144C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8E8B344-6C14-0891-26DA-931E2B4394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2903D41-278C-7D19-697F-FF1321C8B9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83618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C2877-BD61-261D-999E-487052E51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5BE75E7-AC75-1A1C-8809-2925AB7E15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E913CF6-CA80-AD30-A478-DE45B935B1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6B8C6C2-9F7A-3C01-7E40-142B9650B1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45794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E7DE1-DDF0-8FCE-1369-4DA0F1960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10AC91E-FDA0-963E-C4B9-9E9AE77B98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D096CAC-F00F-74B0-F9C7-E67D26FDC9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3AFE789-1873-B604-0604-4748305945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7812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E7A0A-4CFF-D2B7-7A8A-9C64BBE0F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3F6194B-8855-F2FB-B5D4-35C2112FCE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58F65D8-C223-AAB3-08C3-BDD68E9E43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65C230A-1274-0FBB-4252-6B5253371E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238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9280A-31AA-E19F-165E-76B333DEF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8731A31-D254-47C9-1B01-F6955D7ADE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FEBBE0E-F318-AD19-F7C4-E03F2F34B3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B9D344-1B69-F10D-0DF1-8192CF2F18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8628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9DC7D-52C8-DCE5-78E7-93C3D77EF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C4BCEAB-BC5A-E84F-C5BA-92A6882D5D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2E8C683-D39B-04D0-AD13-23C73632BE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B5CB95B-2F38-95C5-A21A-513BFA2080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471834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795AD-D9BA-D5BE-6C1D-5483707F0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36A12CC-E6BD-A686-7F19-598ED0E524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1BC00FB-185C-7E41-3EAE-880A6BB253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F9D10D0-CF99-F45B-42B7-433E8F7BBB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0602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D1DAE-D87B-05DC-E7AF-0D722485D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6B671FB-4764-0476-1EA4-409A03FD09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CDF6543-C2F5-8B46-6C1A-5B6FE59444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54EBA34-8E39-AC62-8A09-83C335A60E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95407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01B70-82DA-2996-EE96-AD4C28E77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71E199C-BF63-E3D6-22D2-659583DAC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1A47729-5CEC-D68C-0A5D-7EB2653D10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0962425-D09D-286C-B32F-4E93F91527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41482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CF34E-DF7B-C0C3-1E9B-C80E36431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CEB4A98-CCF5-7EF2-7DA8-0B96C41BFC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C39CCB3-5F41-935B-CC89-D3216AA885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AF5CC2E-4709-2C21-B414-DC4B96939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63765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667B3-B436-C50B-BDE6-A01484210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7D62D15-D813-8B99-9AE2-8616B5CC83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42D1FFD-D2A9-4837-A843-81D55EABD4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8B9DB1A-C8B9-CCD6-64DE-1B131C0834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622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2ECA6-B15C-9499-7196-F44284A79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CCB4C9E-9AB6-C9C9-0944-996B93E084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C11D643-79CD-99AF-4D1E-1757EE00A7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7F2A736-DC43-CFD6-2A95-FCE180F07C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78392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9C7CD-E081-E8E3-4A31-28212B623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9E07E34-5DBC-B891-9612-ACFD50838D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4D56D8D-D84D-58A6-49D8-C095C256B0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ED38C5-F29A-3628-5C21-BE6C8477AD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69458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455BC-0723-EE5B-E4DB-44C780263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EEF24B0-F51F-6060-A34C-9F4ECD29F5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AE8012D-5DD7-02BF-ABD3-A95D7080A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BCC5385-6A78-0DD7-B34D-75F947591A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577617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9BC3A-160C-3A92-0528-8917598A7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0793E0E-BB24-AED2-FDB3-42E638688B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52EF85A-C1BE-B375-2395-B8CFA86800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14E6B8-488E-3349-351D-41AA53693C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400350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6D036-82E0-7A1E-3AEA-8EAD6EB78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9437E29-287A-6009-A318-7958B49D3A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2BAFA13-7713-4DB0-CBAF-778EECC8F4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8D80DE1-AFF5-290D-F4C3-D54F80770A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79185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EC1DA-E7F2-8402-F662-E055C6342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8AB0F59-66B7-4525-0367-1D612E5378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606917A-B27C-DFCA-39EA-39B946FA6C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816162F-58CD-BDCC-B8F7-0E2F83A272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671656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0B6A33-28F0-5182-5542-933CAEDEF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E8E1EA5-F168-64D6-299C-672FD0BF19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07A3021-8A37-8048-5B32-39C606DE30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398B58D-6220-09BF-FDF7-65149E7E24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13355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EE50C-D6D1-D365-2EF4-C4B624BFC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99771F7-D3CB-8E15-5961-5A6E59B20C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ACE2A35-2B66-2FBF-368F-B9A6E8C081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61BE6D0-959F-92FE-36A5-D8D1F5AE98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803580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D822E-916C-387F-E746-C886D1C50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4B2EF01-B1A8-6904-7FC5-C0AD016472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E2AE789-64F7-2F03-6D4C-0F3DB41E34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F9915E7-6C5F-32D9-49F2-310A2FFCD5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5140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E3A6D-3C7E-99B7-DB9E-8057DCB8B3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D103776-B6D2-4789-5F26-B7E51FFF12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F7819D3-49DC-7A92-FAC6-F7D351FC92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0F01D95-6AC4-5252-BC70-F0540B048A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669472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F546F-0B50-1A3B-E8A3-EC31C590A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973F4C8-3769-8BEA-E0D3-7F82E081B9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716A5BE-BAF7-AB5C-A6CB-F74B0335C5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D52E5F1-C0FA-BA96-411B-10EFE3797F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382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5EF97-F0DF-6160-812B-0AD79F6DB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55A5537-3288-5F68-BD91-D27CC269E2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953FE0A-F65B-84ED-F84C-923E6FB7DC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367582C-5DF5-2C5E-25D8-F787973411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881796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4CE92-0F9B-EC67-A903-C2F0600AE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F82ED90-AD0E-BB1E-7AFD-FC0C523F70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1B66DD0-686A-F293-3348-8467320D06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CFCA07-DF64-E8C3-A8C4-14ADB3D10A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604870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97DB1-032E-55D4-FDD0-D4161D193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8E1F632-1245-B415-C92B-77F79510D2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C777898-3A6F-0955-21F8-3103F249DB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4C970A0-B0AE-E357-36BF-E359341101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39391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22F8F-7D58-59AA-63F9-1E20196D4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F6E47DD-8822-13BD-1794-718E3A78CF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81A8166-EB5E-37FC-9C57-90BE8D4A0F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EB3F93-1C92-F487-C0D6-7193BE9490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34577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B7E7D-749A-8FB0-2951-CF8940621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A4614D0-0D19-B04E-5498-9C1C62D94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0542AA7-6C7D-B70F-7DFE-3535C7D341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C08865-FA0F-2D96-30A8-64267106B8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21763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8E9DA-37B7-8621-7A76-A080125AE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B78E8CC-3F99-62C4-10C0-E5EAC2CAB3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C036461-61F2-037C-BF06-B20B2F201A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E1ED785-E98E-2E11-D47D-172D020099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3119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3E06E-62F0-D999-58AC-2E0FAA3A3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DD7C30C-DF28-471B-C0D7-C9B490C725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872615A-A48A-469E-2C4D-3A55626BD8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A2D642E-18AA-6ECF-A189-22834238E9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55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69DC0-F37C-1287-DB05-D6550033B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7FD1A0D-5C67-4408-386E-50016EE397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31CB171-D9E5-8CA3-DC47-1139FB02D9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5EBEF4B-8041-C4BA-5C11-193B5D5DAD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160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1D94A-152C-072F-372D-58A80C1A1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CA4AB67-F34F-88D7-B558-6DA6A4C2BE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71EBE1F-40E8-C063-C2B0-6A2D9B0C7C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220DF76-C099-749C-6AC3-68738B644C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870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D353F-2122-A11A-1CEA-84CC6EA61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1FD8CD1-8074-40B4-9BE9-E9D8CBA78B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3B1ACA8-BF6C-B01C-D738-DBFE296B7C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6B4B61B-1295-D16A-E183-0EA3DD2EEF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213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62BCA-7509-713A-0E33-60B22AD24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2E0612F-DBAF-C187-239F-4AE18555C8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BF8B714-2C1E-5D98-60B6-19AF668977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7261831-3C0D-2984-4561-2DA7699C58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712E25-B006-4F85-B4EA-907AF006C9B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475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317EA0-AF2F-4F2B-973E-0E60DC8B0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F88EDCF-E8FC-48EF-AA09-2CA6AFAE3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B60C36-6A76-4B75-AED4-489412638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A3E763-5D8C-4CFF-973A-59FBE3C1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43B469-5F55-46C6-ACFB-65A76D77F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04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F9BD8B-6BA3-4902-A8D4-CDCD9CF78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561FEE7-6EC5-4725-B6D6-5ED637EE2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F53CEB-B1E5-415A-B34B-C631FBD5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EB195C-E4D6-4D7B-9661-A4D5216A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D06702-B80D-4D80-9964-3B937DED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6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4B54372-610E-4C81-A92F-A587698528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6EE999-100E-46E5-8F92-9BF998406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99986D-BC9B-4267-9062-AA6BC7D9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8E6ABF-CB84-41CF-BBE8-8662A558B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B2B049-1E04-411A-8377-DD335F85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942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enutzerdefiniertes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06034" y="1338263"/>
            <a:ext cx="10164233" cy="99695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0"/>
          </p:nvPr>
        </p:nvSpPr>
        <p:spPr>
          <a:xfrm>
            <a:off x="3215217" y="6165851"/>
            <a:ext cx="7298267" cy="5810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Budapest, 23</a:t>
            </a:r>
            <a:r>
              <a:rPr lang="en-GB" baseline="30000"/>
              <a:t>rd</a:t>
            </a:r>
            <a:r>
              <a:rPr lang="en-GB"/>
              <a:t> September 2013</a:t>
            </a:r>
          </a:p>
          <a:p>
            <a:pPr>
              <a:defRPr/>
            </a:pPr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463F-2B4D-4CEF-A384-4F72B21CF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344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2558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85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9E9C70-6C46-46F1-A583-ACE6CF06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0A6594-294C-45A8-93D1-1455129E7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5AD7DB-F081-4120-BBF2-620EB242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D10F31-5E40-4CEC-995E-4EC6FC43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BBB9CF-E00C-4299-93BD-B39B441E6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79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844F7-2E55-486E-AECA-BA81BCFC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C3793D5-8AE0-4BF1-81BF-F4977097F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FFA035-755C-412E-A1CC-27E5F1BE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85DCD9-6A7D-4A39-BB80-D8A58CB0D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56AF2E-ECAF-44DF-8D7C-77A4B8FE9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10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27D9A6-98EB-4320-8295-478F84775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01B4CD-C1EE-46E9-AE01-BBCD1945F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8F5143-6610-435A-BB86-7619C710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B3ED2E-C943-4686-B63B-3AB4EFFD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EC26A3-483B-42DD-95A3-7B89A8B33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4F611B-1B7B-472B-A8D7-33082E01E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36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F8CF02-5D47-477C-81E6-BBAB722D6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C2B8829-83D9-4A0F-9355-336DE810F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A349D7C-1770-4F96-9DC2-32973C8C4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DB5510E-39A9-4A80-B99F-9F9D3967B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E0E4315-8DF1-4876-8B3A-6D1A5FA76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459812-E96C-44C8-8D24-07DB4E40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0AB9673-FCEA-4218-8BBA-7C8808D5E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340CD21-4F45-4B0B-A4AC-29F7CC52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37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CBB0A-92C6-43A2-99BA-0682441C0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EBA7168-5335-48B7-B458-A16A28EED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F836032-48BD-483E-8323-DD8D6B28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5A1413-37F7-44C9-B400-CEF862C3F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206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A621256-969A-4B06-A574-7D282554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C39A609-7FFF-4CCA-BCE6-50F6067D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B5FFFAC-3E1B-42BA-AFDE-15696055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39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9E72B1-C93E-4949-A035-C02CE64D3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A2E9C22-7328-4419-83AA-5B355C71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CB52A11-60DC-459F-A40C-04D2E49C46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CDCA0A8-4DD9-49DC-96E7-C5C07A0A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9D837FF-890D-48A0-AAB0-43986BB9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288279-0FFD-4D37-90F0-61C399B4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02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DFDD9D-04DD-411D-8D33-1C99F0727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D791B58-FB21-475E-A6DD-A114258FE0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ACC00C0-A60F-48B3-B3B4-4F6F16349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5620A71-25A9-4FA5-8C79-BCE9FA3F3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F8F2497-DC14-439B-AB34-C498BFA2B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0F9D4D2-1B68-42C3-9F61-7BE6D522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5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3255661-FD6D-4C7C-B655-65D821867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3759CC7-5DB4-4E99-9ECD-52322577B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4180BD-372A-43B0-B102-4B19A1EC0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530D7-7F08-45BC-B281-5C39E7B9BE51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DC06EE-D1F0-47F6-9B35-78BF604E4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9FBC90-1CCA-4E71-8879-0C0704AC3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B61CA-E8A6-4EFA-8BA4-4BF6E086BA6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99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isvz.nipez.cz/ciselniky/cpv" TargetMode="External"/><Relationship Id="rId4" Type="http://schemas.openxmlformats.org/officeDocument/2006/relationships/hyperlink" Target="https://eur-lex.europa.eu/legal-content/CS/TXT/?uri=CELEX%3A02002R2195-20220710&amp;qid=1761116366195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portal-vz.cz/wp-content/uploads/2024/05/Soci%C3%A1ln%C3%AD-a-jin%C3%A9-zvl%C3%A1%C5%A1tn%C3%AD-slu%C5%BEby-ve-zjednodu%C5%A1en%C3%A9m-re%C5%BEimu.docx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ortal-vz.cz/info-forum-vzdelavani/aktuality/evropske-narizeni-prinasi-nove-povinnosti-do-zadavani-vz-na-bezemisni-mestske-autobusy/" TargetMode="External"/><Relationship Id="rId5" Type="http://schemas.openxmlformats.org/officeDocument/2006/relationships/hyperlink" Target="https://eur-lex.europa.eu/legal-content/CS/TXT/?uri=CELEX%3A02019R1242-20240701&amp;qid=1740310580364" TargetMode="External"/><Relationship Id="rId4" Type="http://schemas.openxmlformats.org/officeDocument/2006/relationships/hyperlink" Target="https://portal-vz.cz/legislativa-a-judikatura/evropska-legislativa-2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ur-lex.europa.eu/legal-content/CS/TXT/?uri=CELEX%3A02019R1242-20240701&amp;qid=1761125565950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ortal-vz.cz/wp-content/uploads/2019/06/METODIKA-PRO-HODNOCENI-NABIDEK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2BCE0C-50C0-D3EC-65F2-544DBFCF4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6872"/>
            <a:ext cx="9144000" cy="2509935"/>
          </a:xfrm>
        </p:spPr>
        <p:txBody>
          <a:bodyPr/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Hodnocení nabídek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24792A64-E2EE-4AE3-7948-E9E20A5F5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9663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accent6"/>
                </a:solidFill>
              </a:rPr>
              <a:t>Miluše Malenová</a:t>
            </a:r>
          </a:p>
          <a:p>
            <a:r>
              <a:rPr lang="cs-CZ" sz="1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ea typeface="Calibri" panose="020F0502020204030204" pitchFamily="34" charset="0"/>
              </a:rPr>
              <a:t>Odbor strategií, práva a podpory veřejného investování</a:t>
            </a:r>
            <a:endParaRPr lang="cs-CZ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497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894AFD-56A6-83E5-F815-F11372C43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78BB691-FBF2-BADD-9E56-8563907A7A70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Kritéria hodnocení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4512AD1-BE10-E63C-1B92-6DB452DEF6F1}"/>
              </a:ext>
            </a:extLst>
          </p:cNvPr>
          <p:cNvSpPr txBox="1"/>
          <p:nvPr/>
        </p:nvSpPr>
        <p:spPr>
          <a:xfrm>
            <a:off x="1182576" y="2281967"/>
            <a:ext cx="9337964" cy="3477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114</a:t>
            </a:r>
          </a:p>
          <a:p>
            <a:r>
              <a:rPr lang="cs-CZ" sz="2000" dirty="0">
                <a:ea typeface="Calibri"/>
                <a:cs typeface="Calibri"/>
              </a:rPr>
              <a:t>(3) Zadavatel </a:t>
            </a:r>
            <a:r>
              <a:rPr lang="cs-CZ" sz="2000" b="1" dirty="0">
                <a:ea typeface="Calibri"/>
                <a:cs typeface="Calibri"/>
              </a:rPr>
              <a:t>nesmí </a:t>
            </a:r>
            <a:r>
              <a:rPr lang="cs-CZ" sz="2000" dirty="0">
                <a:ea typeface="Calibri"/>
                <a:cs typeface="Calibri"/>
              </a:rPr>
              <a:t>stanovit ekonomickou výhodnost </a:t>
            </a:r>
            <a:r>
              <a:rPr lang="cs-CZ" sz="2000" b="1" dirty="0">
                <a:ea typeface="Calibri"/>
                <a:cs typeface="Calibri"/>
              </a:rPr>
              <a:t>pouze na základě nejnižší nabídkové ceny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a) v řízení se </a:t>
            </a:r>
            <a:r>
              <a:rPr lang="cs-CZ" sz="2000" b="1" dirty="0">
                <a:ea typeface="Calibri"/>
                <a:cs typeface="Calibri"/>
              </a:rPr>
              <a:t>soutěžním dialogem </a:t>
            </a:r>
            <a:r>
              <a:rPr lang="cs-CZ" sz="2000" dirty="0">
                <a:ea typeface="Calibri"/>
                <a:cs typeface="Calibri"/>
              </a:rPr>
              <a:t>nebo v </a:t>
            </a:r>
            <a:r>
              <a:rPr lang="cs-CZ" sz="2000" b="1" dirty="0">
                <a:ea typeface="Calibri"/>
                <a:cs typeface="Calibri"/>
              </a:rPr>
              <a:t>řízení o inovačním partnerství</a:t>
            </a:r>
            <a:r>
              <a:rPr lang="cs-CZ" sz="2000" dirty="0">
                <a:ea typeface="Calibri"/>
                <a:cs typeface="Calibri"/>
              </a:rPr>
              <a:t>, nebo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b) v případě veřejné zakázky na </a:t>
            </a:r>
            <a:r>
              <a:rPr lang="cs-CZ" sz="2000" b="1" dirty="0">
                <a:ea typeface="Calibri"/>
                <a:cs typeface="Calibri"/>
              </a:rPr>
              <a:t>služby</a:t>
            </a:r>
            <a:r>
              <a:rPr lang="cs-CZ" sz="2000" dirty="0">
                <a:ea typeface="Calibri"/>
                <a:cs typeface="Calibri"/>
              </a:rPr>
              <a:t> uvedené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1. v oddílu 71 hlavního slovníku jednotného klasifikačního systému, nebo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2. v kategorii 1 nebo 5 podle přílohy č. 4 k tomuto zákonu.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8225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F7665D-9683-9D40-BE44-7BCD6DFA0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BC81609-509A-CA79-557D-D927BE69B47B}"/>
              </a:ext>
            </a:extLst>
          </p:cNvPr>
          <p:cNvSpPr txBox="1"/>
          <p:nvPr/>
        </p:nvSpPr>
        <p:spPr>
          <a:xfrm>
            <a:off x="1182576" y="1602979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Hlavní slovník jednotného klasifikačního systému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50DC045-2ADB-1663-3A94-3EEA04030171}"/>
              </a:ext>
            </a:extLst>
          </p:cNvPr>
          <p:cNvSpPr txBox="1"/>
          <p:nvPr/>
        </p:nvSpPr>
        <p:spPr>
          <a:xfrm>
            <a:off x="1182576" y="2803308"/>
            <a:ext cx="9337964" cy="38779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legislativní zkratka zavedená v  § 14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CPV kódy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Nařízení Evropského parlamentu a Rady (ES) č. 2195/2002 ze dne 5. listopadu 2002 o společném slovníku pro veřejné zakázky (CPV)</a:t>
            </a:r>
          </a:p>
          <a:p>
            <a:r>
              <a:rPr lang="cs-CZ" dirty="0">
                <a:ea typeface="Calibri"/>
                <a:cs typeface="Calibri"/>
                <a:hlinkClick r:id="rId4"/>
              </a:rPr>
              <a:t>https://eur-lex.europa.eu/legal-content/CS/TXT/?uri=CELEX%3A02002R2195-20220710&amp;qid=1761116366195</a:t>
            </a:r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r>
              <a:rPr lang="cs-CZ" dirty="0"/>
              <a:t>Číselník CPV</a:t>
            </a:r>
          </a:p>
          <a:p>
            <a:r>
              <a:rPr lang="cs-CZ" dirty="0">
                <a:ea typeface="Calibri"/>
                <a:cs typeface="Calibri"/>
                <a:hlinkClick r:id="rId5"/>
              </a:rPr>
              <a:t>https://isvz.nipez.cz/ciselniky/cpv</a:t>
            </a:r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0224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8ED68B-FEA7-723B-C102-1009CA97F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538370D-78CA-D59F-427B-5BF2EA180E42}"/>
              </a:ext>
            </a:extLst>
          </p:cNvPr>
          <p:cNvSpPr txBox="1"/>
          <p:nvPr/>
        </p:nvSpPr>
        <p:spPr>
          <a:xfrm>
            <a:off x="1182576" y="1602979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Oddíl 71 hlavního slovníku jednotného klasifikačního systému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3060274-1D76-F9DD-0516-F0137ABEC6FA}"/>
              </a:ext>
            </a:extLst>
          </p:cNvPr>
          <p:cNvSpPr txBox="1"/>
          <p:nvPr/>
        </p:nvSpPr>
        <p:spPr>
          <a:xfrm>
            <a:off x="1182576" y="2803308"/>
            <a:ext cx="3652656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>
                <a:ea typeface="Calibri"/>
                <a:cs typeface="Calibri"/>
              </a:rPr>
              <a:t>Celkem 184 </a:t>
            </a: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F7F469C-ECAC-FC88-A07A-F166AB65AD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232" y="2803308"/>
            <a:ext cx="7356768" cy="376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850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D19CD3-22EE-B6D7-717A-7508D1255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26774E1-E961-01C2-90CB-F481491E2337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Příloha č. 4 k ZZVZ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F002BAC-8DDC-86CB-76C2-27F25D21111E}"/>
              </a:ext>
            </a:extLst>
          </p:cNvPr>
          <p:cNvSpPr txBox="1"/>
          <p:nvPr/>
        </p:nvSpPr>
        <p:spPr>
          <a:xfrm>
            <a:off x="1182576" y="2421470"/>
            <a:ext cx="9337964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>
                <a:ea typeface="Calibri"/>
                <a:cs typeface="Calibri"/>
              </a:rPr>
              <a:t>§ 129</a:t>
            </a:r>
          </a:p>
          <a:p>
            <a:r>
              <a:rPr lang="cs-CZ" dirty="0">
                <a:ea typeface="Calibri"/>
                <a:cs typeface="Calibri"/>
              </a:rPr>
              <a:t>(1) Ve zjednodušeném režimu zadává zadavatel veřejné zakázky, včetně koncesí podle § 174, na </a:t>
            </a:r>
            <a:r>
              <a:rPr lang="cs-CZ" b="1" dirty="0">
                <a:ea typeface="Calibri"/>
                <a:cs typeface="Calibri"/>
              </a:rPr>
              <a:t>sociální a jiné zvláštní služby</a:t>
            </a:r>
            <a:r>
              <a:rPr lang="cs-CZ" dirty="0">
                <a:ea typeface="Calibri"/>
                <a:cs typeface="Calibri"/>
              </a:rPr>
              <a:t> uvedené v příloze č. 4 k tomuto zákonu. To platí i v případě, že součástí předmětu veřejné zakázky jsou i služby v této příloze neuvedené, pokud jejich předpokládaná hodnota je nižší, než je předpokládaná hodnota služeb uvedených v příloze č. 4 k tomuto zákonu.</a:t>
            </a:r>
          </a:p>
          <a:p>
            <a:endParaRPr lang="cs-CZ" dirty="0">
              <a:ea typeface="Calibri"/>
              <a:cs typeface="Calibri"/>
            </a:endParaRPr>
          </a:p>
          <a:p>
            <a:r>
              <a:rPr lang="cs-CZ" dirty="0">
                <a:ea typeface="Calibri"/>
                <a:cs typeface="Calibri"/>
              </a:rPr>
              <a:t>Seznam služeb, které se zadávají ve zjednodušeném režimu podle § 129 s popisy CPV kódů</a:t>
            </a:r>
          </a:p>
          <a:p>
            <a:r>
              <a:rPr lang="cs-CZ" dirty="0">
                <a:ea typeface="Calibri"/>
                <a:cs typeface="Calibri"/>
                <a:hlinkClick r:id="rId4"/>
              </a:rPr>
              <a:t>http://portal-vz.cz/wp-content/uploads/2024/05/Soci%C3%A1ln%C3%AD-a-jin%C3%A9-zvl%C3%A1%C5%A1tn%C3%AD-slu%C5%BEby-ve-zjednodu%C5%A1en%C3%A9m-re%C5%BEimu.docx</a:t>
            </a:r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8355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D32FC0-5434-B530-20E2-E8E2CD300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C86E7EB-1C50-0E8F-3D1D-8639CAB86108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Kategorie 1 podle přílohy č. 4 k ZZVZ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994D8F3-8249-A828-03AC-371999147376}"/>
              </a:ext>
            </a:extLst>
          </p:cNvPr>
          <p:cNvSpPr txBox="1"/>
          <p:nvPr/>
        </p:nvSpPr>
        <p:spPr>
          <a:xfrm>
            <a:off x="1182576" y="2421470"/>
            <a:ext cx="933796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793FDF82-BDA4-0343-6797-5E117298A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375345"/>
              </p:ext>
            </p:extLst>
          </p:nvPr>
        </p:nvGraphicFramePr>
        <p:xfrm>
          <a:off x="1182576" y="2433021"/>
          <a:ext cx="9046646" cy="4351340"/>
        </p:xfrm>
        <a:graphic>
          <a:graphicData uri="http://schemas.openxmlformats.org/drawingml/2006/table">
            <a:tbl>
              <a:tblPr/>
              <a:tblGrid>
                <a:gridCol w="817046">
                  <a:extLst>
                    <a:ext uri="{9D8B030D-6E8A-4147-A177-3AD203B41FA5}">
                      <a16:colId xmlns:a16="http://schemas.microsoft.com/office/drawing/2014/main" val="2483070441"/>
                    </a:ext>
                  </a:extLst>
                </a:gridCol>
                <a:gridCol w="4248570">
                  <a:extLst>
                    <a:ext uri="{9D8B030D-6E8A-4147-A177-3AD203B41FA5}">
                      <a16:colId xmlns:a16="http://schemas.microsoft.com/office/drawing/2014/main" val="2028880376"/>
                    </a:ext>
                  </a:extLst>
                </a:gridCol>
                <a:gridCol w="3981030">
                  <a:extLst>
                    <a:ext uri="{9D8B030D-6E8A-4147-A177-3AD203B41FA5}">
                      <a16:colId xmlns:a16="http://schemas.microsoft.com/office/drawing/2014/main" val="724159637"/>
                    </a:ext>
                  </a:extLst>
                </a:gridCol>
              </a:tblGrid>
              <a:tr h="1031760">
                <a:tc>
                  <a:txBody>
                    <a:bodyPr/>
                    <a:lstStyle/>
                    <a:p>
                      <a:pPr algn="l" fontAlgn="t"/>
                      <a:r>
                        <a:rPr lang="cs-CZ" sz="1300" b="1" dirty="0">
                          <a:effectLst/>
                          <a:latin typeface="Roboto" panose="02000000000000000000" pitchFamily="2" charset="0"/>
                        </a:rPr>
                        <a:t>Kategorie</a:t>
                      </a:r>
                    </a:p>
                  </a:txBody>
                  <a:tcPr marL="16822" marR="16822" marT="11215" marB="11215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300" b="1">
                          <a:effectLst/>
                          <a:latin typeface="Roboto" panose="02000000000000000000" pitchFamily="2" charset="0"/>
                        </a:rPr>
                        <a:t>Popis</a:t>
                      </a:r>
                    </a:p>
                  </a:txBody>
                  <a:tcPr marL="16822" marR="16822" marT="11215" marB="11215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 b="1">
                          <a:effectLst/>
                          <a:latin typeface="Roboto" panose="02000000000000000000" pitchFamily="2" charset="0"/>
                        </a:rPr>
                        <a:t>Kód podle hlavního slovníku jednotného klasifikačního systému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406396"/>
                  </a:ext>
                </a:extLst>
              </a:tr>
              <a:tr h="224296">
                <a:tc rowSpan="13">
                  <a:txBody>
                    <a:bodyPr/>
                    <a:lstStyle/>
                    <a:p>
                      <a:pPr algn="ctr" fontAlgn="t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1.</a:t>
                      </a:r>
                    </a:p>
                  </a:txBody>
                  <a:tcPr marL="16822" marR="16822" marT="11215" marB="11215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13">
                  <a:txBody>
                    <a:bodyPr/>
                    <a:lstStyle/>
                    <a:p>
                      <a:pPr fontAlgn="t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Zdravotní péče, sociální péče a související služby</a:t>
                      </a:r>
                    </a:p>
                  </a:txBody>
                  <a:tcPr marL="16822" marR="16822" marT="11215" marB="11215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75200000-8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676136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75231200-6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764366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75231240-8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307509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79611000-0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333693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79622000-0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307158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79624000-4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156157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79625000-1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12866"/>
                  </a:ext>
                </a:extLst>
              </a:tr>
              <a:tr h="42616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od 85000000-9 do 85323000-9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633123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98133100-5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873234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98133000-4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810553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98200000-5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618915"/>
                  </a:ext>
                </a:extLst>
              </a:tr>
              <a:tr h="22429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>
                          <a:effectLst/>
                          <a:latin typeface="Roboto" panose="02000000000000000000" pitchFamily="2" charset="0"/>
                        </a:rPr>
                        <a:t>98500000-8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33403"/>
                  </a:ext>
                </a:extLst>
              </a:tr>
              <a:tr h="42616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 dirty="0">
                          <a:effectLst/>
                          <a:latin typeface="Roboto" panose="02000000000000000000" pitchFamily="2" charset="0"/>
                        </a:rPr>
                        <a:t>98513000-2 až 98514000-9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568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62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867579-EACF-D0F8-3F31-99B096757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72E9F56-3093-2684-6F12-05C72B962BB8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Kategorie 5 podle přílohy č. 4 k ZZVZ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8E01D63-E7E0-6ADD-0960-1C13B3982279}"/>
              </a:ext>
            </a:extLst>
          </p:cNvPr>
          <p:cNvSpPr txBox="1"/>
          <p:nvPr/>
        </p:nvSpPr>
        <p:spPr>
          <a:xfrm>
            <a:off x="1182576" y="2421470"/>
            <a:ext cx="933796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330AF346-F36E-2780-2F53-4C0EBE75A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707198"/>
              </p:ext>
            </p:extLst>
          </p:nvPr>
        </p:nvGraphicFramePr>
        <p:xfrm>
          <a:off x="1182576" y="2433022"/>
          <a:ext cx="9046646" cy="2489206"/>
        </p:xfrm>
        <a:graphic>
          <a:graphicData uri="http://schemas.openxmlformats.org/drawingml/2006/table">
            <a:tbl>
              <a:tblPr/>
              <a:tblGrid>
                <a:gridCol w="817046">
                  <a:extLst>
                    <a:ext uri="{9D8B030D-6E8A-4147-A177-3AD203B41FA5}">
                      <a16:colId xmlns:a16="http://schemas.microsoft.com/office/drawing/2014/main" val="2483070441"/>
                    </a:ext>
                  </a:extLst>
                </a:gridCol>
                <a:gridCol w="4248570">
                  <a:extLst>
                    <a:ext uri="{9D8B030D-6E8A-4147-A177-3AD203B41FA5}">
                      <a16:colId xmlns:a16="http://schemas.microsoft.com/office/drawing/2014/main" val="2028880376"/>
                    </a:ext>
                  </a:extLst>
                </a:gridCol>
                <a:gridCol w="3981030">
                  <a:extLst>
                    <a:ext uri="{9D8B030D-6E8A-4147-A177-3AD203B41FA5}">
                      <a16:colId xmlns:a16="http://schemas.microsoft.com/office/drawing/2014/main" val="724159637"/>
                    </a:ext>
                  </a:extLst>
                </a:gridCol>
              </a:tblGrid>
              <a:tr h="946932">
                <a:tc>
                  <a:txBody>
                    <a:bodyPr/>
                    <a:lstStyle/>
                    <a:p>
                      <a:pPr algn="l" fontAlgn="t"/>
                      <a:r>
                        <a:rPr lang="cs-CZ" sz="1300" b="1" dirty="0">
                          <a:effectLst/>
                          <a:latin typeface="Roboto" panose="02000000000000000000" pitchFamily="2" charset="0"/>
                        </a:rPr>
                        <a:t>Kategorie</a:t>
                      </a:r>
                    </a:p>
                  </a:txBody>
                  <a:tcPr marL="16822" marR="16822" marT="11215" marB="11215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300" b="1">
                          <a:effectLst/>
                          <a:latin typeface="Roboto" panose="02000000000000000000" pitchFamily="2" charset="0"/>
                        </a:rPr>
                        <a:t>Popis</a:t>
                      </a:r>
                    </a:p>
                  </a:txBody>
                  <a:tcPr marL="16822" marR="16822" marT="11215" marB="11215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300" b="1">
                          <a:effectLst/>
                          <a:latin typeface="Roboto" panose="02000000000000000000" pitchFamily="2" charset="0"/>
                        </a:rPr>
                        <a:t>Kód podle hlavního slovníku jednotného klasifikačního systému</a:t>
                      </a:r>
                    </a:p>
                  </a:txBody>
                  <a:tcPr marL="16822" marR="16822" marT="11215" marB="11215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406396"/>
                  </a:ext>
                </a:extLst>
              </a:tr>
              <a:tr h="248293">
                <a:tc rowSpan="5">
                  <a:txBody>
                    <a:bodyPr/>
                    <a:lstStyle/>
                    <a:p>
                      <a:pPr algn="ctr" fontAlgn="t"/>
                      <a:r>
                        <a:rPr lang="cs-CZ" sz="1300" dirty="0">
                          <a:effectLst/>
                          <a:latin typeface="Roboto" panose="02000000000000000000" pitchFamily="2" charset="0"/>
                        </a:rPr>
                        <a:t>5.</a:t>
                      </a:r>
                    </a:p>
                  </a:txBody>
                  <a:tcPr marL="16822" marR="16822" marT="11215" marB="11215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fontAlgn="t"/>
                      <a:r>
                        <a:rPr lang="cs-CZ" sz="1400" dirty="0">
                          <a:effectLst/>
                          <a:latin typeface="Roboto" panose="02000000000000000000" pitchFamily="2" charset="0"/>
                        </a:rPr>
                        <a:t>Jiné služby pro veřejnost, sociální služby a služby jednotlivcům včetně služeb poskytovaných odbory, politickými organizacemi, sdruženími mládeže a jinými službami organizovanými na základě členství</a:t>
                      </a:r>
                    </a:p>
                  </a:txBody>
                  <a:tcPr marL="16822" marR="16822" marT="11215" marB="11215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600" dirty="0">
                          <a:effectLst/>
                          <a:latin typeface="Roboto" panose="02000000000000000000" pitchFamily="2" charset="0"/>
                        </a:rPr>
                        <a:t>98000000-3</a:t>
                      </a:r>
                    </a:p>
                  </a:txBody>
                  <a:tcPr marL="20021" marR="20021" marT="13348" marB="1334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676136"/>
                  </a:ext>
                </a:extLst>
              </a:tr>
              <a:tr h="2482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600" dirty="0">
                          <a:effectLst/>
                          <a:latin typeface="Roboto" panose="02000000000000000000" pitchFamily="2" charset="0"/>
                        </a:rPr>
                        <a:t>98120000-0</a:t>
                      </a:r>
                    </a:p>
                  </a:txBody>
                  <a:tcPr marL="20021" marR="20021" marT="13348" marB="1334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764366"/>
                  </a:ext>
                </a:extLst>
              </a:tr>
              <a:tr h="2482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600" dirty="0">
                          <a:effectLst/>
                          <a:latin typeface="Roboto" panose="02000000000000000000" pitchFamily="2" charset="0"/>
                        </a:rPr>
                        <a:t>98132000-7</a:t>
                      </a:r>
                    </a:p>
                  </a:txBody>
                  <a:tcPr marL="20021" marR="20021" marT="13348" marB="1334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307509"/>
                  </a:ext>
                </a:extLst>
              </a:tr>
              <a:tr h="248293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600" dirty="0">
                          <a:effectLst/>
                          <a:latin typeface="Roboto" panose="02000000000000000000" pitchFamily="2" charset="0"/>
                        </a:rPr>
                        <a:t>98133110-8</a:t>
                      </a:r>
                    </a:p>
                  </a:txBody>
                  <a:tcPr marL="20021" marR="20021" marT="13348" marB="1334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333693"/>
                  </a:ext>
                </a:extLst>
              </a:tr>
              <a:tr h="46013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cs-CZ" sz="1600" dirty="0">
                          <a:effectLst/>
                          <a:latin typeface="Roboto" panose="02000000000000000000" pitchFamily="2" charset="0"/>
                        </a:rPr>
                        <a:t>98130000-3</a:t>
                      </a:r>
                    </a:p>
                  </a:txBody>
                  <a:tcPr marL="20021" marR="20021" marT="13348" marB="13348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307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57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90969B-72D5-AD03-3CEB-4A264F039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F111BEB-C9DA-33CD-DC72-F62A17504B33}"/>
              </a:ext>
            </a:extLst>
          </p:cNvPr>
          <p:cNvSpPr txBox="1"/>
          <p:nvPr/>
        </p:nvSpPr>
        <p:spPr>
          <a:xfrm>
            <a:off x="1182576" y="1602979"/>
            <a:ext cx="943296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Sektorální předpisy EU s dopadem do zadávání veřejných zakázek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19649EA-32AE-DB22-B040-225D3A8D8CE1}"/>
              </a:ext>
            </a:extLst>
          </p:cNvPr>
          <p:cNvSpPr txBox="1"/>
          <p:nvPr/>
        </p:nvSpPr>
        <p:spPr>
          <a:xfrm>
            <a:off x="1082092" y="2933936"/>
            <a:ext cx="9337964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>
                <a:hlinkClick r:id="rId4"/>
              </a:rPr>
              <a:t>Evropská legislativa - Portál o veřejných zakázkách</a:t>
            </a:r>
            <a:endParaRPr lang="cs-CZ" dirty="0"/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BBA252D6-B170-37E9-03FA-6B9041762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461637"/>
              </p:ext>
            </p:extLst>
          </p:nvPr>
        </p:nvGraphicFramePr>
        <p:xfrm>
          <a:off x="1082092" y="3429000"/>
          <a:ext cx="10744147" cy="2860328"/>
        </p:xfrm>
        <a:graphic>
          <a:graphicData uri="http://schemas.openxmlformats.org/drawingml/2006/table">
            <a:tbl>
              <a:tblPr/>
              <a:tblGrid>
                <a:gridCol w="3581336">
                  <a:extLst>
                    <a:ext uri="{9D8B030D-6E8A-4147-A177-3AD203B41FA5}">
                      <a16:colId xmlns:a16="http://schemas.microsoft.com/office/drawing/2014/main" val="4261303414"/>
                    </a:ext>
                  </a:extLst>
                </a:gridCol>
                <a:gridCol w="7162811">
                  <a:extLst>
                    <a:ext uri="{9D8B030D-6E8A-4147-A177-3AD203B41FA5}">
                      <a16:colId xmlns:a16="http://schemas.microsoft.com/office/drawing/2014/main" val="1784460051"/>
                    </a:ext>
                  </a:extLst>
                </a:gridCol>
              </a:tblGrid>
              <a:tr h="285616">
                <a:tc>
                  <a:txBody>
                    <a:bodyPr/>
                    <a:lstStyle/>
                    <a:p>
                      <a:r>
                        <a:rPr lang="cs-CZ" sz="1700">
                          <a:solidFill>
                            <a:srgbClr val="02974A"/>
                          </a:solidFill>
                          <a:effectLst/>
                        </a:rPr>
                        <a:t>Předpis</a:t>
                      </a:r>
                    </a:p>
                  </a:txBody>
                  <a:tcPr marL="44401" marR="44401" marT="22201" marB="22201" anchor="ctr">
                    <a:lnL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700">
                          <a:solidFill>
                            <a:srgbClr val="02974A"/>
                          </a:solidFill>
                          <a:effectLst/>
                        </a:rPr>
                        <a:t>Dopad na veřejné zakázky</a:t>
                      </a:r>
                    </a:p>
                  </a:txBody>
                  <a:tcPr marL="44401" marR="44401" marT="22201" marB="22201" anchor="ctr">
                    <a:lnL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301547"/>
                  </a:ext>
                </a:extLst>
              </a:tr>
              <a:tr h="2556846">
                <a:tc>
                  <a:txBody>
                    <a:bodyPr/>
                    <a:lstStyle/>
                    <a:p>
                      <a:pPr fontAlgn="ctr"/>
                      <a:r>
                        <a:rPr lang="cs-CZ" sz="1700" b="1" dirty="0">
                          <a:solidFill>
                            <a:srgbClr val="00A651"/>
                          </a:solidFill>
                          <a:effectLst/>
                          <a:hlinkClick r:id="rId5"/>
                        </a:rPr>
                        <a:t>Nařízení 2019/1242 o těžkých vozidlech, konsolidované znění</a:t>
                      </a:r>
                      <a:endParaRPr lang="cs-CZ" sz="1700" dirty="0">
                        <a:effectLst/>
                      </a:endParaRPr>
                    </a:p>
                  </a:txBody>
                  <a:tcPr marL="44401" marR="44401" marT="22201" marB="22201" anchor="ctr">
                    <a:lnL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Font typeface="Arial" panose="020B0604020202020204" pitchFamily="34" charset="0"/>
                        <a:buChar char="•"/>
                      </a:pPr>
                      <a:r>
                        <a:rPr lang="cs-CZ" sz="1700" b="1" dirty="0">
                          <a:effectLst/>
                        </a:rPr>
                        <a:t>Čl. 3e – regulace pořizování nových městských autobusů</a:t>
                      </a:r>
                    </a:p>
                    <a:p>
                      <a:pPr fontAlgn="ctr">
                        <a:buFont typeface="Arial" panose="020B0604020202020204" pitchFamily="34" charset="0"/>
                        <a:buChar char="•"/>
                      </a:pPr>
                      <a:r>
                        <a:rPr lang="cs-CZ" sz="1700" b="1" dirty="0">
                          <a:effectLst/>
                        </a:rPr>
                        <a:t>Nadlimitní veřejné zakázky:</a:t>
                      </a:r>
                    </a:p>
                    <a:p>
                      <a:pPr marL="742950" lvl="1" indent="-285750" fontAlgn="ctr">
                        <a:buFont typeface="Arial" panose="020B0604020202020204" pitchFamily="34" charset="0"/>
                        <a:buChar char="•"/>
                      </a:pPr>
                      <a:r>
                        <a:rPr lang="cs-CZ" sz="1700" b="0" dirty="0">
                          <a:effectLst/>
                        </a:rPr>
                        <a:t>zákaz hodnocení na cenu</a:t>
                      </a:r>
                    </a:p>
                    <a:p>
                      <a:pPr marL="742950" lvl="1" indent="-285750" fontAlgn="ctr">
                        <a:buFont typeface="Arial" panose="020B0604020202020204" pitchFamily="34" charset="0"/>
                        <a:buChar char="•"/>
                      </a:pPr>
                      <a:r>
                        <a:rPr lang="cs-CZ" sz="1700" b="0" dirty="0">
                          <a:effectLst/>
                        </a:rPr>
                        <a:t>povinné použití alespoň dvou ze seznamu předepsaných kritérií (je na zadavateli, která dvě z těchto předepsaných kritérií použije a zda je aplikuje jako hodnotící kritéria nebo technické podmínky)</a:t>
                      </a:r>
                    </a:p>
                    <a:p>
                      <a:pPr fontAlgn="ctr">
                        <a:buFont typeface="Arial" panose="020B0604020202020204" pitchFamily="34" charset="0"/>
                        <a:buChar char="•"/>
                      </a:pPr>
                      <a:r>
                        <a:rPr lang="cs-CZ" sz="1700" b="1" dirty="0">
                          <a:effectLst/>
                        </a:rPr>
                        <a:t>Aplikovatelnost od 1. 7. 2024</a:t>
                      </a:r>
                    </a:p>
                    <a:p>
                      <a:pPr fontAlgn="ctr">
                        <a:buFont typeface="Arial" panose="020B0604020202020204" pitchFamily="34" charset="0"/>
                        <a:buChar char="•"/>
                      </a:pPr>
                      <a:r>
                        <a:rPr lang="cs-CZ" sz="1700" b="1" dirty="0">
                          <a:effectLst/>
                        </a:rPr>
                        <a:t>Podrobnější informace: </a:t>
                      </a:r>
                      <a:r>
                        <a:rPr lang="cs-CZ" sz="1700" b="1" dirty="0">
                          <a:solidFill>
                            <a:srgbClr val="00A651"/>
                          </a:solidFill>
                          <a:effectLst/>
                          <a:hlinkClick r:id="rId6"/>
                        </a:rPr>
                        <a:t>Evropské nařízení přináší nové povinnosti do zadávání VZ na bezemisní městské autobusy – Portál o veřejných zakázkách</a:t>
                      </a:r>
                      <a:endParaRPr lang="cs-CZ" sz="1700" b="1" dirty="0">
                        <a:effectLst/>
                      </a:endParaRPr>
                    </a:p>
                  </a:txBody>
                  <a:tcPr marL="44401" marR="44401" marT="22201" marB="22201" anchor="ctr">
                    <a:lnL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6A9A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06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1692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9D2F04-F3B0-422A-F8EF-53BF781E3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74150C6-AAC5-F6A8-2F6E-7A7789B67C43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Kritéria kvality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B7E288C-80B0-42E7-CEEA-52729492F916}"/>
              </a:ext>
            </a:extLst>
          </p:cNvPr>
          <p:cNvSpPr txBox="1"/>
          <p:nvPr/>
        </p:nvSpPr>
        <p:spPr>
          <a:xfrm>
            <a:off x="1182576" y="2421470"/>
            <a:ext cx="9337964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>
                <a:ea typeface="Calibri"/>
                <a:cs typeface="Calibri"/>
              </a:rPr>
              <a:t>§ 116 Kritéria kvality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(1) Pro hodnocení ekonomické výhodnosti nabídky podle kvality je zadavatel povinen stanovit </a:t>
            </a:r>
            <a:r>
              <a:rPr lang="cs-CZ" b="1" dirty="0">
                <a:ea typeface="Calibri"/>
                <a:cs typeface="Calibri"/>
              </a:rPr>
              <a:t>kritéria, která vyjadřují kvalitativní, environmentální nebo sociální hlediska spojená s předmětem veřejné zakázky</a:t>
            </a:r>
            <a:r>
              <a:rPr lang="cs-CZ" dirty="0">
                <a:ea typeface="Calibri"/>
                <a:cs typeface="Calibri"/>
              </a:rPr>
              <a:t>.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(2) Kritériem kvality </a:t>
            </a:r>
            <a:r>
              <a:rPr lang="cs-CZ" b="1" dirty="0">
                <a:ea typeface="Calibri"/>
                <a:cs typeface="Calibri"/>
              </a:rPr>
              <a:t>mohou být zejména</a:t>
            </a:r>
          </a:p>
          <a:p>
            <a:r>
              <a:rPr lang="cs-CZ" dirty="0">
                <a:ea typeface="Calibri"/>
                <a:cs typeface="Calibri"/>
              </a:rPr>
              <a:t>a) technická úroveň,</a:t>
            </a:r>
          </a:p>
          <a:p>
            <a:r>
              <a:rPr lang="cs-CZ" dirty="0">
                <a:ea typeface="Calibri"/>
                <a:cs typeface="Calibri"/>
              </a:rPr>
              <a:t>b) estetické nebo funkční vlastnosti,</a:t>
            </a:r>
          </a:p>
          <a:p>
            <a:r>
              <a:rPr lang="cs-CZ" dirty="0">
                <a:ea typeface="Calibri"/>
                <a:cs typeface="Calibri"/>
              </a:rPr>
              <a:t>c) uživatelská přístupnost,</a:t>
            </a:r>
          </a:p>
          <a:p>
            <a:r>
              <a:rPr lang="cs-CZ" dirty="0">
                <a:ea typeface="Calibri"/>
                <a:cs typeface="Calibri"/>
              </a:rPr>
              <a:t>d) sociální, environmentální nebo inovační aspekty,</a:t>
            </a:r>
          </a:p>
          <a:p>
            <a:r>
              <a:rPr lang="cs-CZ" dirty="0">
                <a:ea typeface="Calibri"/>
                <a:cs typeface="Calibri"/>
              </a:rPr>
              <a:t>e) organizace, kvalifikace nebo zkušenost osob, které se mají přímo podílet na plnění veřejné zakázky v případě, že na úroveň plnění má významný dopad kvalita těchto osob,</a:t>
            </a:r>
          </a:p>
          <a:p>
            <a:r>
              <a:rPr lang="cs-CZ" dirty="0">
                <a:ea typeface="Calibri"/>
                <a:cs typeface="Calibri"/>
              </a:rPr>
              <a:t>f) úroveň servisních služeb včetně technické pomoci, nebo</a:t>
            </a:r>
          </a:p>
          <a:p>
            <a:r>
              <a:rPr lang="cs-CZ" dirty="0">
                <a:ea typeface="Calibri"/>
                <a:cs typeface="Calibri"/>
              </a:rPr>
              <a:t>g) podmínky a lhůta dodání nebo dokončení plnění.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498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A153E8-25DE-B52D-50E5-5CB52AD97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031C2BD-DEFB-9F1D-FA65-90ABC82E2189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Kritéria kvality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6D9D396-293A-7E19-5BA7-B1C85F8B11B4}"/>
              </a:ext>
            </a:extLst>
          </p:cNvPr>
          <p:cNvSpPr txBox="1"/>
          <p:nvPr/>
        </p:nvSpPr>
        <p:spPr>
          <a:xfrm>
            <a:off x="1182576" y="2421470"/>
            <a:ext cx="9337964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>
                <a:ea typeface="Calibri"/>
                <a:cs typeface="Calibri"/>
              </a:rPr>
              <a:t>§ 116 Kritéria kvality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(3) Kritéria kvality musí být vymezena tak, aby podle nich </a:t>
            </a:r>
            <a:r>
              <a:rPr lang="cs-CZ" b="1" dirty="0">
                <a:ea typeface="Calibri"/>
                <a:cs typeface="Calibri"/>
              </a:rPr>
              <a:t>nabídky mohly být porovnatelné a naplnění kritérií ověřitelné</a:t>
            </a:r>
            <a:r>
              <a:rPr lang="cs-CZ" dirty="0">
                <a:ea typeface="Calibri"/>
                <a:cs typeface="Calibri"/>
              </a:rPr>
              <a:t>. Kritériem kvality </a:t>
            </a:r>
            <a:r>
              <a:rPr lang="cs-CZ" b="1" dirty="0">
                <a:ea typeface="Calibri"/>
                <a:cs typeface="Calibri"/>
              </a:rPr>
              <a:t>nesmí být smluvní podmínky, jejichž účelem je utvrzení povinností dodavatele, nebo platební podmínky</a:t>
            </a:r>
            <a:r>
              <a:rPr lang="cs-CZ" dirty="0">
                <a:ea typeface="Calibri"/>
                <a:cs typeface="Calibri"/>
              </a:rPr>
              <a:t>.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(4) Zadavatel může rovněž stanovit pevnou cenu a hodnotit pouze kvalitu nabízeného plnění.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(5) Má se za to, že kritéria kvality souvisejí s předmětem veřejné zakázky, pokud se </a:t>
            </a:r>
            <a:r>
              <a:rPr lang="cs-CZ" b="1" dirty="0">
                <a:ea typeface="Calibri"/>
                <a:cs typeface="Calibri"/>
              </a:rPr>
              <a:t>vztahují k jakékoliv fázi životního cyklu předmětu </a:t>
            </a:r>
            <a:r>
              <a:rPr lang="cs-CZ" dirty="0">
                <a:ea typeface="Calibri"/>
                <a:cs typeface="Calibri"/>
              </a:rPr>
              <a:t>veřejné zakázky.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0811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6FA080-3A41-3824-FA07-C95E20B6B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7249EF7-38A7-0712-07F6-E81E55C87781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Náklady životního cyklu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AEE9EA4-4625-E4BE-6906-614D0141FC41}"/>
              </a:ext>
            </a:extLst>
          </p:cNvPr>
          <p:cNvSpPr txBox="1"/>
          <p:nvPr/>
        </p:nvSpPr>
        <p:spPr>
          <a:xfrm>
            <a:off x="1182576" y="2421470"/>
            <a:ext cx="9337964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>
                <a:ea typeface="Calibri"/>
                <a:cs typeface="Calibri"/>
              </a:rPr>
              <a:t>§ 117 Náklady životního cyklu</a:t>
            </a:r>
          </a:p>
          <a:p>
            <a:endParaRPr lang="cs-CZ" dirty="0">
              <a:ea typeface="Calibri"/>
              <a:cs typeface="Calibri"/>
            </a:endParaRPr>
          </a:p>
          <a:p>
            <a:r>
              <a:rPr lang="cs-CZ" dirty="0">
                <a:ea typeface="Calibri"/>
                <a:cs typeface="Calibri"/>
              </a:rPr>
              <a:t>Náklady životního cyklu </a:t>
            </a:r>
            <a:r>
              <a:rPr lang="cs-CZ" b="1" dirty="0">
                <a:ea typeface="Calibri"/>
                <a:cs typeface="Calibri"/>
              </a:rPr>
              <a:t>musí </a:t>
            </a:r>
            <a:r>
              <a:rPr lang="cs-CZ" dirty="0">
                <a:ea typeface="Calibri"/>
                <a:cs typeface="Calibri"/>
              </a:rPr>
              <a:t>zahrnovat </a:t>
            </a:r>
            <a:r>
              <a:rPr lang="cs-CZ" b="1" dirty="0">
                <a:ea typeface="Calibri"/>
                <a:cs typeface="Calibri"/>
              </a:rPr>
              <a:t>nabídkovou cenu </a:t>
            </a:r>
            <a:r>
              <a:rPr lang="cs-CZ" dirty="0">
                <a:ea typeface="Calibri"/>
                <a:cs typeface="Calibri"/>
              </a:rPr>
              <a:t>a </a:t>
            </a:r>
            <a:r>
              <a:rPr lang="cs-CZ" b="1" dirty="0">
                <a:ea typeface="Calibri"/>
                <a:cs typeface="Calibri"/>
              </a:rPr>
              <a:t>mohou</a:t>
            </a:r>
            <a:r>
              <a:rPr lang="cs-CZ" dirty="0">
                <a:ea typeface="Calibri"/>
                <a:cs typeface="Calibri"/>
              </a:rPr>
              <a:t> zahrnovat</a:t>
            </a:r>
          </a:p>
          <a:p>
            <a:endParaRPr lang="cs-CZ" dirty="0">
              <a:ea typeface="Calibri"/>
              <a:cs typeface="Calibri"/>
            </a:endParaRPr>
          </a:p>
          <a:p>
            <a:r>
              <a:rPr lang="cs-CZ" dirty="0">
                <a:ea typeface="Calibri"/>
                <a:cs typeface="Calibri"/>
              </a:rPr>
              <a:t>a) </a:t>
            </a:r>
            <a:r>
              <a:rPr lang="cs-CZ" b="1" dirty="0">
                <a:ea typeface="Calibri"/>
                <a:cs typeface="Calibri"/>
              </a:rPr>
              <a:t>náklady zadavatele nebo jiných uživatelů </a:t>
            </a:r>
            <a:r>
              <a:rPr lang="cs-CZ" dirty="0">
                <a:ea typeface="Calibri"/>
                <a:cs typeface="Calibri"/>
              </a:rPr>
              <a:t>v průběhu životního cyklu předmětu veřejné zakázky, kterými mohou být zejména</a:t>
            </a:r>
          </a:p>
          <a:p>
            <a:r>
              <a:rPr lang="cs-CZ" dirty="0">
                <a:ea typeface="Calibri"/>
                <a:cs typeface="Calibri"/>
              </a:rPr>
              <a:t>1. ostatní pořizovací náklady,</a:t>
            </a:r>
          </a:p>
          <a:p>
            <a:r>
              <a:rPr lang="cs-CZ" dirty="0">
                <a:ea typeface="Calibri"/>
                <a:cs typeface="Calibri"/>
              </a:rPr>
              <a:t>2. náklady související s užíváním předmětu veřejné zakázky,</a:t>
            </a:r>
          </a:p>
          <a:p>
            <a:r>
              <a:rPr lang="cs-CZ" dirty="0">
                <a:ea typeface="Calibri"/>
                <a:cs typeface="Calibri"/>
              </a:rPr>
              <a:t>3. náklady na údržbu, nebo</a:t>
            </a:r>
          </a:p>
          <a:p>
            <a:r>
              <a:rPr lang="cs-CZ" dirty="0">
                <a:ea typeface="Calibri"/>
                <a:cs typeface="Calibri"/>
              </a:rPr>
              <a:t>4. náklady spojené s koncem životnosti, nebo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b) </a:t>
            </a:r>
            <a:r>
              <a:rPr lang="cs-CZ" b="1" dirty="0">
                <a:ea typeface="Calibri"/>
                <a:cs typeface="Calibri"/>
              </a:rPr>
              <a:t>náklady způsobené dopady na životní prostředí</a:t>
            </a:r>
            <a:r>
              <a:rPr lang="cs-CZ" dirty="0">
                <a:ea typeface="Calibri"/>
                <a:cs typeface="Calibri"/>
              </a:rPr>
              <a:t>, které jsou spojeny s předmětem plnění veřejné zakázky kdykoli v průběhu jeho životního cyklu, a to v případě, že lze vyčíslit jejich peněžní hodnotu; mohou jimi být zejména náklady na emise skleníkových plynů nebo jiných znečišťujících látek nebo jiné náklady na zmírnění změny klimatu. </a:t>
            </a:r>
          </a:p>
        </p:txBody>
      </p:sp>
    </p:spTree>
    <p:extLst>
      <p:ext uri="{BB962C8B-B14F-4D97-AF65-F5344CB8AC3E}">
        <p14:creationId xmlns:p14="http://schemas.microsoft.com/office/powerpoint/2010/main" val="3607665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Osnova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621C78-DC5F-4F58-B103-BE966FE68A28}"/>
              </a:ext>
            </a:extLst>
          </p:cNvPr>
          <p:cNvSpPr txBox="1"/>
          <p:nvPr/>
        </p:nvSpPr>
        <p:spPr>
          <a:xfrm>
            <a:off x="1182576" y="2281967"/>
            <a:ext cx="9337964" cy="29854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Průběh zadávacího řízení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Pravidla pro hodnocení nabídek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Postup při hodnocení nabídek</a:t>
            </a:r>
            <a:endParaRPr lang="cs-CZ" sz="2400" i="1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2000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66571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8854FD-7667-3C61-E6D6-C4540E2FF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11DA05B-6776-EDCE-77E8-38A606DBF374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Metoda vyhodnocení nabídek v jednotlivých kritériích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0DC8AB6-8545-5D76-CE14-B1E8CC458BF1}"/>
              </a:ext>
            </a:extLst>
          </p:cNvPr>
          <p:cNvSpPr txBox="1"/>
          <p:nvPr/>
        </p:nvSpPr>
        <p:spPr>
          <a:xfrm>
            <a:off x="1082092" y="2391325"/>
            <a:ext cx="9337964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>
                <a:ea typeface="Calibri"/>
                <a:cs typeface="Calibri"/>
              </a:rPr>
              <a:t>I u kritéria nejnižší nabídkové ceny.</a:t>
            </a:r>
          </a:p>
          <a:p>
            <a:r>
              <a:rPr lang="cs-CZ" dirty="0">
                <a:ea typeface="Calibri"/>
                <a:cs typeface="Calibri"/>
              </a:rPr>
              <a:t>Např. měna</a:t>
            </a:r>
          </a:p>
          <a:p>
            <a:endParaRPr lang="cs-CZ" dirty="0">
              <a:ea typeface="Calibri"/>
              <a:cs typeface="Calibri"/>
            </a:endParaRPr>
          </a:p>
          <a:p>
            <a:r>
              <a:rPr lang="cs-CZ" dirty="0">
                <a:ea typeface="Calibri"/>
                <a:cs typeface="Calibri"/>
              </a:rPr>
              <a:t>§ 115</a:t>
            </a:r>
          </a:p>
          <a:p>
            <a:r>
              <a:rPr lang="cs-CZ" dirty="0">
                <a:ea typeface="Calibri"/>
                <a:cs typeface="Calibri"/>
              </a:rPr>
              <a:t>(3) Pokud zadavatel nestanoví jinak, rozhoduje při hodnocení nabídek u zadavatele, který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a) je plátcem daně z přidané hodnoty, cena bez daně z přidané hodnoty,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b) není plátcem daně z přidané hodnoty, cena s daní z přidané hodnoty.</a:t>
            </a: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67923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6DFB82-4741-B4B2-EA8B-892EF6FBD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00B68A3-CA81-3FD2-4061-1795810D3827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Metody pro stanovení nákladů životního cyklu 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8A61403-56B8-058F-70D1-EE08FAC8D57B}"/>
              </a:ext>
            </a:extLst>
          </p:cNvPr>
          <p:cNvSpPr txBox="1"/>
          <p:nvPr/>
        </p:nvSpPr>
        <p:spPr>
          <a:xfrm>
            <a:off x="1082092" y="2391325"/>
            <a:ext cx="9337964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§ 118 Metoda pro stanovení nákladů životního cyklu</a:t>
            </a:r>
          </a:p>
          <a:p>
            <a:endParaRPr lang="cs-CZ" dirty="0"/>
          </a:p>
          <a:p>
            <a:r>
              <a:rPr lang="cs-CZ" dirty="0"/>
              <a:t>(1) V případě, že do hodnocení nabídek jsou zahrnuty náklady životního cyklu, uvede zadavatel v zadávací dokumentaci údaje, které mají účastníci zadávacího řízení poskytnout, a metodu, kterou zadavatel použije ke stanovení nákladů životního cyklu podle těchto údajů.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(2) Pro vyčíslení nákladů podle § 117 písm. b) musí zadavatel použít metodu, která je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a) založena na objektivně ověřitelných a nediskriminačních kritériích,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b) přístupná všem dodavatelům, a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c) založena na údajích, které mohou dodavatelé poskytnout bez vynaložení nepřiměřeného úsilí.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(3) </a:t>
            </a:r>
            <a:r>
              <a:rPr lang="cs-CZ" b="1" dirty="0"/>
              <a:t>Vláda může nařízením stanovit </a:t>
            </a:r>
            <a:r>
              <a:rPr lang="cs-CZ" dirty="0"/>
              <a:t>společné metody pro stanovení nákladů životního cyklu a rozsah jejich používání.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6121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91CC32-E064-7F7E-91BD-15637A901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2744D70-C668-6A42-A75E-43BDA93F6249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Váha, jiný matematický vztah, sestupné pořadí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9A402A6-BBF3-356B-BC5A-C0D637CAE9FA}"/>
              </a:ext>
            </a:extLst>
          </p:cNvPr>
          <p:cNvSpPr txBox="1"/>
          <p:nvPr/>
        </p:nvSpPr>
        <p:spPr>
          <a:xfrm>
            <a:off x="1112237" y="2803308"/>
            <a:ext cx="9337964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Určuje zadavatel.</a:t>
            </a:r>
          </a:p>
          <a:p>
            <a:endParaRPr lang="cs-CZ" dirty="0"/>
          </a:p>
          <a:p>
            <a:r>
              <a:rPr lang="cs-CZ" b="1" dirty="0"/>
              <a:t>Nařízení Evropského parlamentu a Rady (EU) 2019/1242 ze dne 20. června 2019, kterým se stanoví výkonnostní normy pro emise CO2 pro nová těžká vozidla a kterým se mění nařízení Evropského parlamentu a Rady (ES) č. 595/2009 a (EU) 2018/956 a směrnice Rady 96/53/ES</a:t>
            </a:r>
            <a:endParaRPr lang="cs-CZ" dirty="0"/>
          </a:p>
          <a:p>
            <a:r>
              <a:rPr lang="cs-CZ" dirty="0">
                <a:hlinkClick r:id="rId4"/>
              </a:rPr>
              <a:t>https://eur-lex.europa.eu/legal-content/CS/TXT/?uri=CELEX%3A02019R1242-20240701&amp;qid=1761125565950</a:t>
            </a:r>
            <a:endParaRPr lang="cs-CZ" dirty="0"/>
          </a:p>
          <a:p>
            <a:r>
              <a:rPr lang="cs-CZ" dirty="0"/>
              <a:t>Článek 3e</a:t>
            </a:r>
          </a:p>
          <a:p>
            <a:r>
              <a:rPr lang="cs-CZ" dirty="0"/>
              <a:t>3.   Jestliže se jako jedno z kritérií pro zadání zakázky použije přínos nabídky k bezpečnosti dodávek, přidělí se mu v rámci kritérií pro zadání zakázky váha 15 až 40 %.</a:t>
            </a:r>
          </a:p>
          <a:p>
            <a:endParaRPr lang="cs-CZ" dirty="0"/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6220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9F76EE-C649-9452-13D5-5F9C52B7A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85EA69B-7D0B-87CB-1531-01166E907F6E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Co se hodnotí?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F2A54E8-9F7A-9126-F0A8-CA31FD30990D}"/>
              </a:ext>
            </a:extLst>
          </p:cNvPr>
          <p:cNvSpPr txBox="1"/>
          <p:nvPr/>
        </p:nvSpPr>
        <p:spPr>
          <a:xfrm>
            <a:off x="1112237" y="2803308"/>
            <a:ext cx="9337964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§ 103 Podmínky sestavení a podání nabídek</a:t>
            </a:r>
          </a:p>
          <a:p>
            <a:endParaRPr lang="cs-CZ" dirty="0"/>
          </a:p>
          <a:p>
            <a:r>
              <a:rPr lang="cs-CZ" dirty="0"/>
              <a:t>(1) </a:t>
            </a:r>
            <a:r>
              <a:rPr lang="cs-CZ" b="1" dirty="0"/>
              <a:t>Mají-li být hodnoceny nabídky</a:t>
            </a:r>
            <a:r>
              <a:rPr lang="cs-CZ" dirty="0"/>
              <a:t>, zadavatel </a:t>
            </a:r>
            <a:r>
              <a:rPr lang="cs-CZ" b="1" dirty="0"/>
              <a:t>v zadávací dokumentaci</a:t>
            </a:r>
            <a:r>
              <a:rPr lang="cs-CZ" dirty="0"/>
              <a:t> nebo ve výzvě k podání nabídek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a) musí požadovat předložení </a:t>
            </a:r>
            <a:r>
              <a:rPr lang="cs-CZ" b="1" dirty="0"/>
              <a:t>údajů, dokumentů, vzorků nebo modelů, které potřebuje k hodnocení nabídek</a:t>
            </a:r>
            <a:r>
              <a:rPr lang="cs-CZ" dirty="0"/>
              <a:t> podle § 114,</a:t>
            </a:r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8687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C8DDF2-3F0B-CB64-ACBD-0CA506E58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14942B3-2C95-C058-7A9B-373E1B25D2F9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Zjednodušené podlimitní řízení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641B4BE-10B5-E02F-9425-C1E7348F11B3}"/>
              </a:ext>
            </a:extLst>
          </p:cNvPr>
          <p:cNvSpPr txBox="1"/>
          <p:nvPr/>
        </p:nvSpPr>
        <p:spPr>
          <a:xfrm>
            <a:off x="1112237" y="2803308"/>
            <a:ext cx="9337964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§ 53 Zjednodušené podlimitní řízení</a:t>
            </a:r>
          </a:p>
          <a:p>
            <a:endParaRPr lang="cs-CZ" dirty="0"/>
          </a:p>
          <a:p>
            <a:r>
              <a:rPr lang="cs-CZ" dirty="0"/>
              <a:t>(6) Pro podání a hodnocení nabídek a výběr dodavatele se použijí § 107 až 110 a </a:t>
            </a:r>
            <a:r>
              <a:rPr lang="cs-CZ" b="1" dirty="0"/>
              <a:t>§ 114 až 122 obdobně</a:t>
            </a:r>
            <a:r>
              <a:rPr lang="cs-CZ" dirty="0"/>
              <a:t>. Jako </a:t>
            </a:r>
            <a:r>
              <a:rPr lang="cs-CZ" b="1" dirty="0"/>
              <a:t>kritéria kvality zadavatel může stanovit i jiná kritéria, než jsou uvedena v § 116, pokud jsou založena na objektivních skutečnostech vztahujících se k osobě dodavatele nebo k předmětu veřejné zakázky</a:t>
            </a:r>
            <a:r>
              <a:rPr lang="cs-CZ" dirty="0"/>
              <a:t>. Zadavatel všem účastníkům zadávacího řízení umožní na jejich žádost nahlédnout do písemné zprávy o hodnocení nabídek a pořídit si z ní výpisy, kopie nebo její opisy.</a:t>
            </a: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59678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1FE319-F49E-687F-207F-AAA8DE693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1FAF19A-DD58-48FB-5BE3-A506EDE6CE3E}"/>
              </a:ext>
            </a:extLst>
          </p:cNvPr>
          <p:cNvSpPr txBox="1"/>
          <p:nvPr/>
        </p:nvSpPr>
        <p:spPr>
          <a:xfrm>
            <a:off x="1182576" y="1602979"/>
            <a:ext cx="1052375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Řízení pro zadání veřejné zakázky ve zjednodušeném režimu a koncesní řízení ve zjednodušeném režimu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926ED81-FE30-B78C-6038-BEDD3BE6841A}"/>
              </a:ext>
            </a:extLst>
          </p:cNvPr>
          <p:cNvSpPr txBox="1"/>
          <p:nvPr/>
        </p:nvSpPr>
        <p:spPr>
          <a:xfrm>
            <a:off x="1112237" y="2803308"/>
            <a:ext cx="9337964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§ 129a Řízení pro zadání veřejné zakázky ve zjednodušeném režimu a koncesní řízení ve zjednodušeném režimu</a:t>
            </a:r>
          </a:p>
          <a:p>
            <a:endParaRPr lang="cs-CZ" dirty="0"/>
          </a:p>
          <a:p>
            <a:r>
              <a:rPr lang="cs-CZ" dirty="0">
                <a:ea typeface="Calibri"/>
                <a:cs typeface="Calibri"/>
              </a:rPr>
              <a:t>(5) Při výběru dodavatele zadavatel v rámci kritérií kvality </a:t>
            </a:r>
            <a:r>
              <a:rPr lang="cs-CZ" b="1" dirty="0">
                <a:ea typeface="Calibri"/>
                <a:cs typeface="Calibri"/>
              </a:rPr>
              <a:t>může zohlednit například potřeby zajištění kvality, návaznosti, dostupnosti a komplexnosti služeb, inovativnosti řešení, přínosu pro uživatele nebo kritéria udržitelnosti sociálních služeb</a:t>
            </a:r>
            <a:r>
              <a:rPr lang="cs-CZ" dirty="0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19754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C5E766-B776-FD22-9D2B-BB16DAC11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C1805B2-7F8E-642F-CF9A-8ECA805B3B6C}"/>
              </a:ext>
            </a:extLst>
          </p:cNvPr>
          <p:cNvSpPr txBox="1"/>
          <p:nvPr/>
        </p:nvSpPr>
        <p:spPr>
          <a:xfrm>
            <a:off x="1182576" y="1602979"/>
            <a:ext cx="1052375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Řízení pro zadání veřejné zakázky ve zjednodušeném režimu a koncesní řízení ve zjednodušeném režimu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E1D1186-EA16-BFE7-D79B-5DCE11CA1577}"/>
              </a:ext>
            </a:extLst>
          </p:cNvPr>
          <p:cNvSpPr txBox="1"/>
          <p:nvPr/>
        </p:nvSpPr>
        <p:spPr>
          <a:xfrm>
            <a:off x="1112237" y="2803308"/>
            <a:ext cx="9337964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§ 129a Řízení pro zadání veřejné zakázky ve zjednodušeném režimu a koncesní řízení ve zjednodušeném režimu</a:t>
            </a:r>
          </a:p>
          <a:p>
            <a:endParaRPr lang="cs-CZ" dirty="0"/>
          </a:p>
          <a:p>
            <a:r>
              <a:rPr lang="cs-CZ" dirty="0">
                <a:ea typeface="Calibri"/>
                <a:cs typeface="Calibri"/>
              </a:rPr>
              <a:t>(5) Při výběru dodavatele zadavatel v rámci kritérií kvality </a:t>
            </a:r>
            <a:r>
              <a:rPr lang="cs-CZ" b="1" dirty="0">
                <a:ea typeface="Calibri"/>
                <a:cs typeface="Calibri"/>
              </a:rPr>
              <a:t>může zohlednit například potřeby zajištění kvality, návaznosti, dostupnosti a komplexnosti služeb, inovativnosti řešení, přínosu pro uživatele nebo kritéria udržitelnosti sociálních služeb</a:t>
            </a:r>
            <a:r>
              <a:rPr lang="cs-CZ" dirty="0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43944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7C22D5-EADF-67DB-0FC9-BFD569EF3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6F12E12-C6D2-8FFA-8056-95B3D37D93A0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Zahájení zadávacího řízení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53CBB7E-133A-5A93-86E4-6BF704B6722E}"/>
              </a:ext>
            </a:extLst>
          </p:cNvPr>
          <p:cNvSpPr txBox="1"/>
          <p:nvPr/>
        </p:nvSpPr>
        <p:spPr>
          <a:xfrm>
            <a:off x="1112237" y="2803308"/>
            <a:ext cx="933796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Odesláním formuláře</a:t>
            </a:r>
          </a:p>
          <a:p>
            <a:r>
              <a:rPr lang="cs-CZ" dirty="0"/>
              <a:t>Uveřejněním výzvy pro podání nabídek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50275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E01AB9-33C4-80B1-D785-FABAB7157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48061A1-6B89-4076-3D82-32861E5B52EF}"/>
              </a:ext>
            </a:extLst>
          </p:cNvPr>
          <p:cNvSpPr txBox="1"/>
          <p:nvPr/>
        </p:nvSpPr>
        <p:spPr>
          <a:xfrm>
            <a:off x="7315200" y="1943191"/>
            <a:ext cx="442485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Formulář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A93FED1-F99C-EF17-E810-A42AE2A4E8A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3629"/>
          <a:stretch/>
        </p:blipFill>
        <p:spPr>
          <a:xfrm>
            <a:off x="-1" y="0"/>
            <a:ext cx="7159293" cy="672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1551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8776EE-9013-6ADB-5107-BD784BF37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2DE8E76-2C58-C8F2-1FD7-56B07B7CB0DA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Výzva k podání nabídek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070CFBE-B2C3-81D7-1D1C-4FF947A5E057}"/>
              </a:ext>
            </a:extLst>
          </p:cNvPr>
          <p:cNvSpPr txBox="1"/>
          <p:nvPr/>
        </p:nvSpPr>
        <p:spPr>
          <a:xfrm>
            <a:off x="1072043" y="2320987"/>
            <a:ext cx="9337964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Příloha č. 6</a:t>
            </a:r>
          </a:p>
          <a:p>
            <a:r>
              <a:rPr lang="cs-CZ" dirty="0"/>
              <a:t>A. Výzva k podání nabídek ve zjednodušeném podlimitním řízení podle § 53 odst. 1 musí obsahovat alespoň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1. identifikační údaje zadavatele,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2. údaje o přístupu k zadávací dokumentaci,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3. lhůtu pro podání nabídek,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4. způsob podání nabídek včetně informace o tom, v jakém jazyce mohou být podány,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5. požadavky na prokázání kvalifikace včetně požadovaných dokladů,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6. </a:t>
            </a:r>
            <a:r>
              <a:rPr lang="cs-CZ" b="1" dirty="0"/>
              <a:t>pravidla pro hodnocení nabídek podle § 115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728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4A2E1D-D1F0-EBCB-5A9E-B03BB1EF4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C87AFB1-DB59-D2C4-A9BA-1E179D03A122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  <a:cs typeface="Calibri"/>
              </a:rPr>
              <a:t>Postup</a:t>
            </a:r>
            <a:endParaRPr lang="cs-CZ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12405DA-EA86-07FF-F04B-213B8C607A05}"/>
              </a:ext>
            </a:extLst>
          </p:cNvPr>
          <p:cNvSpPr txBox="1"/>
          <p:nvPr/>
        </p:nvSpPr>
        <p:spPr>
          <a:xfrm>
            <a:off x="1182576" y="2281967"/>
            <a:ext cx="9337964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Příprava zadávacího řízení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Zahájení zadávacího řízení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Vysvětlování zadávací dokumentace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Podání nabídky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Otevírání nabídek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Hodnocení nabídek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Výběr dodavatele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Oznámení o výběru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Vyloučení ze zadávacího řízení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Lhůta pro podání námitek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Uzavření smlouvy</a:t>
            </a:r>
          </a:p>
          <a:p>
            <a:pPr marL="342900" indent="-342900">
              <a:buClr>
                <a:srgbClr val="009543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ea typeface="Calibri"/>
                <a:cs typeface="Calibri"/>
              </a:rPr>
              <a:t>Závěrečná administrativa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67927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72BE8D-1F3B-18CE-8CE5-11CAB4529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908E011-F633-94A7-AE09-C2933D0F8F25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Vysvětlování zadávací dokumentace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0B8A7F5-73E4-2A4B-24C2-77774466FDD2}"/>
              </a:ext>
            </a:extLst>
          </p:cNvPr>
          <p:cNvSpPr txBox="1"/>
          <p:nvPr/>
        </p:nvSpPr>
        <p:spPr>
          <a:xfrm>
            <a:off x="1072043" y="2320987"/>
            <a:ext cx="9337964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§ 98 Vysvětlení zadávací dokumentace</a:t>
            </a:r>
          </a:p>
          <a:p>
            <a:endParaRPr lang="cs-CZ" dirty="0"/>
          </a:p>
          <a:p>
            <a:r>
              <a:rPr lang="cs-CZ" dirty="0"/>
              <a:t>(3) Pokud o </a:t>
            </a:r>
            <a:r>
              <a:rPr lang="cs-CZ" b="1" dirty="0"/>
              <a:t>vysvětlení zadávací dokumentace písemně požádá dodavatel</a:t>
            </a:r>
            <a:r>
              <a:rPr lang="cs-CZ" dirty="0"/>
              <a:t>, zadavatel vysvětlení uveřejní, odešle nebo předá včetně přesného znění žádosti bez identifikace tohoto dodavatele. Zadavatel není povinen vysvětlení poskytnout, pokud není žádost o vysvětlení doručena včas, a to alespoň 3 pracovní dny před uplynutím lhůt podle odstavce 1. Pokud zadavatel na žádost o vysvětlení, která není doručena včas, vysvětlení poskytne, nemusí dodržet lhůty podle odstavce 1.</a:t>
            </a:r>
          </a:p>
          <a:p>
            <a:endParaRPr lang="cs-CZ" dirty="0"/>
          </a:p>
          <a:p>
            <a:r>
              <a:rPr lang="cs-CZ" dirty="0"/>
              <a:t>(4) Pokud je žádost o vysvětlení zadávací dokumentace doručena včas a zadavatel neuveřejní, neodešle nebo nepředá vysvětlení do </a:t>
            </a:r>
            <a:r>
              <a:rPr lang="cs-CZ" b="1" dirty="0"/>
              <a:t>3 pracovních dnů</a:t>
            </a:r>
            <a:r>
              <a:rPr lang="cs-CZ" dirty="0"/>
              <a:t>, prodlouží lhůtu pro podání nabídek nejméně o tolik pracovních dnů, o kolik přesáhla doba od doručení žádosti o vysvětlení zadávací dokumentace do uveřejnění, odeslání nebo předání vysvětlení 3 pracovní dny.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7934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B97488-7FFA-DB3E-F90C-E3395C188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B8F3220-4D7C-5F0A-5015-03EDC6B8D8DE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Podání námitek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8E434DB-C5DE-CB11-666B-817CE20803E1}"/>
              </a:ext>
            </a:extLst>
          </p:cNvPr>
          <p:cNvSpPr txBox="1"/>
          <p:nvPr/>
        </p:nvSpPr>
        <p:spPr>
          <a:xfrm>
            <a:off x="1072043" y="2320987"/>
            <a:ext cx="9337964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§ 242 Lhůty pro podání námitek</a:t>
            </a:r>
          </a:p>
          <a:p>
            <a:endParaRPr lang="cs-CZ" dirty="0"/>
          </a:p>
          <a:p>
            <a:r>
              <a:rPr lang="cs-CZ" dirty="0"/>
              <a:t>(4) Je-li v zadávacím řízení stanovena </a:t>
            </a:r>
            <a:r>
              <a:rPr lang="cs-CZ" b="1" dirty="0"/>
              <a:t>lhůta pro podání nabídek</a:t>
            </a:r>
            <a:r>
              <a:rPr lang="cs-CZ" dirty="0"/>
              <a:t>, musí být </a:t>
            </a:r>
            <a:r>
              <a:rPr lang="cs-CZ" b="1" dirty="0"/>
              <a:t>námitky proti zadávacím podmínkám doručeny zadavateli nejpozději do skončení této lhůty</a:t>
            </a:r>
            <a:r>
              <a:rPr lang="cs-CZ" dirty="0"/>
              <a:t>; tím není dotčena lhůta pro podání námitek podle odstavce 3. Námitky proti obsahu výzvy k podání nabídek v dynamickém nákupním systému nebo při zadávání veřejné zakázky na základě rámcové dohody musí být zadavateli doručeny nejpozději do konce lhůty pro podání nabídek. V soutěži o návrh musí být námitky proti soutěžním podmínkám doručeny nejpozději do konce lhůty pro podání návrhů.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(5) Zadavatel může v zadávací dokumentaci nebo soutěžních podmínkách stanovit, že námitky podle odstavce 3 nebo 4 lze podat nejpozději </a:t>
            </a:r>
            <a:r>
              <a:rPr lang="cs-CZ" b="1" dirty="0"/>
              <a:t>72 hodin před skončením lhůt </a:t>
            </a:r>
            <a:r>
              <a:rPr lang="cs-CZ" dirty="0"/>
              <a:t>podle odstavce 3 nebo 4; v takovém případě je okamžik, kdy končí možnost podat námitky, rozhodný pro</a:t>
            </a:r>
          </a:p>
          <a:p>
            <a:r>
              <a:rPr lang="cs-CZ" dirty="0"/>
              <a:t> a) běh lhůt podle § 98 odst. 1 nebo § 144 odst. 2,</a:t>
            </a:r>
          </a:p>
          <a:p>
            <a:r>
              <a:rPr lang="cs-CZ" dirty="0"/>
              <a:t> b) posouzení přiměřenosti stanovení délky nebo prodloužení lhůty pro podání nabídek, předběžných nabídek, žádostí o účast nebo návrhů.</a:t>
            </a:r>
          </a:p>
        </p:txBody>
      </p:sp>
    </p:spTree>
    <p:extLst>
      <p:ext uri="{BB962C8B-B14F-4D97-AF65-F5344CB8AC3E}">
        <p14:creationId xmlns:p14="http://schemas.microsoft.com/office/powerpoint/2010/main" val="16968929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4E1691-A344-F65C-1071-DD47016B6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FCD76DB-7A44-07CF-D0F1-85D9EC70E77E}"/>
              </a:ext>
            </a:extLst>
          </p:cNvPr>
          <p:cNvSpPr txBox="1"/>
          <p:nvPr/>
        </p:nvSpPr>
        <p:spPr>
          <a:xfrm>
            <a:off x="1182576" y="1602979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Podání nabídky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4BA58C4-72CF-EA18-3E84-615DF270CAC6}"/>
              </a:ext>
            </a:extLst>
          </p:cNvPr>
          <p:cNvSpPr txBox="1"/>
          <p:nvPr/>
        </p:nvSpPr>
        <p:spPr>
          <a:xfrm>
            <a:off x="1072043" y="2320987"/>
            <a:ext cx="9337964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§ 46 Objasnění nebo doplnění údajů, dokladů, vzorků nebo modelů</a:t>
            </a:r>
          </a:p>
          <a:p>
            <a:endParaRPr lang="cs-CZ" dirty="0"/>
          </a:p>
          <a:p>
            <a:r>
              <a:rPr lang="cs-CZ" dirty="0"/>
              <a:t>(2) </a:t>
            </a:r>
            <a:r>
              <a:rPr lang="cs-CZ" b="1" dirty="0"/>
              <a:t>Po uplynutí lhůty pro podání nabídek nemůže být nabídka měněna</a:t>
            </a:r>
            <a:r>
              <a:rPr lang="cs-CZ" dirty="0"/>
              <a:t>, nestanoví-li tento zákon jinak; nabídka však může být doplněna na základě žádosti podle odstavce 1 o údaje, doklady, vzorky nebo modely, které nebudou </a:t>
            </a:r>
            <a:r>
              <a:rPr lang="cs-CZ" b="1" dirty="0"/>
              <a:t>hodnoceny podle kritérií hodnocení</a:t>
            </a:r>
            <a:r>
              <a:rPr lang="cs-CZ" dirty="0"/>
              <a:t>. V takovém případě se doplnění údajů týkajících se prokázání splnění podmínek účasti za změnu nabídky nepovažují, přičemž skutečnosti rozhodné pro posouzení splnění podmínek účasti mohou nastat i po uplynutí lhůty pro podání nabídek.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(3) Za objasnění se považuje i oprava položkového rozpočtu, pokud není dotčena celková nabídková cena nebo jiné kritérium hodnocení nabídek.</a:t>
            </a:r>
          </a:p>
        </p:txBody>
      </p:sp>
    </p:spTree>
    <p:extLst>
      <p:ext uri="{BB962C8B-B14F-4D97-AF65-F5344CB8AC3E}">
        <p14:creationId xmlns:p14="http://schemas.microsoft.com/office/powerpoint/2010/main" val="32680307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DF7AF7-EA37-67A2-F66F-D38C102D9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15948E2-4E01-9931-562F-41CEDB522C8D}"/>
              </a:ext>
            </a:extLst>
          </p:cNvPr>
          <p:cNvSpPr txBox="1"/>
          <p:nvPr/>
        </p:nvSpPr>
        <p:spPr>
          <a:xfrm>
            <a:off x="1132332" y="689917"/>
            <a:ext cx="1052375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Otevírání nabídek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55973A4-A45E-5BB1-46E3-53BE6DD40FD1}"/>
              </a:ext>
            </a:extLst>
          </p:cNvPr>
          <p:cNvSpPr txBox="1"/>
          <p:nvPr/>
        </p:nvSpPr>
        <p:spPr>
          <a:xfrm>
            <a:off x="683397" y="1336248"/>
            <a:ext cx="11264093" cy="53553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/>
              <a:t>§ 109 Otevírání nabídek v elektronické podobě</a:t>
            </a:r>
          </a:p>
          <a:p>
            <a:endParaRPr lang="cs-CZ" dirty="0"/>
          </a:p>
          <a:p>
            <a:r>
              <a:rPr lang="cs-CZ" dirty="0"/>
              <a:t>(1) Otevřením nabídky v elektronické podobě se rozumí zpřístupnění jejího obsahu zadavateli. Nabídky v elektronické podobě otevírá zadavatel po uplynutí lhůty pro podání nabídek.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(2) Zadavatel kontroluje při otevírání nabídek v elektronické podobě, zda nabídka byla doručena ve stanovené lhůtě a zda s ní nebylo před jejím otevřením manipulováno.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(3) Pokud o to účastník zadávacího řízení po skončení lhůty pro podání nabídek písemně </a:t>
            </a:r>
            <a:r>
              <a:rPr lang="cs-CZ" b="1" dirty="0"/>
              <a:t>požádá</a:t>
            </a:r>
            <a:r>
              <a:rPr lang="cs-CZ" dirty="0"/>
              <a:t>, zadavatel do </a:t>
            </a:r>
            <a:r>
              <a:rPr lang="cs-CZ" b="1" dirty="0"/>
              <a:t>5 pracovních dnů </a:t>
            </a:r>
            <a:r>
              <a:rPr lang="cs-CZ" dirty="0"/>
              <a:t>od doručení této žádosti odešle všem účastníkům zadávacího řízení, nebo uveřejní na profilu zadavatele </a:t>
            </a:r>
            <a:r>
              <a:rPr lang="cs-CZ" b="1" dirty="0"/>
              <a:t>údaje z nabídek odpovídající číselně vyjádřitelným kritériím hodnocení</a:t>
            </a:r>
            <a:r>
              <a:rPr lang="cs-CZ" dirty="0"/>
              <a:t>, a to bez identifikačních údajů účastníků zadávacího řízení; to neplatí, pokud si zadavatel v zadávacích podmínkách vyhradil provedení elektronické aukce nebo v případech podle § 218 odst. 3. Lhůta 5 pracovních dnů podle věty první začíná zadavateli běžet nejdříve od okamžiku otevření souboru s nabídkovou cenou nebo náklady ve vztahu k údajům o nabídkové ceně nebo nákladech, pokud si zadavatel v zadávací dokumentaci nebo ve výzvě k podání nabídek vyhradil, že tyto údaje musí být uvedeny v samostatném souboru, který bude zadavatelem otevřen po vyhodnocení kritérií kvality.</a:t>
            </a:r>
          </a:p>
          <a:p>
            <a:r>
              <a:rPr lang="cs-CZ" dirty="0"/>
              <a:t> </a:t>
            </a:r>
          </a:p>
          <a:p>
            <a:r>
              <a:rPr lang="cs-CZ" dirty="0"/>
              <a:t>(4) Postup podle odstavce 3 nevylučuje poskytnutí i jiných údajů z nabídek nebo jejich poskytnutí bez žádosti účastníka zadávacího řízení.</a:t>
            </a:r>
          </a:p>
        </p:txBody>
      </p:sp>
    </p:spTree>
    <p:extLst>
      <p:ext uri="{BB962C8B-B14F-4D97-AF65-F5344CB8AC3E}">
        <p14:creationId xmlns:p14="http://schemas.microsoft.com/office/powerpoint/2010/main" val="14557968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D49BAD-8708-FBAB-0B3B-468050712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C23124D-20C3-AFAC-A02A-0BC5AF20536E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Průběh zadávacího řízení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F3828CE-A98D-2F06-6869-8D7D4B7221A9}"/>
              </a:ext>
            </a:extLst>
          </p:cNvPr>
          <p:cNvSpPr txBox="1"/>
          <p:nvPr/>
        </p:nvSpPr>
        <p:spPr>
          <a:xfrm>
            <a:off x="1182576" y="2281967"/>
            <a:ext cx="9337964" cy="19082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39 odst. 4</a:t>
            </a:r>
          </a:p>
          <a:p>
            <a:r>
              <a:rPr lang="cs-CZ" sz="2000" dirty="0">
                <a:ea typeface="Calibri"/>
                <a:cs typeface="Calibri"/>
              </a:rPr>
              <a:t>Není-li v tomto zákoně stanoveno jinak, může zadavatel provést posouzení splnění podmínek účasti v zadávacím řízení </a:t>
            </a:r>
            <a:r>
              <a:rPr lang="cs-CZ" sz="2000" b="1" dirty="0">
                <a:ea typeface="Calibri"/>
                <a:cs typeface="Calibri"/>
              </a:rPr>
              <a:t>před</a:t>
            </a:r>
            <a:r>
              <a:rPr lang="cs-CZ" sz="2000" dirty="0">
                <a:ea typeface="Calibri"/>
                <a:cs typeface="Calibri"/>
              </a:rPr>
              <a:t> hodnocením nabídek </a:t>
            </a:r>
            <a:r>
              <a:rPr lang="cs-CZ" sz="2000" b="1" dirty="0">
                <a:ea typeface="Calibri"/>
                <a:cs typeface="Calibri"/>
              </a:rPr>
              <a:t>nebo až po </a:t>
            </a:r>
            <a:r>
              <a:rPr lang="cs-CZ" sz="2000" dirty="0">
                <a:ea typeface="Calibri"/>
                <a:cs typeface="Calibri"/>
              </a:rPr>
              <a:t>hodnocení nabídek. U vybraného dodavatele musí zadavatel provést posouzení splnění podmínek účasti v zadávacím řízení a hodnocení jeho nabídky vždy.</a:t>
            </a:r>
            <a:endParaRPr lang="cs-CZ" dirty="0">
              <a:ea typeface="Calibri"/>
              <a:cs typeface="Calibri"/>
            </a:endParaRPr>
          </a:p>
          <a:p>
            <a:pPr marL="285750" indent="-285750">
              <a:buClr>
                <a:srgbClr val="009543"/>
              </a:buClr>
              <a:buFont typeface="Wingdings" panose="05000000000000000000" pitchFamily="2" charset="2"/>
              <a:buChar char="§"/>
            </a:pP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48517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5FCA3B-B713-83CA-7A2B-46C8F3B95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0FF00A9-CB8F-F957-D378-C1887D84FD10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Hodnocení nabídek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1F051F8-84A9-76C7-B977-ABF986650932}"/>
              </a:ext>
            </a:extLst>
          </p:cNvPr>
          <p:cNvSpPr txBox="1"/>
          <p:nvPr/>
        </p:nvSpPr>
        <p:spPr>
          <a:xfrm>
            <a:off x="1182576" y="2281967"/>
            <a:ext cx="9337964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119 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Zadavatel provede hodnocení nabídek </a:t>
            </a:r>
            <a:r>
              <a:rPr lang="cs-CZ" sz="2000" b="1" dirty="0">
                <a:ea typeface="Calibri"/>
                <a:cs typeface="Calibri"/>
              </a:rPr>
              <a:t>podle pravidel pro hodnocení nabídek </a:t>
            </a:r>
            <a:r>
              <a:rPr lang="cs-CZ" sz="2000" dirty="0">
                <a:ea typeface="Calibri"/>
                <a:cs typeface="Calibri"/>
              </a:rPr>
              <a:t>uvedených v zadávací dokumentaci.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75580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03FA76-D985-C85A-E49D-E8D169784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772DA48-F4D5-3F7B-1902-53506B493C09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Hodnotící komise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553B6A6-D5CF-0745-EEC8-12034008E564}"/>
              </a:ext>
            </a:extLst>
          </p:cNvPr>
          <p:cNvSpPr txBox="1"/>
          <p:nvPr/>
        </p:nvSpPr>
        <p:spPr>
          <a:xfrm>
            <a:off x="1182576" y="2281967"/>
            <a:ext cx="9337964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42 Komise a přizvaní odborníci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Zadavatel </a:t>
            </a:r>
            <a:r>
              <a:rPr lang="cs-CZ" sz="2000" b="1" dirty="0">
                <a:ea typeface="Calibri"/>
                <a:cs typeface="Calibri"/>
              </a:rPr>
              <a:t>může</a:t>
            </a:r>
            <a:r>
              <a:rPr lang="cs-CZ" sz="2000" dirty="0">
                <a:ea typeface="Calibri"/>
                <a:cs typeface="Calibri"/>
              </a:rPr>
              <a:t> k provádění úkonů podle tohoto zákona pověřit komisi; tím nejsou dotčeny jiné právní předpisy upravující způsob rozhodování zadavatele a ani tím není dotčena jeho odpovědnost za dodržení pravidel stanovených tímto zákonem. Úkony komise se pro účely tohoto zákona považují za úkony zadavatele.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(2) U veřejných zakázek s předpokládanou hodnotou </a:t>
            </a:r>
            <a:r>
              <a:rPr lang="cs-CZ" sz="2000" b="1" dirty="0">
                <a:ea typeface="Calibri"/>
                <a:cs typeface="Calibri"/>
              </a:rPr>
              <a:t>vyšší než 300 000 000 Kč </a:t>
            </a:r>
            <a:r>
              <a:rPr lang="cs-CZ" sz="2000" dirty="0">
                <a:ea typeface="Calibri"/>
                <a:cs typeface="Calibri"/>
              </a:rPr>
              <a:t>zadavatel zajistí, aby hodnocení nabídek provedla komise, která má minimálně </a:t>
            </a:r>
            <a:r>
              <a:rPr lang="cs-CZ" sz="2000" b="1" dirty="0">
                <a:ea typeface="Calibri"/>
                <a:cs typeface="Calibri"/>
              </a:rPr>
              <a:t>5 členů</a:t>
            </a:r>
            <a:r>
              <a:rPr lang="cs-CZ" sz="2000" dirty="0">
                <a:ea typeface="Calibri"/>
                <a:cs typeface="Calibri"/>
              </a:rPr>
              <a:t>, z nichž většina má příslušnou </a:t>
            </a:r>
            <a:r>
              <a:rPr lang="cs-CZ" sz="2000" b="1" dirty="0">
                <a:ea typeface="Calibri"/>
                <a:cs typeface="Calibri"/>
              </a:rPr>
              <a:t>odbornost</a:t>
            </a:r>
            <a:r>
              <a:rPr lang="cs-CZ" sz="2000" dirty="0">
                <a:ea typeface="Calibri"/>
                <a:cs typeface="Calibri"/>
              </a:rPr>
              <a:t> ve vztahu k předmětu veřejné zakázky.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(3) Zadavatel může pro své rozhodování použít i vyjádření přizvaných odborníků; tím není dotčena jeho odpovědnost za dodržení pravidel stanovených tímto zákonem.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74773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77AB8B-DB5A-2038-0D16-AC57AF216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E0A8067-A7F7-6355-DCDC-4CAE337BD080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Střet zájmů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DAB42F9-E18C-3C8B-AF8B-AB94990561CC}"/>
              </a:ext>
            </a:extLst>
          </p:cNvPr>
          <p:cNvSpPr txBox="1"/>
          <p:nvPr/>
        </p:nvSpPr>
        <p:spPr>
          <a:xfrm>
            <a:off x="1182576" y="2281967"/>
            <a:ext cx="9337964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44 Střet zájmů</a:t>
            </a:r>
          </a:p>
          <a:p>
            <a:r>
              <a:rPr lang="cs-CZ" sz="2000" dirty="0">
                <a:ea typeface="Calibri"/>
                <a:cs typeface="Calibri"/>
              </a:rPr>
              <a:t>(1) Zadavatel postupuje tak, aby nedocházelo ke střetu zájmů. V případě postupu podle § 42 nebo 43 si zadavatel </a:t>
            </a:r>
            <a:r>
              <a:rPr lang="cs-CZ" sz="2000" b="1" dirty="0">
                <a:ea typeface="Calibri"/>
                <a:cs typeface="Calibri"/>
              </a:rPr>
              <a:t>vyžádá písemné čestné prohlášení všech členů komise, přizvaných odborníků</a:t>
            </a:r>
            <a:r>
              <a:rPr lang="cs-CZ" sz="2000" dirty="0">
                <a:ea typeface="Calibri"/>
                <a:cs typeface="Calibri"/>
              </a:rPr>
              <a:t> nebo osob zastupujících zadavatele </a:t>
            </a:r>
            <a:r>
              <a:rPr lang="cs-CZ" sz="2000" b="1" dirty="0">
                <a:ea typeface="Calibri"/>
                <a:cs typeface="Calibri"/>
              </a:rPr>
              <a:t>o tom, že nejsou ve střetu zájmů</a:t>
            </a:r>
            <a:r>
              <a:rPr lang="cs-CZ" sz="2000" dirty="0">
                <a:ea typeface="Calibri"/>
                <a:cs typeface="Calibri"/>
              </a:rPr>
              <a:t>. Pokud zjistí, že ke střetu zájmů došlo, přijme k jeho odstranění opatření k nápravě.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(2) Za střet zájmů se považuje situace, kdy zájmy osob, které</a:t>
            </a:r>
          </a:p>
          <a:p>
            <a:r>
              <a:rPr lang="cs-CZ" sz="2000" dirty="0">
                <a:ea typeface="Calibri"/>
                <a:cs typeface="Calibri"/>
              </a:rPr>
              <a:t>a) se podílejí na průběhu zadávacího řízení, nebo</a:t>
            </a:r>
          </a:p>
          <a:p>
            <a:r>
              <a:rPr lang="cs-CZ" sz="2000" dirty="0">
                <a:ea typeface="Calibri"/>
                <a:cs typeface="Calibri"/>
              </a:rPr>
              <a:t>b) mají nebo by mohly mít vliv na výsledek zadávacího řízení,</a:t>
            </a:r>
          </a:p>
          <a:p>
            <a:r>
              <a:rPr lang="cs-CZ" sz="2000" dirty="0">
                <a:ea typeface="Calibri"/>
                <a:cs typeface="Calibri"/>
              </a:rPr>
              <a:t>ohrožují jejich nestrannost nebo nezávislost v souvislosti se zadávacím řízením.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(3) Zájmem osob uvedených v odstavci 2 se pro účely tohoto zákona rozumí zájem získat osobní výhodu nebo snížit majetkový nebo jiný prospěch zadavatele.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20392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6722CC-1C30-5191-B07D-D04E747D2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7F24C78-3BFE-EB62-F720-245F6398571E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Ověřování, opatrování si sám, zkoušení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3D67144-972A-C14F-FB0D-824C4B0FF30B}"/>
              </a:ext>
            </a:extLst>
          </p:cNvPr>
          <p:cNvSpPr txBox="1"/>
          <p:nvPr/>
        </p:nvSpPr>
        <p:spPr>
          <a:xfrm>
            <a:off x="1182576" y="2281967"/>
            <a:ext cx="9337964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39 Průběh zadávacího řízení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(5) V průběhu zadávacího řízení zadavatel </a:t>
            </a:r>
            <a:r>
              <a:rPr lang="cs-CZ" sz="2000" b="1" dirty="0">
                <a:ea typeface="Calibri"/>
                <a:cs typeface="Calibri"/>
              </a:rPr>
              <a:t>vychází z </a:t>
            </a:r>
            <a:r>
              <a:rPr lang="cs-CZ" sz="2000" dirty="0">
                <a:ea typeface="Calibri"/>
                <a:cs typeface="Calibri"/>
              </a:rPr>
              <a:t>údajů, dokladů, vzorků nebo modelů </a:t>
            </a:r>
            <a:r>
              <a:rPr lang="cs-CZ" sz="2000" b="1" dirty="0">
                <a:ea typeface="Calibri"/>
                <a:cs typeface="Calibri"/>
              </a:rPr>
              <a:t>poskytnutých účastníkem </a:t>
            </a:r>
            <a:r>
              <a:rPr lang="cs-CZ" sz="2000" dirty="0">
                <a:ea typeface="Calibri"/>
                <a:cs typeface="Calibri"/>
              </a:rPr>
              <a:t>zadávacího řízení. Zadavatel může </a:t>
            </a:r>
            <a:r>
              <a:rPr lang="cs-CZ" sz="2000" b="1" dirty="0">
                <a:ea typeface="Calibri"/>
                <a:cs typeface="Calibri"/>
              </a:rPr>
              <a:t>ověřovat věrohodnost </a:t>
            </a:r>
            <a:r>
              <a:rPr lang="cs-CZ" sz="2000" dirty="0">
                <a:ea typeface="Calibri"/>
                <a:cs typeface="Calibri"/>
              </a:rPr>
              <a:t>poskytnutých údajů, dokladů, vzorků nebo modelů. Zadavatel si může údaje, doklady, vzorky nebo modely </a:t>
            </a:r>
            <a:r>
              <a:rPr lang="cs-CZ" sz="2000" b="1" dirty="0">
                <a:ea typeface="Calibri"/>
                <a:cs typeface="Calibri"/>
              </a:rPr>
              <a:t>opatřovat také sám, pokud nejde o údaje, doklady, vzorky nebo modely, které budou hodnoceny podle kritérií hodnocení. </a:t>
            </a:r>
            <a:r>
              <a:rPr lang="cs-CZ" sz="2000" dirty="0">
                <a:ea typeface="Calibri"/>
                <a:cs typeface="Calibri"/>
              </a:rPr>
              <a:t>Vzorky může zadavatel </a:t>
            </a:r>
            <a:r>
              <a:rPr lang="cs-CZ" sz="2000" b="1" dirty="0">
                <a:ea typeface="Calibri"/>
                <a:cs typeface="Calibri"/>
              </a:rPr>
              <a:t>podrobovat zkouškám </a:t>
            </a:r>
            <a:r>
              <a:rPr lang="cs-CZ" sz="2000" dirty="0">
                <a:ea typeface="Calibri"/>
                <a:cs typeface="Calibri"/>
              </a:rPr>
              <a:t>a vycházet z výsledků těchto zkoušek.</a:t>
            </a:r>
          </a:p>
        </p:txBody>
      </p:sp>
    </p:spTree>
    <p:extLst>
      <p:ext uri="{BB962C8B-B14F-4D97-AF65-F5344CB8AC3E}">
        <p14:creationId xmlns:p14="http://schemas.microsoft.com/office/powerpoint/2010/main" val="26748964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726F86-4040-434E-67AF-3F733AF01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5E9FBF5-91DD-1596-E1CA-FE2B2AA152C1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Objasňování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260C987-EEB8-EE58-7BCB-3ADEC6F1B58E}"/>
              </a:ext>
            </a:extLst>
          </p:cNvPr>
          <p:cNvSpPr txBox="1"/>
          <p:nvPr/>
        </p:nvSpPr>
        <p:spPr>
          <a:xfrm>
            <a:off x="1182576" y="2281967"/>
            <a:ext cx="9337964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46 Objasnění nebo doplnění údajů, dokladů, vzorků nebo modelů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Zadavatel </a:t>
            </a:r>
            <a:r>
              <a:rPr lang="cs-CZ" sz="2000" b="1" dirty="0">
                <a:ea typeface="Calibri"/>
                <a:cs typeface="Calibri"/>
              </a:rPr>
              <a:t>může</a:t>
            </a:r>
            <a:r>
              <a:rPr lang="cs-CZ" sz="2000" dirty="0">
                <a:ea typeface="Calibri"/>
                <a:cs typeface="Calibri"/>
              </a:rPr>
              <a:t> pro účely zajištění řádného průběhu zadávacího řízení požadovat, aby účastník zadávacího řízení v přiměřené </a:t>
            </a:r>
            <a:r>
              <a:rPr lang="cs-CZ" sz="2000" b="1" dirty="0">
                <a:ea typeface="Calibri"/>
                <a:cs typeface="Calibri"/>
              </a:rPr>
              <a:t>lhůtě objasnil předložené údaje, doklady, vzorky nebo modely </a:t>
            </a:r>
            <a:r>
              <a:rPr lang="cs-CZ" sz="2000" dirty="0">
                <a:ea typeface="Calibri"/>
                <a:cs typeface="Calibri"/>
              </a:rPr>
              <a:t>nebo doplnil další nebo chybějící údaje, doklady, vzorky nebo modely. Zadavatel může tuto žádost učinit </a:t>
            </a:r>
            <a:r>
              <a:rPr lang="cs-CZ" sz="2000" b="1" dirty="0">
                <a:ea typeface="Calibri"/>
                <a:cs typeface="Calibri"/>
              </a:rPr>
              <a:t>opakovaně a může rovněž stanovenou lhůtu prodloužit nebo prominout její zmeškání</a:t>
            </a:r>
            <a:r>
              <a:rPr lang="cs-CZ" sz="2000" dirty="0">
                <a:ea typeface="Calibri"/>
                <a:cs typeface="Calibri"/>
              </a:rPr>
              <a:t>.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(2) Po uplynutí lhůty pro podání nabídek nemůže být nabídka měněna, nestanoví-li tento zákon jinak; nabídka však může být doplněna na základě žádosti podle odstavce 1 o údaje, doklady, vzorky nebo modely, které nebudou hodnoceny podle kritérií hodnocení. V takovém případě se doplnění údajů týkajících se prokázání splnění podmínek účasti za změnu nabídky nepovažují, přičemž skutečnosti rozhodné pro posouzení splnění podmínek účasti mohou nastat i po uplynutí lhůty pro podání nabídek.</a:t>
            </a:r>
          </a:p>
        </p:txBody>
      </p:sp>
    </p:spTree>
    <p:extLst>
      <p:ext uri="{BB962C8B-B14F-4D97-AF65-F5344CB8AC3E}">
        <p14:creationId xmlns:p14="http://schemas.microsoft.com/office/powerpoint/2010/main" val="1859265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6228DB-B030-42C4-77AF-98B7F3B87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82B61DD-4815-D8D7-64AC-47DDBCCA696B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Příprava zadávacího řízení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1344246-360B-B1AF-BA8C-1F7646D3B380}"/>
              </a:ext>
            </a:extLst>
          </p:cNvPr>
          <p:cNvSpPr txBox="1"/>
          <p:nvPr/>
        </p:nvSpPr>
        <p:spPr>
          <a:xfrm>
            <a:off x="1182576" y="2281967"/>
            <a:ext cx="9337964" cy="44012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28 Vymezení některých dalších pojmů</a:t>
            </a:r>
          </a:p>
          <a:p>
            <a:r>
              <a:rPr lang="cs-CZ" sz="2000" dirty="0">
                <a:ea typeface="Calibri"/>
                <a:cs typeface="Calibri"/>
              </a:rPr>
              <a:t>(1) Pro účely tohoto zákona se rozumí</a:t>
            </a:r>
          </a:p>
          <a:p>
            <a:r>
              <a:rPr lang="cs-CZ" sz="2000" dirty="0">
                <a:ea typeface="Calibri"/>
                <a:cs typeface="Calibri"/>
              </a:rPr>
              <a:t>a) </a:t>
            </a:r>
            <a:r>
              <a:rPr lang="cs-CZ" sz="2000" b="1" dirty="0">
                <a:ea typeface="Calibri"/>
                <a:cs typeface="Calibri"/>
              </a:rPr>
              <a:t>zadávacími podmínkami </a:t>
            </a:r>
            <a:r>
              <a:rPr lang="cs-CZ" sz="2000" dirty="0">
                <a:ea typeface="Calibri"/>
                <a:cs typeface="Calibri"/>
              </a:rPr>
              <a:t>veškeré zadavatelem stanovené</a:t>
            </a:r>
          </a:p>
          <a:p>
            <a:r>
              <a:rPr lang="cs-CZ" sz="2000" dirty="0">
                <a:ea typeface="Calibri"/>
                <a:cs typeface="Calibri"/>
              </a:rPr>
              <a:t>1. podmínky průběhu zadávacího řízení,</a:t>
            </a:r>
          </a:p>
          <a:p>
            <a:r>
              <a:rPr lang="cs-CZ" sz="2000" dirty="0">
                <a:ea typeface="Calibri"/>
                <a:cs typeface="Calibri"/>
              </a:rPr>
              <a:t>2. podmínky účasti v zadávacím řízení,</a:t>
            </a:r>
          </a:p>
          <a:p>
            <a:r>
              <a:rPr lang="cs-CZ" sz="2000" dirty="0">
                <a:ea typeface="Calibri"/>
                <a:cs typeface="Calibri"/>
              </a:rPr>
              <a:t>3. pravidla pro snížení počtu účastníků zadávacího řízení nebo snížení počtu předběžných nabídek nebo řešení,</a:t>
            </a:r>
          </a:p>
          <a:p>
            <a:r>
              <a:rPr lang="cs-CZ" sz="2000" dirty="0">
                <a:ea typeface="Calibri"/>
                <a:cs typeface="Calibri"/>
              </a:rPr>
              <a:t>4. </a:t>
            </a:r>
            <a:r>
              <a:rPr lang="cs-CZ" sz="2000" b="1" dirty="0">
                <a:ea typeface="Calibri"/>
                <a:cs typeface="Calibri"/>
              </a:rPr>
              <a:t>pravidla pro hodnocení nabídek</a:t>
            </a:r>
            <a:r>
              <a:rPr lang="cs-CZ" sz="2000" dirty="0">
                <a:ea typeface="Calibri"/>
                <a:cs typeface="Calibri"/>
              </a:rPr>
              <a:t>,</a:t>
            </a:r>
          </a:p>
          <a:p>
            <a:r>
              <a:rPr lang="cs-CZ" sz="2000" dirty="0">
                <a:ea typeface="Calibri"/>
                <a:cs typeface="Calibri"/>
              </a:rPr>
              <a:t>5. další podmínky pro uzavření smlouvy na veřejnou zakázku podle § 104,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b) </a:t>
            </a:r>
            <a:r>
              <a:rPr lang="cs-CZ" sz="2000" b="1" dirty="0">
                <a:ea typeface="Calibri"/>
                <a:cs typeface="Calibri"/>
              </a:rPr>
              <a:t>zadávací dokumentací </a:t>
            </a:r>
            <a:r>
              <a:rPr lang="cs-CZ" sz="2000" dirty="0">
                <a:ea typeface="Calibri"/>
                <a:cs typeface="Calibri"/>
              </a:rPr>
              <a:t>veškeré písemné dokumenty obsahující zadávací podmínky, sdělované nebo zpřístupňované účastníkům zadávacího řízení při zahájení zadávacího řízení, včetně formulářů podle § 212 a výzvy k podání nabídek ve zjednodušeném podlimitním řízení,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68675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11C430-E447-E337-4373-FBB82EB73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3C56BC1-87D1-8F23-114D-75A6C9B213DE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Zpráva o hodnocení nabídek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3E979A-B96C-950B-6418-B1A7617C7B08}"/>
              </a:ext>
            </a:extLst>
          </p:cNvPr>
          <p:cNvSpPr txBox="1"/>
          <p:nvPr/>
        </p:nvSpPr>
        <p:spPr>
          <a:xfrm>
            <a:off x="1182576" y="2281967"/>
            <a:ext cx="9337964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119</a:t>
            </a:r>
          </a:p>
          <a:p>
            <a:r>
              <a:rPr lang="cs-CZ" sz="2000" dirty="0">
                <a:ea typeface="Calibri"/>
                <a:cs typeface="Calibri"/>
              </a:rPr>
              <a:t>(2) Zadavatel pořídí písemnou zprávu o hodnocení nabídek, ve které uvede</a:t>
            </a:r>
          </a:p>
          <a:p>
            <a:r>
              <a:rPr lang="cs-CZ" sz="2000" dirty="0">
                <a:ea typeface="Calibri"/>
                <a:cs typeface="Calibri"/>
              </a:rPr>
              <a:t>a) </a:t>
            </a:r>
            <a:r>
              <a:rPr lang="cs-CZ" sz="2000" b="1" dirty="0">
                <a:ea typeface="Calibri"/>
                <a:cs typeface="Calibri"/>
              </a:rPr>
              <a:t>identifikaci zadávacího řízení</a:t>
            </a:r>
            <a:r>
              <a:rPr lang="cs-CZ" sz="2000" dirty="0">
                <a:ea typeface="Calibri"/>
                <a:cs typeface="Calibri"/>
              </a:rPr>
              <a:t>,</a:t>
            </a:r>
          </a:p>
          <a:p>
            <a:r>
              <a:rPr lang="cs-CZ" sz="2000" dirty="0">
                <a:ea typeface="Calibri"/>
                <a:cs typeface="Calibri"/>
              </a:rPr>
              <a:t>b) </a:t>
            </a:r>
            <a:r>
              <a:rPr lang="cs-CZ" sz="2000" b="1" dirty="0">
                <a:ea typeface="Calibri"/>
                <a:cs typeface="Calibri"/>
              </a:rPr>
              <a:t>fyzické osoby, které se na hodnocení podílely</a:t>
            </a:r>
            <a:r>
              <a:rPr lang="cs-CZ" sz="2000" dirty="0">
                <a:ea typeface="Calibri"/>
                <a:cs typeface="Calibri"/>
              </a:rPr>
              <a:t>; za tyto osoby se považují zejména osoby, které provedly hodnocení nabídek včetně členů komise, pokud ji zadavatel k hodnocení sestavil, nebo přizvaných odborníků, pokud byly jejich závěry zohledněny při hodnocení,</a:t>
            </a:r>
          </a:p>
          <a:p>
            <a:r>
              <a:rPr lang="cs-CZ" sz="2000" dirty="0">
                <a:ea typeface="Calibri"/>
                <a:cs typeface="Calibri"/>
              </a:rPr>
              <a:t>c) </a:t>
            </a:r>
            <a:r>
              <a:rPr lang="cs-CZ" sz="2000" b="1" dirty="0">
                <a:ea typeface="Calibri"/>
                <a:cs typeface="Calibri"/>
              </a:rPr>
              <a:t>seznam hodnocených nabídek</a:t>
            </a:r>
            <a:r>
              <a:rPr lang="cs-CZ" sz="2000" dirty="0">
                <a:ea typeface="Calibri"/>
                <a:cs typeface="Calibri"/>
              </a:rPr>
              <a:t> a</a:t>
            </a:r>
          </a:p>
          <a:p>
            <a:r>
              <a:rPr lang="cs-CZ" sz="2000" dirty="0">
                <a:ea typeface="Calibri"/>
                <a:cs typeface="Calibri"/>
              </a:rPr>
              <a:t>d) </a:t>
            </a:r>
            <a:r>
              <a:rPr lang="cs-CZ" sz="2000" b="1" dirty="0">
                <a:ea typeface="Calibri"/>
                <a:cs typeface="Calibri"/>
              </a:rPr>
              <a:t>popis hodnocení</a:t>
            </a:r>
            <a:r>
              <a:rPr lang="cs-CZ" sz="2000" dirty="0">
                <a:ea typeface="Calibri"/>
                <a:cs typeface="Calibri"/>
              </a:rPr>
              <a:t>, ze kterého budou zřejmé</a:t>
            </a:r>
          </a:p>
          <a:p>
            <a:r>
              <a:rPr lang="cs-CZ" sz="2000" dirty="0">
                <a:ea typeface="Calibri"/>
                <a:cs typeface="Calibri"/>
              </a:rPr>
              <a:t>1. hodnocené </a:t>
            </a:r>
            <a:r>
              <a:rPr lang="cs-CZ" sz="2000" b="1" dirty="0">
                <a:ea typeface="Calibri"/>
                <a:cs typeface="Calibri"/>
              </a:rPr>
              <a:t>údaje</a:t>
            </a:r>
            <a:r>
              <a:rPr lang="cs-CZ" sz="2000" dirty="0">
                <a:ea typeface="Calibri"/>
                <a:cs typeface="Calibri"/>
              </a:rPr>
              <a:t> z nabídek odpovídající kritériím hodnocení,</a:t>
            </a:r>
          </a:p>
          <a:p>
            <a:r>
              <a:rPr lang="cs-CZ" sz="2000" dirty="0">
                <a:ea typeface="Calibri"/>
                <a:cs typeface="Calibri"/>
              </a:rPr>
              <a:t>2. </a:t>
            </a:r>
            <a:r>
              <a:rPr lang="cs-CZ" sz="2000" b="1" dirty="0">
                <a:ea typeface="Calibri"/>
                <a:cs typeface="Calibri"/>
              </a:rPr>
              <a:t>popis hodnocení </a:t>
            </a:r>
            <a:r>
              <a:rPr lang="cs-CZ" sz="2000" dirty="0">
                <a:ea typeface="Calibri"/>
                <a:cs typeface="Calibri"/>
              </a:rPr>
              <a:t>údajů z nabídek v jednotlivých kritériích hodnocení,</a:t>
            </a:r>
          </a:p>
          <a:p>
            <a:r>
              <a:rPr lang="cs-CZ" sz="2000" dirty="0">
                <a:ea typeface="Calibri"/>
                <a:cs typeface="Calibri"/>
              </a:rPr>
              <a:t>3. </a:t>
            </a:r>
            <a:r>
              <a:rPr lang="cs-CZ" sz="2000" b="1" dirty="0">
                <a:ea typeface="Calibri"/>
                <a:cs typeface="Calibri"/>
              </a:rPr>
              <a:t>popis srovnání hodnot </a:t>
            </a:r>
            <a:r>
              <a:rPr lang="cs-CZ" sz="2000" dirty="0">
                <a:ea typeface="Calibri"/>
                <a:cs typeface="Calibri"/>
              </a:rPr>
              <a:t>získaných při hodnocení v jednotlivých kritériích hodnocení a</a:t>
            </a:r>
          </a:p>
          <a:p>
            <a:r>
              <a:rPr lang="cs-CZ" sz="2000" dirty="0">
                <a:ea typeface="Calibri"/>
                <a:cs typeface="Calibri"/>
              </a:rPr>
              <a:t>4. </a:t>
            </a:r>
            <a:r>
              <a:rPr lang="cs-CZ" sz="2000" b="1" dirty="0">
                <a:ea typeface="Calibri"/>
                <a:cs typeface="Calibri"/>
              </a:rPr>
              <a:t>výsledek</a:t>
            </a:r>
            <a:r>
              <a:rPr lang="cs-CZ" sz="2000" dirty="0">
                <a:ea typeface="Calibri"/>
                <a:cs typeface="Calibri"/>
              </a:rPr>
              <a:t> hodnocení nabídek.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78410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9C6AB7-A532-3F29-15A5-EAB94AC27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260F903-8595-0000-44FE-9CC222556E7D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Vybraný dodavatel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98149E4-1B06-818C-708B-9E33B9C258B5}"/>
              </a:ext>
            </a:extLst>
          </p:cNvPr>
          <p:cNvSpPr txBox="1"/>
          <p:nvPr/>
        </p:nvSpPr>
        <p:spPr>
          <a:xfrm>
            <a:off x="1182576" y="2281967"/>
            <a:ext cx="9337964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28 Vymezení některých dalších pojmů</a:t>
            </a:r>
          </a:p>
          <a:p>
            <a:endParaRPr lang="cs-CZ" sz="2000" dirty="0">
              <a:ea typeface="Calibri"/>
              <a:cs typeface="Calibri"/>
            </a:endParaRPr>
          </a:p>
          <a:p>
            <a:pPr marL="457200" indent="-457200">
              <a:buAutoNum type="arabicParenBoth"/>
            </a:pPr>
            <a:r>
              <a:rPr lang="cs-CZ" sz="2000" dirty="0">
                <a:ea typeface="Calibri"/>
                <a:cs typeface="Calibri"/>
              </a:rPr>
              <a:t>Pro účely tohoto zákona se rozumí</a:t>
            </a:r>
          </a:p>
          <a:p>
            <a:r>
              <a:rPr lang="cs-CZ" sz="2000" dirty="0">
                <a:ea typeface="Calibri"/>
                <a:cs typeface="Calibri"/>
              </a:rPr>
              <a:t>h) </a:t>
            </a:r>
            <a:r>
              <a:rPr lang="cs-CZ" sz="2000" b="1" dirty="0">
                <a:ea typeface="Calibri"/>
                <a:cs typeface="Calibri"/>
              </a:rPr>
              <a:t>vybraným dodavatelem </a:t>
            </a:r>
            <a:r>
              <a:rPr lang="cs-CZ" sz="2000" dirty="0">
                <a:ea typeface="Calibri"/>
                <a:cs typeface="Calibri"/>
              </a:rPr>
              <a:t>účastník zadávacího řízení, kterého zadavatel vybral k uzavření smlouvy,</a:t>
            </a:r>
          </a:p>
        </p:txBody>
      </p:sp>
    </p:spTree>
    <p:extLst>
      <p:ext uri="{BB962C8B-B14F-4D97-AF65-F5344CB8AC3E}">
        <p14:creationId xmlns:p14="http://schemas.microsoft.com/office/powerpoint/2010/main" val="32968080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221008-A4CC-FE06-5224-D3B930110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3A1458D-8436-73B3-A35A-92D52A991B56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Výběr dodavatele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E58DFBA-2071-ECF2-9D4A-DC95B577A6F8}"/>
              </a:ext>
            </a:extLst>
          </p:cNvPr>
          <p:cNvSpPr txBox="1"/>
          <p:nvPr/>
        </p:nvSpPr>
        <p:spPr>
          <a:xfrm>
            <a:off x="1182576" y="2281967"/>
            <a:ext cx="10815156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39 Průběh zadávacího řízení</a:t>
            </a:r>
          </a:p>
          <a:p>
            <a:r>
              <a:rPr lang="cs-CZ" sz="2000" dirty="0">
                <a:ea typeface="Calibri"/>
                <a:cs typeface="Calibri"/>
              </a:rPr>
              <a:t>(2) V průběhu zadávacího řízení zadavatel vybírá z účastníků zadávacího řízení vybraného dodavatele na základě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a) posouzení splnění podmínek účasti v zadávacím řízení,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b) snížení počtu účastníků zadávacího řízení nebo snížení počtu předběžných nabídek nebo řešení, pokud je tímto zákonem pro zvolený druh zadávacího řízení připuštěno a zadavatel si je vyhradil,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c) </a:t>
            </a:r>
            <a:r>
              <a:rPr lang="cs-CZ" sz="2000" b="1" dirty="0">
                <a:ea typeface="Calibri"/>
                <a:cs typeface="Calibri"/>
              </a:rPr>
              <a:t>hodnocení nabídek</a:t>
            </a:r>
            <a:r>
              <a:rPr lang="cs-CZ" sz="2000" dirty="0">
                <a:ea typeface="Calibri"/>
                <a:cs typeface="Calibri"/>
              </a:rPr>
              <a:t>,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d) pravidel pro zákaz zadání veřejné zakázky podle § 48a,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e) pravidel pro postup zadavatele v zadávacím řízení stanovených přímo použitelným předpisem Evropské unie.</a:t>
            </a:r>
          </a:p>
        </p:txBody>
      </p:sp>
    </p:spTree>
    <p:extLst>
      <p:ext uri="{BB962C8B-B14F-4D97-AF65-F5344CB8AC3E}">
        <p14:creationId xmlns:p14="http://schemas.microsoft.com/office/powerpoint/2010/main" val="39414665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A041DE-E411-8B8D-3207-69E115D4A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3D92CEE-5D9B-5F0F-8036-AED04E2755F2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Výběr dodavatele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2CCAE01-F69A-EA1A-BEFC-718FD68EF996}"/>
              </a:ext>
            </a:extLst>
          </p:cNvPr>
          <p:cNvSpPr txBox="1"/>
          <p:nvPr/>
        </p:nvSpPr>
        <p:spPr>
          <a:xfrm>
            <a:off x="1182576" y="2281967"/>
            <a:ext cx="9337964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122 Výběr dodavatele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(1) Zadavatel je povinen vybrat k uzavření smlouvy </a:t>
            </a:r>
            <a:r>
              <a:rPr lang="cs-CZ" sz="2000" b="1" dirty="0">
                <a:ea typeface="Calibri"/>
                <a:cs typeface="Calibri"/>
              </a:rPr>
              <a:t>účastníka zadávacího řízení, jehož nabídka byla vyhodnocena jako ekonomicky nejvýhodnější podle výsledku hodnocení nabídek</a:t>
            </a:r>
            <a:r>
              <a:rPr lang="cs-CZ" sz="2000" dirty="0">
                <a:ea typeface="Calibri"/>
                <a:cs typeface="Calibri"/>
              </a:rPr>
              <a:t> nebo výsledku elektronické aukce, pokud byla použita.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(2) Pokud je v zadávacím řízení </a:t>
            </a:r>
            <a:r>
              <a:rPr lang="cs-CZ" sz="2000" b="1" dirty="0">
                <a:ea typeface="Calibri"/>
                <a:cs typeface="Calibri"/>
              </a:rPr>
              <a:t>jediný účastník zadávacího řízení</a:t>
            </a:r>
            <a:r>
              <a:rPr lang="cs-CZ" sz="2000" dirty="0">
                <a:ea typeface="Calibri"/>
                <a:cs typeface="Calibri"/>
              </a:rPr>
              <a:t>, může být zadavatelem vybrán </a:t>
            </a:r>
            <a:r>
              <a:rPr lang="cs-CZ" sz="2000" b="1" dirty="0">
                <a:ea typeface="Calibri"/>
                <a:cs typeface="Calibri"/>
              </a:rPr>
              <a:t>bez provedení hodnocení</a:t>
            </a:r>
            <a:r>
              <a:rPr lang="cs-CZ" sz="2000" dirty="0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01472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ED7198-3612-ABEF-B091-48D13FE9B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D902E6B-8A06-AC8F-3DDE-9DA0BC2079CD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Oznámení o výběru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527A7B0-4F01-7536-1FA9-744851ABCDE7}"/>
              </a:ext>
            </a:extLst>
          </p:cNvPr>
          <p:cNvSpPr txBox="1"/>
          <p:nvPr/>
        </p:nvSpPr>
        <p:spPr>
          <a:xfrm>
            <a:off x="1182576" y="2281967"/>
            <a:ext cx="9337964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50 Oznámení o výběru dodavatele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Zadavatel </a:t>
            </a:r>
            <a:r>
              <a:rPr lang="cs-CZ" sz="2000" b="1" dirty="0">
                <a:ea typeface="Calibri"/>
                <a:cs typeface="Calibri"/>
              </a:rPr>
              <a:t>odešle všem účastníkům zadávacího řízení oznámení o výběru</a:t>
            </a:r>
            <a:r>
              <a:rPr lang="cs-CZ" sz="2000" dirty="0">
                <a:ea typeface="Calibri"/>
                <a:cs typeface="Calibri"/>
              </a:rPr>
              <a:t>, ve kterém uvede </a:t>
            </a:r>
            <a:r>
              <a:rPr lang="cs-CZ" sz="2000" b="1" dirty="0">
                <a:ea typeface="Calibri"/>
                <a:cs typeface="Calibri"/>
              </a:rPr>
              <a:t>identifikační údaje vybraného dodavatele </a:t>
            </a:r>
            <a:r>
              <a:rPr lang="cs-CZ" sz="2000" dirty="0">
                <a:ea typeface="Calibri"/>
                <a:cs typeface="Calibri"/>
              </a:rPr>
              <a:t>a </a:t>
            </a:r>
            <a:r>
              <a:rPr lang="cs-CZ" sz="2000" b="1" dirty="0">
                <a:ea typeface="Calibri"/>
                <a:cs typeface="Calibri"/>
              </a:rPr>
              <a:t>odůvodnění výběru</a:t>
            </a:r>
            <a:r>
              <a:rPr lang="cs-CZ" sz="2000" dirty="0">
                <a:ea typeface="Calibri"/>
                <a:cs typeface="Calibri"/>
              </a:rPr>
              <a:t>; to </a:t>
            </a:r>
            <a:r>
              <a:rPr lang="cs-CZ" sz="2000" b="1" dirty="0">
                <a:ea typeface="Calibri"/>
                <a:cs typeface="Calibri"/>
              </a:rPr>
              <a:t>neplatí</a:t>
            </a:r>
            <a:r>
              <a:rPr lang="cs-CZ" sz="2000" dirty="0">
                <a:ea typeface="Calibri"/>
                <a:cs typeface="Calibri"/>
              </a:rPr>
              <a:t> v případě zadávacího řízení, v němž je </a:t>
            </a:r>
            <a:r>
              <a:rPr lang="cs-CZ" sz="2000" b="1" dirty="0">
                <a:ea typeface="Calibri"/>
                <a:cs typeface="Calibri"/>
              </a:rPr>
              <a:t>jen jeden účastník</a:t>
            </a:r>
            <a:r>
              <a:rPr lang="cs-CZ" sz="2000" dirty="0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22122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82CED9-05C4-4584-AAE9-6B0F51676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A246026-2852-FC1D-8B25-D776CBB0D9D6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Oznámení o výběru (ZPŘ)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136A585-897D-7CF8-66EA-8D979FBE1915}"/>
              </a:ext>
            </a:extLst>
          </p:cNvPr>
          <p:cNvSpPr txBox="1"/>
          <p:nvPr/>
        </p:nvSpPr>
        <p:spPr>
          <a:xfrm>
            <a:off x="1182576" y="2281967"/>
            <a:ext cx="9337964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53 Zjednodušené podlimitní řízení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(5) Pokud si to zadavatel v zadávací dokumentaci vyhradil, může oznámení o vyloučení účastníka zadávacího řízení nebo </a:t>
            </a:r>
            <a:r>
              <a:rPr lang="cs-CZ" sz="2000" b="1" dirty="0">
                <a:ea typeface="Calibri"/>
                <a:cs typeface="Calibri"/>
              </a:rPr>
              <a:t>oznámení o výběru dodavatele uveřejnit na profilu zadavatele</a:t>
            </a:r>
            <a:r>
              <a:rPr lang="cs-CZ" sz="2000" dirty="0">
                <a:ea typeface="Calibri"/>
                <a:cs typeface="Calibri"/>
              </a:rPr>
              <a:t>. V takovém případě se oznámení považují za doručená všem účastníkům zadávacího řízení okamžikem jejich uveřejnění.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(6) Pro podání a hodnocení nabídek a výběr dodavatele se použijí § 107 až 110 a § 114 až 122 obdobně. Jako kritéria kvality zadavatel může stanovit i jiná kritéria, než jsou uvedena v § 116, pokud jsou založena na objektivních skutečnostech vztahujících se k osobě dodavatele nebo k předmětu veřejné zakázky. Zadavatel všem účastníkům zadávacího řízení </a:t>
            </a:r>
            <a:r>
              <a:rPr lang="cs-CZ" sz="2000" b="1" dirty="0">
                <a:ea typeface="Calibri"/>
                <a:cs typeface="Calibri"/>
              </a:rPr>
              <a:t>umožní na jejich žádost nahlédnout do písemné zprávy o hodnocení nabídek </a:t>
            </a:r>
            <a:r>
              <a:rPr lang="cs-CZ" sz="2000" dirty="0">
                <a:ea typeface="Calibri"/>
                <a:cs typeface="Calibri"/>
              </a:rPr>
              <a:t>a pořídit si z ní výpisy, kopie nebo její opisy.</a:t>
            </a:r>
          </a:p>
        </p:txBody>
      </p:sp>
    </p:spTree>
    <p:extLst>
      <p:ext uri="{BB962C8B-B14F-4D97-AF65-F5344CB8AC3E}">
        <p14:creationId xmlns:p14="http://schemas.microsoft.com/office/powerpoint/2010/main" val="22350081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6F00EF-3970-D0E1-D38F-E09C886E4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37A92DB-43AC-8046-7880-E5AF4DDF2CB4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Oznámení o výběru (</a:t>
            </a:r>
            <a:r>
              <a:rPr lang="cs-CZ" sz="3600" b="1" dirty="0" err="1">
                <a:solidFill>
                  <a:srgbClr val="2E4987"/>
                </a:solidFill>
              </a:rPr>
              <a:t>nadlimit</a:t>
            </a:r>
            <a:r>
              <a:rPr lang="cs-CZ" sz="3600" b="1" dirty="0">
                <a:solidFill>
                  <a:srgbClr val="2E4987"/>
                </a:solidFill>
              </a:rPr>
              <a:t>)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4A5DC97-9270-9535-8D0B-DE0676C32D58}"/>
              </a:ext>
            </a:extLst>
          </p:cNvPr>
          <p:cNvSpPr txBox="1"/>
          <p:nvPr/>
        </p:nvSpPr>
        <p:spPr>
          <a:xfrm>
            <a:off x="1182576" y="2281967"/>
            <a:ext cx="9337964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123 Oznámení o výběru dodavatele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Oznámení o výběru dodavatele zadavatel odešle </a:t>
            </a:r>
            <a:r>
              <a:rPr lang="cs-CZ" sz="2000" b="1" dirty="0">
                <a:ea typeface="Calibri"/>
                <a:cs typeface="Calibri"/>
              </a:rPr>
              <a:t>bez zbytečného odkladu po ukončení hodnocení nabídek </a:t>
            </a:r>
            <a:r>
              <a:rPr lang="cs-CZ" sz="2000" dirty="0">
                <a:ea typeface="Calibri"/>
                <a:cs typeface="Calibri"/>
              </a:rPr>
              <a:t>nebo elektronické aukce, pokud byla použita. S výjimkou jednacího řízení bez uveřejnění musí být součástí tohoto oznámení</a:t>
            </a:r>
          </a:p>
          <a:p>
            <a:r>
              <a:rPr lang="cs-CZ" sz="2000" dirty="0">
                <a:ea typeface="Calibri"/>
                <a:cs typeface="Calibri"/>
              </a:rPr>
              <a:t>a) </a:t>
            </a:r>
            <a:r>
              <a:rPr lang="cs-CZ" sz="2000" b="1" dirty="0">
                <a:ea typeface="Calibri"/>
                <a:cs typeface="Calibri"/>
              </a:rPr>
              <a:t>zpráva o hodnocení nabídek</a:t>
            </a:r>
            <a:r>
              <a:rPr lang="cs-CZ" sz="2000" dirty="0">
                <a:ea typeface="Calibri"/>
                <a:cs typeface="Calibri"/>
              </a:rPr>
              <a:t>, pokud proběhlo hodnocení nabídek,</a:t>
            </a:r>
          </a:p>
          <a:p>
            <a:r>
              <a:rPr lang="cs-CZ" sz="2000" dirty="0">
                <a:ea typeface="Calibri"/>
                <a:cs typeface="Calibri"/>
              </a:rPr>
              <a:t>b) výsledek posouzení splnění podmínek účasti vybraného dodavatele, který bude obsahovat</a:t>
            </a:r>
          </a:p>
          <a:p>
            <a:r>
              <a:rPr lang="cs-CZ" sz="2000" dirty="0">
                <a:ea typeface="Calibri"/>
                <a:cs typeface="Calibri"/>
              </a:rPr>
              <a:t>1. seznam dokladů prokazujících kvalifikaci vybraného dodavatele,</a:t>
            </a:r>
          </a:p>
          <a:p>
            <a:r>
              <a:rPr lang="cs-CZ" sz="2000" dirty="0">
                <a:ea typeface="Calibri"/>
                <a:cs typeface="Calibri"/>
              </a:rPr>
              <a:t>2. u požadované profesní způsobilosti podle § 77 odst. 2, ekonomické kvalifikace a technické kvalifikace údaje rozhodné pro prokázání splnění jednotlivých kritérií kvalifikace,</a:t>
            </a:r>
          </a:p>
          <a:p>
            <a:r>
              <a:rPr lang="cs-CZ" sz="2000" dirty="0">
                <a:ea typeface="Calibri"/>
                <a:cs typeface="Calibri"/>
              </a:rPr>
              <a:t>3. seznam dokladů nebo vzorků prokazujících splnění požadavků zadavatele podle § 104 písm. a) vybraným dodavatelem, pokud si je zadavatel vyhradil,</a:t>
            </a:r>
          </a:p>
          <a:p>
            <a:r>
              <a:rPr lang="cs-CZ" sz="2000" dirty="0">
                <a:ea typeface="Calibri"/>
                <a:cs typeface="Calibri"/>
              </a:rPr>
              <a:t>4. výsledek zkoušek vzorků, pokud si je zadavatel vyhradil podle § 104 písm. b). </a:t>
            </a:r>
          </a:p>
        </p:txBody>
      </p:sp>
    </p:spTree>
    <p:extLst>
      <p:ext uri="{BB962C8B-B14F-4D97-AF65-F5344CB8AC3E}">
        <p14:creationId xmlns:p14="http://schemas.microsoft.com/office/powerpoint/2010/main" val="29077815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2FF36A-2C05-59D2-DB93-643F073DE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D715140-9752-6B7F-F5BB-ADFD4B9A7AF5}"/>
              </a:ext>
            </a:extLst>
          </p:cNvPr>
          <p:cNvSpPr txBox="1"/>
          <p:nvPr/>
        </p:nvSpPr>
        <p:spPr>
          <a:xfrm>
            <a:off x="1087574" y="65809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Vyloučení ze zadávacího řízení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83685DB-2522-9ABA-40D0-2E3C059A6C1E}"/>
              </a:ext>
            </a:extLst>
          </p:cNvPr>
          <p:cNvSpPr txBox="1"/>
          <p:nvPr/>
        </p:nvSpPr>
        <p:spPr>
          <a:xfrm>
            <a:off x="969216" y="1304430"/>
            <a:ext cx="10562384" cy="50167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48 Vyloučení účastníka zadávacího řízení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</a:t>
            </a:r>
            <a:r>
              <a:rPr lang="cs-CZ" sz="2000" b="1" dirty="0">
                <a:ea typeface="Calibri"/>
                <a:cs typeface="Calibri"/>
              </a:rPr>
              <a:t>Zadavatel může vyloučit účastníka zadávacího řízení </a:t>
            </a:r>
            <a:r>
              <a:rPr lang="cs-CZ" sz="2000" dirty="0">
                <a:ea typeface="Calibri"/>
                <a:cs typeface="Calibri"/>
              </a:rPr>
              <a:t>pouze z důvodů stanovených tímto zákonem nebo z důvodů pro vyloučení nebo odmítnutí nabídky nebo žádosti o účast stanovených přímo použitelným předpisem Evropské unie, a to </a:t>
            </a:r>
            <a:r>
              <a:rPr lang="cs-CZ" sz="2000" b="1" dirty="0">
                <a:ea typeface="Calibri"/>
                <a:cs typeface="Calibri"/>
              </a:rPr>
              <a:t>kdykoliv v průběhu zadávacího řízení</a:t>
            </a:r>
            <a:r>
              <a:rPr lang="cs-CZ" sz="2000" dirty="0">
                <a:ea typeface="Calibri"/>
                <a:cs typeface="Calibri"/>
              </a:rPr>
              <a:t>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(2) Zadavatel </a:t>
            </a:r>
            <a:r>
              <a:rPr lang="cs-CZ" sz="2000" b="1" dirty="0">
                <a:ea typeface="Calibri"/>
                <a:cs typeface="Calibri"/>
              </a:rPr>
              <a:t>může </a:t>
            </a:r>
            <a:r>
              <a:rPr lang="cs-CZ" sz="2000" dirty="0">
                <a:ea typeface="Calibri"/>
                <a:cs typeface="Calibri"/>
              </a:rPr>
              <a:t>vyloučit účastníka zadávacího řízení, pokud </a:t>
            </a:r>
            <a:r>
              <a:rPr lang="cs-CZ" sz="2000" b="1" dirty="0">
                <a:ea typeface="Calibri"/>
                <a:cs typeface="Calibri"/>
              </a:rPr>
              <a:t>údaje, doklady, vzorky nebo modely předložené účastníkem zadávacího řízení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a) nesplňují zadávací podmínky nebo je účastník zadávacího řízení ve stanovené lhůtě nedoložil,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b) </a:t>
            </a:r>
            <a:r>
              <a:rPr lang="cs-CZ" sz="2000" b="1" dirty="0">
                <a:ea typeface="Calibri"/>
                <a:cs typeface="Calibri"/>
              </a:rPr>
              <a:t>nebyly účastníkem zadávacího řízení objasněny </a:t>
            </a:r>
            <a:r>
              <a:rPr lang="cs-CZ" sz="2000" dirty="0">
                <a:ea typeface="Calibri"/>
                <a:cs typeface="Calibri"/>
              </a:rPr>
              <a:t>nebo doplněny na základě žádosti podle § 46, nebo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c) </a:t>
            </a:r>
            <a:r>
              <a:rPr lang="cs-CZ" sz="2000" b="1" dirty="0">
                <a:ea typeface="Calibri"/>
                <a:cs typeface="Calibri"/>
              </a:rPr>
              <a:t>neodpovídají skutečnosti a měly nebo mohou mít vliv</a:t>
            </a:r>
            <a:r>
              <a:rPr lang="cs-CZ" sz="2000" dirty="0">
                <a:ea typeface="Calibri"/>
                <a:cs typeface="Calibri"/>
              </a:rPr>
              <a:t> na posouzení podmínek účasti nebo </a:t>
            </a:r>
            <a:r>
              <a:rPr lang="cs-CZ" sz="2000" b="1" dirty="0">
                <a:ea typeface="Calibri"/>
                <a:cs typeface="Calibri"/>
              </a:rPr>
              <a:t>na naplnění kritérií hodnocení</a:t>
            </a:r>
            <a:r>
              <a:rPr lang="cs-CZ" sz="2000" dirty="0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83187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F6C5E3-9694-A82A-07AB-ACA5672BA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05B0110-2EDC-47AE-AA8B-D82499403A16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Povinné vyloučení vybraného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09E460D-D7B1-4153-C7BA-2974187C1B5A}"/>
              </a:ext>
            </a:extLst>
          </p:cNvPr>
          <p:cNvSpPr txBox="1"/>
          <p:nvPr/>
        </p:nvSpPr>
        <p:spPr>
          <a:xfrm>
            <a:off x="1182576" y="2281967"/>
            <a:ext cx="9337964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48 Vyloučení účastníka zadávacího řízení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(8) </a:t>
            </a:r>
            <a:r>
              <a:rPr lang="cs-CZ" sz="2000" b="1" dirty="0">
                <a:ea typeface="Calibri"/>
                <a:cs typeface="Calibri"/>
              </a:rPr>
              <a:t>Vybraného dodavatele zadavatel vyloučí z účasti v zadávacím řízení, pokud zjistí, že jsou naplněny důvody vyloučení podle odstavce 2 </a:t>
            </a:r>
            <a:r>
              <a:rPr lang="cs-CZ" sz="2000" dirty="0">
                <a:ea typeface="Calibri"/>
                <a:cs typeface="Calibri"/>
              </a:rPr>
              <a:t>nebo může prokázat naplnění důvodů podle odstavce 3 písm. b) nebo odstavce 5 písm. a) až c) nebo pokud zjistí, že jsou naplněny důvody pro povinné vyloučení nebo povinné odmítnutí nabídky nebo žádosti o účast podle přímo použitelného předpisu Evropské unie56).</a:t>
            </a:r>
          </a:p>
          <a:p>
            <a:endParaRPr lang="cs-CZ" sz="2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26857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EE31A5-93ED-7CF8-FF89-290803983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C283CCC-E73C-4DF5-040C-AB18FE2628AB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Účastenství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964F913-92B6-FF72-22AB-862D7F85B932}"/>
              </a:ext>
            </a:extLst>
          </p:cNvPr>
          <p:cNvSpPr txBox="1"/>
          <p:nvPr/>
        </p:nvSpPr>
        <p:spPr>
          <a:xfrm>
            <a:off x="1182576" y="2281967"/>
            <a:ext cx="9337964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47 Účastník zadávacího řízení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(2) </a:t>
            </a:r>
            <a:r>
              <a:rPr lang="cs-CZ" sz="2000" b="1" dirty="0">
                <a:ea typeface="Calibri"/>
                <a:cs typeface="Calibri"/>
              </a:rPr>
              <a:t>Vyloučenému účastníku zadávacího řízení zanikne účast v zadávacím řízení </a:t>
            </a:r>
            <a:r>
              <a:rPr lang="cs-CZ" sz="2000" dirty="0">
                <a:ea typeface="Calibri"/>
                <a:cs typeface="Calibri"/>
              </a:rPr>
              <a:t>v okamžiku, kdy</a:t>
            </a:r>
          </a:p>
          <a:p>
            <a:r>
              <a:rPr lang="cs-CZ" sz="2000" dirty="0">
                <a:ea typeface="Calibri"/>
                <a:cs typeface="Calibri"/>
              </a:rPr>
              <a:t>a) </a:t>
            </a:r>
            <a:r>
              <a:rPr lang="cs-CZ" sz="2000" b="1" dirty="0">
                <a:ea typeface="Calibri"/>
                <a:cs typeface="Calibri"/>
              </a:rPr>
              <a:t>uplyne lhůta pro podání námitek proti vyloučení</a:t>
            </a:r>
            <a:r>
              <a:rPr lang="cs-CZ" sz="2000" dirty="0">
                <a:ea typeface="Calibri"/>
                <a:cs typeface="Calibri"/>
              </a:rPr>
              <a:t>, pokud námitky nepodá,</a:t>
            </a:r>
          </a:p>
          <a:p>
            <a:r>
              <a:rPr lang="cs-CZ" sz="2000" dirty="0">
                <a:ea typeface="Calibri"/>
                <a:cs typeface="Calibri"/>
              </a:rPr>
              <a:t>b) v případě podání námitek uplyne lhůta pro podání návrhu podle § 251 odst. 2 nebo 3, pokud návrh nepodá, nebo</a:t>
            </a:r>
          </a:p>
          <a:p>
            <a:r>
              <a:rPr lang="cs-CZ" sz="2000" dirty="0">
                <a:ea typeface="Calibri"/>
                <a:cs typeface="Calibri"/>
              </a:rPr>
              <a:t>c) v případě podání návrhu podle § 251 odst. 1 nabude právní moci rozhodnutí o zastavení správního řízení či zamítnutí návrhu.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(3) Vyloučeného účastníka zadávacího řízení, kterému dosud nezanikla účast v zadávacím řízení, zadavatel </a:t>
            </a:r>
            <a:r>
              <a:rPr lang="cs-CZ" sz="2000" b="1" dirty="0">
                <a:ea typeface="Calibri"/>
                <a:cs typeface="Calibri"/>
              </a:rPr>
              <a:t>nemusí zohlednit při hodnocení nabídek </a:t>
            </a:r>
            <a:r>
              <a:rPr lang="cs-CZ" sz="2000" dirty="0">
                <a:ea typeface="Calibri"/>
                <a:cs typeface="Calibri"/>
              </a:rPr>
              <a:t>nebo v elektronické aukci; to neplatí, pokud je vyloučení účastníka zadávacího řízení zrušeno.</a:t>
            </a:r>
          </a:p>
        </p:txBody>
      </p:sp>
    </p:spTree>
    <p:extLst>
      <p:ext uri="{BB962C8B-B14F-4D97-AF65-F5344CB8AC3E}">
        <p14:creationId xmlns:p14="http://schemas.microsoft.com/office/powerpoint/2010/main" val="1635017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D16603-ECA5-9FAB-CEFB-1DA075581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08E81AF-CB2B-ADF1-A140-657174F04270}"/>
              </a:ext>
            </a:extLst>
          </p:cNvPr>
          <p:cNvSpPr txBox="1"/>
          <p:nvPr/>
        </p:nvSpPr>
        <p:spPr>
          <a:xfrm>
            <a:off x="1172527" y="698627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Zásady zadávání veřejných zakázek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D0D00AA-F3D7-306D-DAA8-014034A60934}"/>
              </a:ext>
            </a:extLst>
          </p:cNvPr>
          <p:cNvSpPr txBox="1"/>
          <p:nvPr/>
        </p:nvSpPr>
        <p:spPr>
          <a:xfrm>
            <a:off x="1041898" y="1344958"/>
            <a:ext cx="10453415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6 Zásady zadávání veřejných zakázek</a:t>
            </a:r>
          </a:p>
          <a:p>
            <a:r>
              <a:rPr lang="cs-CZ" sz="2000" dirty="0">
                <a:ea typeface="Calibri"/>
                <a:cs typeface="Calibri"/>
              </a:rPr>
              <a:t>(1) Zadavatel při postupu podle tohoto zákona musí dodržovat zásady </a:t>
            </a:r>
            <a:r>
              <a:rPr lang="cs-CZ" sz="2000" b="1" dirty="0">
                <a:ea typeface="Calibri"/>
                <a:cs typeface="Calibri"/>
              </a:rPr>
              <a:t>transparentnosti</a:t>
            </a:r>
            <a:r>
              <a:rPr lang="cs-CZ" sz="2000" dirty="0">
                <a:ea typeface="Calibri"/>
                <a:cs typeface="Calibri"/>
              </a:rPr>
              <a:t> a </a:t>
            </a:r>
            <a:r>
              <a:rPr lang="cs-CZ" sz="2000" b="1" dirty="0">
                <a:ea typeface="Calibri"/>
                <a:cs typeface="Calibri"/>
              </a:rPr>
              <a:t>přiměřenosti</a:t>
            </a:r>
            <a:r>
              <a:rPr lang="cs-CZ" sz="2000" dirty="0">
                <a:ea typeface="Calibri"/>
                <a:cs typeface="Calibri"/>
              </a:rPr>
              <a:t>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(2) Ve vztahu k dodavatelům musí zadavatel dodržovat </a:t>
            </a:r>
            <a:r>
              <a:rPr lang="cs-CZ" sz="2000" b="1" dirty="0">
                <a:ea typeface="Calibri"/>
                <a:cs typeface="Calibri"/>
              </a:rPr>
              <a:t>zásadu rovného zacházení </a:t>
            </a:r>
            <a:r>
              <a:rPr lang="cs-CZ" sz="2000" dirty="0">
                <a:ea typeface="Calibri"/>
                <a:cs typeface="Calibri"/>
              </a:rPr>
              <a:t>a </a:t>
            </a:r>
            <a:r>
              <a:rPr lang="cs-CZ" sz="2000" b="1" dirty="0">
                <a:ea typeface="Calibri"/>
                <a:cs typeface="Calibri"/>
              </a:rPr>
              <a:t>zákazu diskriminace</a:t>
            </a:r>
            <a:r>
              <a:rPr lang="cs-CZ" sz="2000" dirty="0">
                <a:ea typeface="Calibri"/>
                <a:cs typeface="Calibri"/>
              </a:rPr>
              <a:t>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(3) Zadavatel </a:t>
            </a:r>
            <a:r>
              <a:rPr lang="cs-CZ" sz="2000" b="1" dirty="0">
                <a:ea typeface="Calibri"/>
                <a:cs typeface="Calibri"/>
              </a:rPr>
              <a:t>nesmí omezovat účast </a:t>
            </a:r>
            <a:r>
              <a:rPr lang="cs-CZ" sz="2000" dirty="0">
                <a:ea typeface="Calibri"/>
                <a:cs typeface="Calibri"/>
              </a:rPr>
              <a:t>v zadávacím řízení těm dodavatelům, kteří mají </a:t>
            </a:r>
            <a:r>
              <a:rPr lang="cs-CZ" sz="2000" b="1" dirty="0">
                <a:ea typeface="Calibri"/>
                <a:cs typeface="Calibri"/>
              </a:rPr>
              <a:t>sídlo</a:t>
            </a:r>
            <a:r>
              <a:rPr lang="cs-CZ" sz="2000" dirty="0">
                <a:ea typeface="Calibri"/>
                <a:cs typeface="Calibri"/>
              </a:rPr>
              <a:t> v</a:t>
            </a:r>
          </a:p>
          <a:p>
            <a:r>
              <a:rPr lang="cs-CZ" sz="2000" dirty="0">
                <a:ea typeface="Calibri"/>
                <a:cs typeface="Calibri"/>
              </a:rPr>
              <a:t>a) členském státě Evropské unie, Evropského hospodářského prostoru nebo Švýcarské konfederaci (dále jen "členský stát"), nebo</a:t>
            </a:r>
          </a:p>
          <a:p>
            <a:r>
              <a:rPr lang="cs-CZ" sz="2000" dirty="0">
                <a:ea typeface="Calibri"/>
                <a:cs typeface="Calibri"/>
              </a:rPr>
              <a:t>b) jiném státě, který má s Českou republikou nebo s Evropskou unií uzavřenu mezinárodní smlouvu zaručující přístup dodavatelům z těchto států k zadávané veřejné zakázce.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(4) Zadavatel je při postupu podle tohoto zákona, a to při vytváření zadávacích podmínek, hodnocení nabídek a výběru dodavatele, povinen za předpokladu, že to bude vzhledem k povaze a smyslu zakázky vhodné, dodržovat zásady </a:t>
            </a:r>
            <a:r>
              <a:rPr lang="cs-CZ" sz="2000" b="1" dirty="0">
                <a:ea typeface="Calibri"/>
                <a:cs typeface="Calibri"/>
              </a:rPr>
              <a:t>sociálně odpovědného </a:t>
            </a:r>
            <a:r>
              <a:rPr lang="cs-CZ" sz="2000" dirty="0">
                <a:ea typeface="Calibri"/>
                <a:cs typeface="Calibri"/>
              </a:rPr>
              <a:t>zadávání, </a:t>
            </a:r>
            <a:r>
              <a:rPr lang="cs-CZ" sz="2000" b="1" dirty="0">
                <a:ea typeface="Calibri"/>
                <a:cs typeface="Calibri"/>
              </a:rPr>
              <a:t>environmentálně odpovědného </a:t>
            </a:r>
            <a:r>
              <a:rPr lang="cs-CZ" sz="2000" dirty="0">
                <a:ea typeface="Calibri"/>
                <a:cs typeface="Calibri"/>
              </a:rPr>
              <a:t>zadávání a </a:t>
            </a:r>
            <a:r>
              <a:rPr lang="cs-CZ" sz="2000" b="1" dirty="0">
                <a:ea typeface="Calibri"/>
                <a:cs typeface="Calibri"/>
              </a:rPr>
              <a:t>inovací</a:t>
            </a:r>
            <a:r>
              <a:rPr lang="cs-CZ" sz="2000" dirty="0">
                <a:ea typeface="Calibri"/>
                <a:cs typeface="Calibri"/>
              </a:rPr>
              <a:t> ve smyslu tohoto zákona. Svůj postup je zadavatel povinen řádně odůvodnit.</a:t>
            </a:r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37976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958A3A-64FE-1CBA-03FF-BB4257F79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7ED68D6-34F8-9C84-7C61-311CFEC7CE34}"/>
              </a:ext>
            </a:extLst>
          </p:cNvPr>
          <p:cNvSpPr txBox="1"/>
          <p:nvPr/>
        </p:nvSpPr>
        <p:spPr>
          <a:xfrm>
            <a:off x="1182576" y="72921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Zákaz uzavření smlouvy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062399A-9C18-DC49-62E8-59CA9BABDF2B}"/>
              </a:ext>
            </a:extLst>
          </p:cNvPr>
          <p:cNvSpPr txBox="1"/>
          <p:nvPr/>
        </p:nvSpPr>
        <p:spPr>
          <a:xfrm>
            <a:off x="1111456" y="1611184"/>
            <a:ext cx="9337964" cy="50167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246 Zákaz uzavření smlouvy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Zadavatel nesmí uzavřít smlouvu s dodavatelem</a:t>
            </a:r>
          </a:p>
          <a:p>
            <a:r>
              <a:rPr lang="cs-CZ" sz="2000" dirty="0">
                <a:ea typeface="Calibri"/>
                <a:cs typeface="Calibri"/>
              </a:rPr>
              <a:t>a) </a:t>
            </a:r>
            <a:r>
              <a:rPr lang="cs-CZ" sz="2000" b="1" dirty="0">
                <a:ea typeface="Calibri"/>
                <a:cs typeface="Calibri"/>
              </a:rPr>
              <a:t>před uplynutím lhůty pro podání námitek proti</a:t>
            </a:r>
          </a:p>
          <a:p>
            <a:r>
              <a:rPr lang="cs-CZ" sz="2000" dirty="0">
                <a:ea typeface="Calibri"/>
                <a:cs typeface="Calibri"/>
              </a:rPr>
              <a:t>1. vyloučení účastníka zadávacího řízení,</a:t>
            </a:r>
          </a:p>
          <a:p>
            <a:r>
              <a:rPr lang="cs-CZ" sz="2000" dirty="0">
                <a:ea typeface="Calibri"/>
                <a:cs typeface="Calibri"/>
              </a:rPr>
              <a:t>2. </a:t>
            </a:r>
            <a:r>
              <a:rPr lang="cs-CZ" sz="2000" b="1" dirty="0">
                <a:ea typeface="Calibri"/>
                <a:cs typeface="Calibri"/>
              </a:rPr>
              <a:t>výběru dodavatele, pokud je zadavatel povinen odeslat oznámení o výběru dodavatele,</a:t>
            </a:r>
          </a:p>
          <a:p>
            <a:r>
              <a:rPr lang="cs-CZ" sz="2000" dirty="0">
                <a:ea typeface="Calibri"/>
                <a:cs typeface="Calibri"/>
              </a:rPr>
              <a:t>3. obsahu sdělení podle § 123 odst. 2, nebo</a:t>
            </a:r>
          </a:p>
          <a:p>
            <a:r>
              <a:rPr lang="cs-CZ" sz="2000" dirty="0">
                <a:ea typeface="Calibri"/>
                <a:cs typeface="Calibri"/>
              </a:rPr>
              <a:t>4. dobrovolnému oznámení o záměru uzavřít smlouvu,</a:t>
            </a:r>
          </a:p>
          <a:p>
            <a:r>
              <a:rPr lang="cs-CZ" sz="2000" dirty="0">
                <a:ea typeface="Calibri"/>
                <a:cs typeface="Calibri"/>
              </a:rPr>
              <a:t>b) do doby doručení rozhodnutí o námitkách stěžovateli, byly-li námitky podány včas,</a:t>
            </a:r>
          </a:p>
          <a:p>
            <a:r>
              <a:rPr lang="cs-CZ" sz="2000" dirty="0">
                <a:ea typeface="Calibri"/>
                <a:cs typeface="Calibri"/>
              </a:rPr>
              <a:t>c) před uplynutím lhůty pro podání návrhu na zahájení řízení o přezkoumání úkonů zadavatele, pokud včas podané námitky odmítl,</a:t>
            </a:r>
          </a:p>
          <a:p>
            <a:r>
              <a:rPr lang="cs-CZ" sz="2000" dirty="0">
                <a:ea typeface="Calibri"/>
                <a:cs typeface="Calibri"/>
              </a:rPr>
              <a:t>d) ve lhůtě 60 dnů ode dne zahájení řízení o přezkoumání úkonů zadavatele, pokud byl návrh na zahájení řízení podán včas; zadavatel však může i v této lhůtě smlouvu uzavřít, pokud Úřad návrh zamítl nebo bylo správní řízení vedené o návrhu zastaveno a takové rozhodnutí nabylo právní moci. </a:t>
            </a:r>
          </a:p>
        </p:txBody>
      </p:sp>
    </p:spTree>
    <p:extLst>
      <p:ext uri="{BB962C8B-B14F-4D97-AF65-F5344CB8AC3E}">
        <p14:creationId xmlns:p14="http://schemas.microsoft.com/office/powerpoint/2010/main" val="19315312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DFF603-01DF-2F4C-213E-489A2FC9D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FA1F50A-F8B2-0510-9D44-4B85E0DEDB66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Lhůta pro podání námitek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E6B5237-ADDF-1789-EA8B-FC2FA69D5962}"/>
              </a:ext>
            </a:extLst>
          </p:cNvPr>
          <p:cNvSpPr txBox="1"/>
          <p:nvPr/>
        </p:nvSpPr>
        <p:spPr>
          <a:xfrm>
            <a:off x="1182576" y="2281967"/>
            <a:ext cx="9337964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242 Lhůty pro podání námitek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(2) Námitky proti </a:t>
            </a:r>
            <a:r>
              <a:rPr lang="cs-CZ" sz="2000" b="1" dirty="0">
                <a:ea typeface="Calibri"/>
                <a:cs typeface="Calibri"/>
              </a:rPr>
              <a:t>úkonům oznamovaným v dokumentech</a:t>
            </a:r>
            <a:r>
              <a:rPr lang="cs-CZ" sz="2000" dirty="0">
                <a:ea typeface="Calibri"/>
                <a:cs typeface="Calibri"/>
              </a:rPr>
              <a:t>, které je zadavatel povinen podle tohoto zákona </a:t>
            </a:r>
            <a:r>
              <a:rPr lang="cs-CZ" sz="2000" b="1" dirty="0">
                <a:ea typeface="Calibri"/>
                <a:cs typeface="Calibri"/>
              </a:rPr>
              <a:t>uveřejnit či odeslat </a:t>
            </a:r>
            <a:r>
              <a:rPr lang="cs-CZ" sz="2000" dirty="0">
                <a:ea typeface="Calibri"/>
                <a:cs typeface="Calibri"/>
              </a:rPr>
              <a:t>stěžovateli, musí být doručeny zadavateli </a:t>
            </a:r>
            <a:r>
              <a:rPr lang="cs-CZ" sz="2000" b="1" dirty="0">
                <a:ea typeface="Calibri"/>
                <a:cs typeface="Calibri"/>
              </a:rPr>
              <a:t>do 15 dnů od jejich uveřejnění či doručení</a:t>
            </a:r>
            <a:r>
              <a:rPr lang="cs-CZ" sz="2000" dirty="0">
                <a:ea typeface="Calibri"/>
                <a:cs typeface="Calibri"/>
              </a:rPr>
              <a:t> stěžovateli.</a:t>
            </a:r>
          </a:p>
        </p:txBody>
      </p:sp>
    </p:spTree>
    <p:extLst>
      <p:ext uri="{BB962C8B-B14F-4D97-AF65-F5344CB8AC3E}">
        <p14:creationId xmlns:p14="http://schemas.microsoft.com/office/powerpoint/2010/main" val="1161693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5FAD51-41B6-9B98-DC55-CCCC1EB60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3A5FA069-9661-6476-1FC4-A704B10201F6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Postup po vyloučení vybraného dodavatele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88CE0DB-556A-05B8-01BA-0AD4FD4522A7}"/>
              </a:ext>
            </a:extLst>
          </p:cNvPr>
          <p:cNvSpPr txBox="1"/>
          <p:nvPr/>
        </p:nvSpPr>
        <p:spPr>
          <a:xfrm>
            <a:off x="1182576" y="2281967"/>
            <a:ext cx="9337964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125 Postup po vyloučení vybraného dodavatele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Pokud dojde k vyloučení vybraného dodavatele, může zadavatel vyzvat k uzavření smlouvy </a:t>
            </a:r>
            <a:r>
              <a:rPr lang="cs-CZ" sz="2000" b="1" dirty="0">
                <a:ea typeface="Calibri"/>
                <a:cs typeface="Calibri"/>
              </a:rPr>
              <a:t>dalšího účastníka zadávacího řízení, a to v pořadí, které vyplývá z výsledku původního hodnocení nabídek</a:t>
            </a:r>
            <a:r>
              <a:rPr lang="cs-CZ" sz="2000" dirty="0">
                <a:ea typeface="Calibri"/>
                <a:cs typeface="Calibri"/>
              </a:rPr>
              <a:t> nebo elektronické aukce </a:t>
            </a:r>
            <a:r>
              <a:rPr lang="cs-CZ" sz="2000" b="1" dirty="0">
                <a:ea typeface="Calibri"/>
                <a:cs typeface="Calibri"/>
              </a:rPr>
              <a:t>nebo z výsledku nového hodnocení</a:t>
            </a:r>
            <a:r>
              <a:rPr lang="cs-CZ" sz="2000" dirty="0">
                <a:ea typeface="Calibri"/>
                <a:cs typeface="Calibri"/>
              </a:rPr>
              <a:t>. Nové hodnocení zadavatel musí provést, pokud by vyloučení vybraného dodavatele znamenalo </a:t>
            </a:r>
            <a:r>
              <a:rPr lang="cs-CZ" sz="2000" b="1" dirty="0">
                <a:ea typeface="Calibri"/>
                <a:cs typeface="Calibri"/>
              </a:rPr>
              <a:t>podstatné ovlivnění původního pořadí nabídek</a:t>
            </a:r>
            <a:r>
              <a:rPr lang="cs-CZ" sz="2000" dirty="0">
                <a:ea typeface="Calibri"/>
                <a:cs typeface="Calibri"/>
              </a:rPr>
              <a:t>. Účastník zadávacího řízení vyzvaný k uzavření smlouvy se považuje za vybraného dodavatele.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(2) Zadavatel může postup podle odstavce 1 do uzavření smlouvy použít opakovaně. Ustanovení § 122 odst. 3 až 8, § 123 a 124 se použijí obdobně; </a:t>
            </a:r>
            <a:r>
              <a:rPr lang="cs-CZ" sz="2000" b="1" dirty="0">
                <a:ea typeface="Calibri"/>
                <a:cs typeface="Calibri"/>
              </a:rPr>
              <a:t>součástí oznámení o výběru dodavatele nemusí být zpráva o hodnocení nabídek, pokud neproběhlo nové hodnocení nabídek</a:t>
            </a:r>
            <a:r>
              <a:rPr lang="cs-CZ" sz="2000" dirty="0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22346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4CF3E2-DC55-544E-87CE-A4B7F4394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89ED600-5BD1-3F40-66A3-ABC5463E9BE2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Uzavření smlouvy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929E455-574E-167B-1707-0982DE186C7C}"/>
              </a:ext>
            </a:extLst>
          </p:cNvPr>
          <p:cNvSpPr txBox="1"/>
          <p:nvPr/>
        </p:nvSpPr>
        <p:spPr>
          <a:xfrm>
            <a:off x="1182576" y="2281967"/>
            <a:ext cx="9337964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124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Po uplynutí lhůty zákazu uzavřít smlouvu podle § 246 jsou zadavatel a vybraný dodavatel povinni bez zbytečného odkladu uzavřít smlouvu.</a:t>
            </a:r>
          </a:p>
        </p:txBody>
      </p:sp>
    </p:spTree>
    <p:extLst>
      <p:ext uri="{BB962C8B-B14F-4D97-AF65-F5344CB8AC3E}">
        <p14:creationId xmlns:p14="http://schemas.microsoft.com/office/powerpoint/2010/main" val="26117374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9D754B-675C-FC36-AAF6-5A46CBD71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F3C18F2-C5D1-AC9B-9C88-B2EEC46E0B2B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Závěrečná administrativa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0FFED95-37B0-C2CB-6B99-8C0F2176C847}"/>
              </a:ext>
            </a:extLst>
          </p:cNvPr>
          <p:cNvSpPr txBox="1"/>
          <p:nvPr/>
        </p:nvSpPr>
        <p:spPr>
          <a:xfrm>
            <a:off x="1182576" y="2281967"/>
            <a:ext cx="9337964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Oznámení o výsledku zadávacího řízení</a:t>
            </a:r>
          </a:p>
          <a:p>
            <a:r>
              <a:rPr lang="cs-CZ" sz="2000" dirty="0">
                <a:ea typeface="Calibri"/>
                <a:cs typeface="Calibri"/>
              </a:rPr>
              <a:t>Uveřejnění smlouvy</a:t>
            </a:r>
          </a:p>
          <a:p>
            <a:r>
              <a:rPr lang="cs-CZ" sz="2000" dirty="0">
                <a:ea typeface="Calibri"/>
                <a:cs typeface="Calibri"/>
              </a:rPr>
              <a:t>Uveřejnění písemné zprávy zadavatele</a:t>
            </a:r>
          </a:p>
        </p:txBody>
      </p:sp>
    </p:spTree>
    <p:extLst>
      <p:ext uri="{BB962C8B-B14F-4D97-AF65-F5344CB8AC3E}">
        <p14:creationId xmlns:p14="http://schemas.microsoft.com/office/powerpoint/2010/main" val="17336768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8AFE6C-D252-FA90-67B7-F1A7D4891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010FF90-6FB6-740B-A499-3716E8948FE0}"/>
              </a:ext>
            </a:extLst>
          </p:cNvPr>
          <p:cNvSpPr txBox="1"/>
          <p:nvPr/>
        </p:nvSpPr>
        <p:spPr>
          <a:xfrm>
            <a:off x="1182576" y="112545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Písemná zpráva zadavatele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3E027F2-99B2-BFF6-8FB0-08B353A9F0D7}"/>
              </a:ext>
            </a:extLst>
          </p:cNvPr>
          <p:cNvSpPr txBox="1"/>
          <p:nvPr/>
        </p:nvSpPr>
        <p:spPr>
          <a:xfrm>
            <a:off x="1182576" y="1672367"/>
            <a:ext cx="9337964" cy="50167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217 Písemná zpráva zadavatele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Zadavatel vyhotoví o každém zadávacím řízení písemnou zprávu.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(2) Písemná zpráva musí obsahovat alespoň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c) označení účastníků zadávacího řízení a </a:t>
            </a:r>
            <a:r>
              <a:rPr lang="cs-CZ" sz="2000" b="1" dirty="0">
                <a:ea typeface="Calibri"/>
                <a:cs typeface="Calibri"/>
              </a:rPr>
              <a:t>uvedení jejich nabídkových cen</a:t>
            </a:r>
            <a:r>
              <a:rPr lang="cs-CZ" sz="2000" dirty="0">
                <a:ea typeface="Calibri"/>
                <a:cs typeface="Calibri"/>
              </a:rPr>
              <a:t>,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e) </a:t>
            </a:r>
            <a:r>
              <a:rPr lang="cs-CZ" sz="2000" b="1" dirty="0">
                <a:ea typeface="Calibri"/>
                <a:cs typeface="Calibri"/>
              </a:rPr>
              <a:t>označení dodavatelů, s nimiž byla uzavřena smlouva </a:t>
            </a:r>
            <a:r>
              <a:rPr lang="cs-CZ" sz="2000" dirty="0">
                <a:ea typeface="Calibri"/>
                <a:cs typeface="Calibri"/>
              </a:rPr>
              <a:t>nebo rámcová dohoda, nebo dodavatelů, kteří byli zařazeni do dynamického nákupního systému, včetně </a:t>
            </a:r>
            <a:r>
              <a:rPr lang="cs-CZ" sz="2000" b="1" dirty="0">
                <a:ea typeface="Calibri"/>
                <a:cs typeface="Calibri"/>
              </a:rPr>
              <a:t>odůvodnění jejich výběru</a:t>
            </a:r>
            <a:r>
              <a:rPr lang="cs-CZ" sz="2000" dirty="0">
                <a:ea typeface="Calibri"/>
                <a:cs typeface="Calibri"/>
              </a:rPr>
              <a:t>, 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(5) Zadavatel je povinen </a:t>
            </a:r>
            <a:r>
              <a:rPr lang="cs-CZ" sz="2000" b="1" dirty="0">
                <a:ea typeface="Calibri"/>
                <a:cs typeface="Calibri"/>
              </a:rPr>
              <a:t>do 30 pracovních dnů od ukončení zadávacího řízení uveřejnit písemnou zprávu na profilu zadavatele</a:t>
            </a:r>
            <a:r>
              <a:rPr lang="cs-CZ" sz="2000" dirty="0">
                <a:ea typeface="Calibri"/>
                <a:cs typeface="Calibri"/>
              </a:rPr>
              <a:t>. Tato povinnost a povinnost podle odstavce 1 se považuje za splněnou, pokud zadavatel na profilu zadavatele uveřejní údaje podle odstavce 2 ve strojově čitelném formátu.</a:t>
            </a:r>
          </a:p>
        </p:txBody>
      </p:sp>
    </p:spTree>
    <p:extLst>
      <p:ext uri="{BB962C8B-B14F-4D97-AF65-F5344CB8AC3E}">
        <p14:creationId xmlns:p14="http://schemas.microsoft.com/office/powerpoint/2010/main" val="243157982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12B0D25-D6F9-4E5F-971E-D46F4C8207D0}"/>
              </a:ext>
            </a:extLst>
          </p:cNvPr>
          <p:cNvSpPr txBox="1"/>
          <p:nvPr/>
        </p:nvSpPr>
        <p:spPr>
          <a:xfrm>
            <a:off x="1814945" y="2690336"/>
            <a:ext cx="8562109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cs-CZ" sz="4200" b="1" dirty="0">
                <a:solidFill>
                  <a:srgbClr val="2E4987"/>
                </a:solidFill>
              </a:rPr>
              <a:t>Děkuji za pozornost</a:t>
            </a:r>
            <a:endParaRPr lang="en-US" sz="42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8764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2FF5E7-3F04-946F-E01A-665730FF3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AB408422-EC4F-B5D3-4E76-397A99EE8652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Pravidla pro hodnocení nabídek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0FF5F404-9ED4-E5E6-89E5-C268BBEE28F1}"/>
              </a:ext>
            </a:extLst>
          </p:cNvPr>
          <p:cNvSpPr txBox="1"/>
          <p:nvPr/>
        </p:nvSpPr>
        <p:spPr>
          <a:xfrm>
            <a:off x="1182576" y="2281967"/>
            <a:ext cx="9337964" cy="43704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115 Pravidla pro hodnocení nabídek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Zadavatel musí v zadávací dokumentaci stanovit pravidla pro hodnocení nabídek, která zahrnují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a) </a:t>
            </a:r>
            <a:r>
              <a:rPr lang="cs-CZ" sz="2000" b="1" dirty="0">
                <a:ea typeface="Calibri"/>
                <a:cs typeface="Calibri"/>
              </a:rPr>
              <a:t>kritéria</a:t>
            </a:r>
            <a:r>
              <a:rPr lang="cs-CZ" sz="2000" dirty="0">
                <a:ea typeface="Calibri"/>
                <a:cs typeface="Calibri"/>
              </a:rPr>
              <a:t> hodnocení,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b) </a:t>
            </a:r>
            <a:r>
              <a:rPr lang="cs-CZ" sz="2000" b="1" dirty="0">
                <a:ea typeface="Calibri"/>
                <a:cs typeface="Calibri"/>
              </a:rPr>
              <a:t>metodu</a:t>
            </a:r>
            <a:r>
              <a:rPr lang="cs-CZ" sz="2000" dirty="0">
                <a:ea typeface="Calibri"/>
                <a:cs typeface="Calibri"/>
              </a:rPr>
              <a:t> vyhodnocení nabídek v jednotlivých kritériích a</a:t>
            </a:r>
          </a:p>
          <a:p>
            <a:r>
              <a:rPr lang="cs-CZ" sz="2000" dirty="0">
                <a:ea typeface="Calibri"/>
                <a:cs typeface="Calibri"/>
              </a:rPr>
              <a:t> </a:t>
            </a:r>
          </a:p>
          <a:p>
            <a:r>
              <a:rPr lang="cs-CZ" sz="2000" dirty="0">
                <a:ea typeface="Calibri"/>
                <a:cs typeface="Calibri"/>
              </a:rPr>
              <a:t>c) </a:t>
            </a:r>
            <a:r>
              <a:rPr lang="cs-CZ" sz="2000" b="1" dirty="0">
                <a:ea typeface="Calibri"/>
                <a:cs typeface="Calibri"/>
              </a:rPr>
              <a:t>váhu</a:t>
            </a:r>
            <a:r>
              <a:rPr lang="cs-CZ" sz="2000" dirty="0">
                <a:ea typeface="Calibri"/>
                <a:cs typeface="Calibri"/>
              </a:rPr>
              <a:t> nebo </a:t>
            </a:r>
            <a:r>
              <a:rPr lang="cs-CZ" sz="2000" b="1" dirty="0">
                <a:ea typeface="Calibri"/>
                <a:cs typeface="Calibri"/>
              </a:rPr>
              <a:t>jiný matematický vztah </a:t>
            </a:r>
            <a:r>
              <a:rPr lang="cs-CZ" sz="2000" dirty="0">
                <a:ea typeface="Calibri"/>
                <a:cs typeface="Calibri"/>
              </a:rPr>
              <a:t>mezi kritérii.</a:t>
            </a:r>
          </a:p>
          <a:p>
            <a:endParaRPr lang="cs-CZ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(2) Jestliže zadavatel není objektivně schopen stanovit váhu nebo jiný matematický vztah mezi jednotlivými kritérii hodnocení, uvede je v </a:t>
            </a:r>
            <a:r>
              <a:rPr lang="cs-CZ" sz="2000" b="1" dirty="0">
                <a:ea typeface="Calibri"/>
                <a:cs typeface="Calibri"/>
              </a:rPr>
              <a:t>sestupném pořadí podle významu, který jim přisuzuje</a:t>
            </a:r>
            <a:r>
              <a:rPr lang="cs-CZ" sz="2000" dirty="0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1614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40041E-AA36-4DDD-284B-200F65991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D409206-74BF-02D3-8ECE-D6E958F9385B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Ekonomická výhodnost nabídek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7D4B266-38C5-69B2-7482-ED083E3F75D4}"/>
              </a:ext>
            </a:extLst>
          </p:cNvPr>
          <p:cNvSpPr txBox="1"/>
          <p:nvPr/>
        </p:nvSpPr>
        <p:spPr>
          <a:xfrm>
            <a:off x="1182576" y="2281967"/>
            <a:ext cx="9337964" cy="38164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114 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sz="2000" dirty="0">
                <a:ea typeface="Calibri"/>
                <a:cs typeface="Calibri"/>
              </a:rPr>
              <a:t>(1) Zadavatel v </a:t>
            </a:r>
            <a:r>
              <a:rPr lang="cs-CZ" sz="2000" b="1" dirty="0">
                <a:ea typeface="Calibri"/>
                <a:cs typeface="Calibri"/>
              </a:rPr>
              <a:t>zadávací dokumentaci stanoví, že nabídky budou hodnoceny podle jejich ekonomické výhodnosti.</a:t>
            </a:r>
          </a:p>
          <a:p>
            <a:endParaRPr lang="cs-CZ" dirty="0">
              <a:ea typeface="Calibri"/>
              <a:cs typeface="Calibri"/>
            </a:endParaRPr>
          </a:p>
          <a:p>
            <a:r>
              <a:rPr lang="cs-CZ" dirty="0">
                <a:ea typeface="Calibri"/>
                <a:cs typeface="Calibri"/>
              </a:rPr>
              <a:t>(2) Ekonomická výhodnost nabídek se hodnotí na základě nejvýhodnějšího </a:t>
            </a:r>
            <a:r>
              <a:rPr lang="cs-CZ" b="1" dirty="0">
                <a:ea typeface="Calibri"/>
                <a:cs typeface="Calibri"/>
              </a:rPr>
              <a:t>poměru nabídkové ceny a kvality </a:t>
            </a:r>
            <a:r>
              <a:rPr lang="cs-CZ" dirty="0">
                <a:ea typeface="Calibri"/>
                <a:cs typeface="Calibri"/>
              </a:rPr>
              <a:t>včetně poměru </a:t>
            </a:r>
            <a:r>
              <a:rPr lang="cs-CZ" b="1" dirty="0">
                <a:ea typeface="Calibri"/>
                <a:cs typeface="Calibri"/>
              </a:rPr>
              <a:t>nákladů životního cyklu </a:t>
            </a:r>
            <a:r>
              <a:rPr lang="cs-CZ" dirty="0">
                <a:ea typeface="Calibri"/>
                <a:cs typeface="Calibri"/>
              </a:rPr>
              <a:t>a kvality. Zadavatel může ekonomickou výhodnost nabídek hodnotit také podle </a:t>
            </a:r>
            <a:r>
              <a:rPr lang="cs-CZ" b="1" dirty="0">
                <a:ea typeface="Calibri"/>
                <a:cs typeface="Calibri"/>
              </a:rPr>
              <a:t>nejnižší nabídkové ceny </a:t>
            </a:r>
            <a:r>
              <a:rPr lang="cs-CZ" dirty="0">
                <a:ea typeface="Calibri"/>
                <a:cs typeface="Calibri"/>
              </a:rPr>
              <a:t>nebo nejnižších nákladů životního cyklu.</a:t>
            </a:r>
          </a:p>
          <a:p>
            <a:endParaRPr lang="cs-CZ" dirty="0">
              <a:ea typeface="Calibri"/>
              <a:cs typeface="Calibri"/>
            </a:endParaRPr>
          </a:p>
          <a:p>
            <a:r>
              <a:rPr lang="cs-CZ" dirty="0">
                <a:ea typeface="Calibri"/>
                <a:cs typeface="Calibri"/>
              </a:rPr>
              <a:t>§ 116 Kritéria kvality</a:t>
            </a:r>
          </a:p>
          <a:p>
            <a:endParaRPr lang="cs-CZ" dirty="0">
              <a:ea typeface="Calibri"/>
              <a:cs typeface="Calibri"/>
            </a:endParaRPr>
          </a:p>
          <a:p>
            <a:r>
              <a:rPr lang="cs-CZ" dirty="0">
                <a:ea typeface="Calibri"/>
                <a:cs typeface="Calibri"/>
              </a:rPr>
              <a:t>(4) Zadavatel může rovněž stanovit </a:t>
            </a:r>
            <a:r>
              <a:rPr lang="cs-CZ" b="1" dirty="0">
                <a:ea typeface="Calibri"/>
                <a:cs typeface="Calibri"/>
              </a:rPr>
              <a:t>pevnou cenu a hodnotit pouze kvalitu nabízeného plnění</a:t>
            </a:r>
            <a:r>
              <a:rPr lang="cs-CZ" dirty="0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1045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37A441-704B-C67F-C676-D1A2A04A1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EEA08AF-0BDF-1605-EF38-3B1B62BD8D11}"/>
              </a:ext>
            </a:extLst>
          </p:cNvPr>
          <p:cNvSpPr txBox="1"/>
          <p:nvPr/>
        </p:nvSpPr>
        <p:spPr>
          <a:xfrm>
            <a:off x="1182576" y="1602979"/>
            <a:ext cx="1052375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3600" b="1" dirty="0">
                <a:solidFill>
                  <a:srgbClr val="2E4987"/>
                </a:solidFill>
              </a:rPr>
              <a:t>Metodika pro hodnocení nabídek dle ekonomické výhodnosti</a:t>
            </a:r>
            <a:endParaRPr lang="cs-CZ" sz="3600" b="1" dirty="0">
              <a:solidFill>
                <a:srgbClr val="2E4987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DE22363-BDBD-1E80-024E-E93D1CDB0DC6}"/>
              </a:ext>
            </a:extLst>
          </p:cNvPr>
          <p:cNvSpPr txBox="1"/>
          <p:nvPr/>
        </p:nvSpPr>
        <p:spPr>
          <a:xfrm>
            <a:off x="1112237" y="2803308"/>
            <a:ext cx="933796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dirty="0">
                <a:hlinkClick r:id="rId4"/>
              </a:rPr>
              <a:t>https://portal-vz.cz/wp-content/uploads/2019/06/METODIKA-PRO-HODNOCENI-NABIDEK.pdf</a:t>
            </a:r>
            <a:endParaRPr lang="cs-CZ" dirty="0"/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  <a:p>
            <a:endParaRPr lang="cs-CZ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425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EAAD32-8B0E-81CF-063F-DA154FD80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FDD4DB8-35A3-14EC-7FFF-1770D75A58F8}"/>
              </a:ext>
            </a:extLst>
          </p:cNvPr>
          <p:cNvSpPr txBox="1"/>
          <p:nvPr/>
        </p:nvSpPr>
        <p:spPr>
          <a:xfrm>
            <a:off x="1182576" y="1602979"/>
            <a:ext cx="943296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3600" b="1" dirty="0">
                <a:solidFill>
                  <a:srgbClr val="2E4987"/>
                </a:solidFill>
              </a:rPr>
              <a:t>Kritéria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B1A0186-ADFA-6F60-920C-22F0CBD06AAA}"/>
              </a:ext>
            </a:extLst>
          </p:cNvPr>
          <p:cNvSpPr txBox="1"/>
          <p:nvPr/>
        </p:nvSpPr>
        <p:spPr>
          <a:xfrm>
            <a:off x="1182576" y="2281967"/>
            <a:ext cx="9337964" cy="29238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000" dirty="0">
                <a:ea typeface="Calibri"/>
                <a:cs typeface="Calibri"/>
              </a:rPr>
              <a:t>§ 39 Průběh zadávacího řízení</a:t>
            </a:r>
          </a:p>
          <a:p>
            <a:endParaRPr lang="cs-CZ" sz="2000" dirty="0">
              <a:ea typeface="Calibri"/>
              <a:cs typeface="Calibri"/>
            </a:endParaRPr>
          </a:p>
          <a:p>
            <a:r>
              <a:rPr lang="cs-CZ" dirty="0">
                <a:ea typeface="Calibri"/>
                <a:cs typeface="Calibri"/>
              </a:rPr>
              <a:t>(3) Pro snížení počtu účastníků zadávacího řízení nebo snížení počtu předběžných nabídek nebo řešení nebo </a:t>
            </a:r>
            <a:r>
              <a:rPr lang="cs-CZ" b="1" dirty="0">
                <a:ea typeface="Calibri"/>
                <a:cs typeface="Calibri"/>
              </a:rPr>
              <a:t>hodnocení nabídek zadavatel stanoví kritéria, která vyjadřují objektivní a ověřitelné skutečnosti související s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a) </a:t>
            </a:r>
            <a:r>
              <a:rPr lang="cs-CZ" b="1" dirty="0">
                <a:ea typeface="Calibri"/>
                <a:cs typeface="Calibri"/>
              </a:rPr>
              <a:t>předmětem veřejné zakázky</a:t>
            </a:r>
            <a:r>
              <a:rPr lang="cs-CZ" dirty="0">
                <a:ea typeface="Calibri"/>
                <a:cs typeface="Calibri"/>
              </a:rPr>
              <a:t>, včetně vlivu předmětu veřejné zakázky na životní prostředí nebo sociálních důsledků vyplývajících z předmětu veřejné zakázky, nebo</a:t>
            </a:r>
          </a:p>
          <a:p>
            <a:r>
              <a:rPr lang="cs-CZ" dirty="0">
                <a:ea typeface="Calibri"/>
                <a:cs typeface="Calibri"/>
              </a:rPr>
              <a:t> </a:t>
            </a:r>
          </a:p>
          <a:p>
            <a:r>
              <a:rPr lang="cs-CZ" dirty="0">
                <a:ea typeface="Calibri"/>
                <a:cs typeface="Calibri"/>
              </a:rPr>
              <a:t>b) </a:t>
            </a:r>
            <a:r>
              <a:rPr lang="cs-CZ" b="1" dirty="0">
                <a:ea typeface="Calibri"/>
                <a:cs typeface="Calibri"/>
              </a:rPr>
              <a:t>kvalifikací dodavatele</a:t>
            </a:r>
            <a:r>
              <a:rPr lang="cs-CZ" dirty="0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06636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130aa1-df8d-4cfc-b5ca-c8e75a54ac58">
      <Terms xmlns="http://schemas.microsoft.com/office/infopath/2007/PartnerControls"/>
    </lcf76f155ced4ddcb4097134ff3c332f>
    <TaxCatchAll xmlns="3a05a313-e8ba-434f-93a9-e1335f2c2059" xsi:nil="true"/>
    <SharedWithUsers xmlns="3a05a313-e8ba-434f-93a9-e1335f2c2059">
      <UserInfo>
        <DisplayName>Janečková Marie</DisplayName>
        <AccountId>16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02385C3B5A254CBD327BF70AB46767" ma:contentTypeVersion="15" ma:contentTypeDescription="Vytvoří nový dokument" ma:contentTypeScope="" ma:versionID="56f71a24318acd9c27b3b1772430d90b">
  <xsd:schema xmlns:xsd="http://www.w3.org/2001/XMLSchema" xmlns:xs="http://www.w3.org/2001/XMLSchema" xmlns:p="http://schemas.microsoft.com/office/2006/metadata/properties" xmlns:ns2="c7130aa1-df8d-4cfc-b5ca-c8e75a54ac58" xmlns:ns3="3a05a313-e8ba-434f-93a9-e1335f2c2059" targetNamespace="http://schemas.microsoft.com/office/2006/metadata/properties" ma:root="true" ma:fieldsID="cb862c3a5a24f1a1e892a883097c961c" ns2:_="" ns3:_="">
    <xsd:import namespace="c7130aa1-df8d-4cfc-b5ca-c8e75a54ac58"/>
    <xsd:import namespace="3a05a313-e8ba-434f-93a9-e1335f2c2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30aa1-df8d-4cfc-b5ca-c8e75a54ac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de97acfe-e349-49a2-9112-0b0412913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5a313-e8ba-434f-93a9-e1335f2c205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90f8e3e-5ae1-4fdc-85ba-64480fc9b50f}" ma:internalName="TaxCatchAll" ma:showField="CatchAllData" ma:web="3a05a313-e8ba-434f-93a9-e1335f2c20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9BE72F-CB9A-4489-9DE8-BDBC4ADFE5FE}">
  <ds:schemaRefs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3a05a313-e8ba-434f-93a9-e1335f2c2059"/>
    <ds:schemaRef ds:uri="c7130aa1-df8d-4cfc-b5ca-c8e75a54ac5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241555-A4BB-4E08-883D-C57DD0769A93}">
  <ds:schemaRefs>
    <ds:schemaRef ds:uri="3a05a313-e8ba-434f-93a9-e1335f2c2059"/>
    <ds:schemaRef ds:uri="c7130aa1-df8d-4cfc-b5ca-c8e75a54ac5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D1F3388-C616-48BF-94BA-71C5DB4630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3787</TotalTime>
  <Words>5008</Words>
  <Application>Microsoft Office PowerPoint</Application>
  <PresentationFormat>Širokoúhlá obrazovka</PresentationFormat>
  <Paragraphs>505</Paragraphs>
  <Slides>56</Slides>
  <Notes>55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56</vt:i4>
      </vt:variant>
    </vt:vector>
  </HeadingPairs>
  <TitlesOfParts>
    <vt:vector size="62" baseType="lpstr">
      <vt:lpstr>Arial</vt:lpstr>
      <vt:lpstr>Calibri</vt:lpstr>
      <vt:lpstr>Calibri Light</vt:lpstr>
      <vt:lpstr>Roboto</vt:lpstr>
      <vt:lpstr>Wingdings</vt:lpstr>
      <vt:lpstr>Motiv Office</vt:lpstr>
      <vt:lpstr>Hodnocení nabídek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Sokolovi</dc:creator>
  <cp:lastModifiedBy>Malenková Miluše</cp:lastModifiedBy>
  <cp:revision>10</cp:revision>
  <dcterms:created xsi:type="dcterms:W3CDTF">2024-02-08T14:50:32Z</dcterms:created>
  <dcterms:modified xsi:type="dcterms:W3CDTF">2025-10-22T16:26:07Z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0x0101007902385C3B5A254CBD327BF70AB46767</vt:lpwstr>
  </property>
  <property fmtid="{D5CDD505-2E9C-101B-9397-08002B2CF9AE}" pid="3" name="MediaServiceImageTags">
    <vt:lpwstr/>
  </property>
</Properties>
</file>