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32"/>
  </p:notesMasterIdLst>
  <p:sldIdLst>
    <p:sldId id="341" r:id="rId6"/>
    <p:sldId id="349" r:id="rId7"/>
    <p:sldId id="380" r:id="rId8"/>
    <p:sldId id="368" r:id="rId9"/>
    <p:sldId id="369" r:id="rId10"/>
    <p:sldId id="372" r:id="rId11"/>
    <p:sldId id="371" r:id="rId12"/>
    <p:sldId id="373" r:id="rId13"/>
    <p:sldId id="374" r:id="rId14"/>
    <p:sldId id="370" r:id="rId15"/>
    <p:sldId id="377" r:id="rId16"/>
    <p:sldId id="375" r:id="rId17"/>
    <p:sldId id="378" r:id="rId18"/>
    <p:sldId id="352" r:id="rId19"/>
    <p:sldId id="379" r:id="rId20"/>
    <p:sldId id="362" r:id="rId21"/>
    <p:sldId id="363" r:id="rId22"/>
    <p:sldId id="364" r:id="rId23"/>
    <p:sldId id="365" r:id="rId24"/>
    <p:sldId id="366" r:id="rId25"/>
    <p:sldId id="383" r:id="rId26"/>
    <p:sldId id="367" r:id="rId27"/>
    <p:sldId id="381" r:id="rId28"/>
    <p:sldId id="382" r:id="rId29"/>
    <p:sldId id="360" r:id="rId30"/>
    <p:sldId id="344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3"/>
    <a:srgbClr val="2E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2ABE6-CD20-4103-A9E1-416AD920965C}" v="9" dt="2024-12-31T09:52:06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11" autoAdjust="0"/>
  </p:normalViewPr>
  <p:slideViewPr>
    <p:cSldViewPr snapToGrid="0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čný Ondřej" userId="f79b58e3-03d7-4cc5-8327-d5ca7d366011" providerId="ADAL" clId="{70B35D0F-9E0F-4F4C-A6F5-2A423611112B}"/>
    <pc:docChg chg="undo custSel addSld delSld modSld sldOrd">
      <pc:chgData name="Ječný Ondřej" userId="f79b58e3-03d7-4cc5-8327-d5ca7d366011" providerId="ADAL" clId="{70B35D0F-9E0F-4F4C-A6F5-2A423611112B}" dt="2024-12-30T13:17:29.603" v="2976" actId="14100"/>
      <pc:docMkLst>
        <pc:docMk/>
      </pc:docMkLst>
      <pc:sldChg chg="del">
        <pc:chgData name="Ječný Ondřej" userId="f79b58e3-03d7-4cc5-8327-d5ca7d366011" providerId="ADAL" clId="{70B35D0F-9E0F-4F4C-A6F5-2A423611112B}" dt="2024-12-30T13:01:40.856" v="2167" actId="2696"/>
        <pc:sldMkLst>
          <pc:docMk/>
          <pc:sldMk cId="1645043230" sldId="351"/>
        </pc:sldMkLst>
      </pc:sldChg>
      <pc:sldChg chg="addSp modSp mod modNotesTx">
        <pc:chgData name="Ječný Ondřej" userId="f79b58e3-03d7-4cc5-8327-d5ca7d366011" providerId="ADAL" clId="{70B35D0F-9E0F-4F4C-A6F5-2A423611112B}" dt="2024-12-30T10:19:59.915" v="382" actId="113"/>
        <pc:sldMkLst>
          <pc:docMk/>
          <pc:sldMk cId="1912733660" sldId="353"/>
        </pc:sldMkLst>
        <pc:spChg chg="mod">
          <ac:chgData name="Ječný Ondřej" userId="f79b58e3-03d7-4cc5-8327-d5ca7d366011" providerId="ADAL" clId="{70B35D0F-9E0F-4F4C-A6F5-2A423611112B}" dt="2024-12-30T10:17:10.343" v="297" actId="179"/>
          <ac:spMkLst>
            <pc:docMk/>
            <pc:sldMk cId="1912733660" sldId="353"/>
            <ac:spMk id="2" creationId="{A009493F-06B6-BEF4-757F-B8C22CF414FF}"/>
          </ac:spMkLst>
        </pc:spChg>
        <pc:spChg chg="add mod">
          <ac:chgData name="Ječný Ondřej" userId="f79b58e3-03d7-4cc5-8327-d5ca7d366011" providerId="ADAL" clId="{70B35D0F-9E0F-4F4C-A6F5-2A423611112B}" dt="2024-12-30T10:12:08.849" v="158" actId="14100"/>
          <ac:spMkLst>
            <pc:docMk/>
            <pc:sldMk cId="1912733660" sldId="353"/>
            <ac:spMk id="4" creationId="{9EA9AF91-58C1-0807-F2B3-B12D28327F2C}"/>
          </ac:spMkLst>
        </pc:spChg>
        <pc:spChg chg="add mod">
          <ac:chgData name="Ječný Ondřej" userId="f79b58e3-03d7-4cc5-8327-d5ca7d366011" providerId="ADAL" clId="{70B35D0F-9E0F-4F4C-A6F5-2A423611112B}" dt="2024-12-30T10:13:36.587" v="270" actId="255"/>
          <ac:spMkLst>
            <pc:docMk/>
            <pc:sldMk cId="1912733660" sldId="353"/>
            <ac:spMk id="7" creationId="{53F057D8-CEBB-417D-BDFF-521F11C53BDB}"/>
          </ac:spMkLst>
        </pc:spChg>
        <pc:picChg chg="add mod">
          <ac:chgData name="Ječný Ondřej" userId="f79b58e3-03d7-4cc5-8327-d5ca7d366011" providerId="ADAL" clId="{70B35D0F-9E0F-4F4C-A6F5-2A423611112B}" dt="2024-12-30T10:12:21.248" v="160" actId="1440"/>
          <ac:picMkLst>
            <pc:docMk/>
            <pc:sldMk cId="1912733660" sldId="353"/>
            <ac:picMk id="6" creationId="{99F47D30-37F2-2859-806C-9B119B69ED43}"/>
          </ac:picMkLst>
        </pc:picChg>
        <pc:cxnChg chg="add mod">
          <ac:chgData name="Ječný Ondřej" userId="f79b58e3-03d7-4cc5-8327-d5ca7d366011" providerId="ADAL" clId="{70B35D0F-9E0F-4F4C-A6F5-2A423611112B}" dt="2024-12-30T10:15:01.908" v="280" actId="14100"/>
          <ac:cxnSpMkLst>
            <pc:docMk/>
            <pc:sldMk cId="1912733660" sldId="353"/>
            <ac:cxnSpMk id="9" creationId="{4D372CAF-21FE-041A-F9FD-0EF2A22E864A}"/>
          </ac:cxnSpMkLst>
        </pc:cxnChg>
      </pc:sldChg>
      <pc:sldChg chg="del">
        <pc:chgData name="Ječný Ondřej" userId="f79b58e3-03d7-4cc5-8327-d5ca7d366011" providerId="ADAL" clId="{70B35D0F-9E0F-4F4C-A6F5-2A423611112B}" dt="2024-12-30T13:07:54.632" v="2358" actId="2696"/>
        <pc:sldMkLst>
          <pc:docMk/>
          <pc:sldMk cId="2479208945" sldId="354"/>
        </pc:sldMkLst>
      </pc:sldChg>
      <pc:sldChg chg="addSp delSp modSp add mod modNotesTx">
        <pc:chgData name="Ječný Ondřej" userId="f79b58e3-03d7-4cc5-8327-d5ca7d366011" providerId="ADAL" clId="{70B35D0F-9E0F-4F4C-A6F5-2A423611112B}" dt="2024-12-30T10:17:18.778" v="298" actId="255"/>
        <pc:sldMkLst>
          <pc:docMk/>
          <pc:sldMk cId="3783600669" sldId="368"/>
        </pc:sldMkLst>
        <pc:spChg chg="mod">
          <ac:chgData name="Ječný Ondřej" userId="f79b58e3-03d7-4cc5-8327-d5ca7d366011" providerId="ADAL" clId="{70B35D0F-9E0F-4F4C-A6F5-2A423611112B}" dt="2024-12-30T10:17:18.778" v="298" actId="255"/>
          <ac:spMkLst>
            <pc:docMk/>
            <pc:sldMk cId="3783600669" sldId="368"/>
            <ac:spMk id="2" creationId="{DF68E9A4-957E-3347-1AFA-4294A2BC1DA0}"/>
          </ac:spMkLst>
        </pc:spChg>
        <pc:spChg chg="del mod">
          <ac:chgData name="Ječný Ondřej" userId="f79b58e3-03d7-4cc5-8327-d5ca7d366011" providerId="ADAL" clId="{70B35D0F-9E0F-4F4C-A6F5-2A423611112B}" dt="2024-12-30T10:16:07.591" v="289" actId="21"/>
          <ac:spMkLst>
            <pc:docMk/>
            <pc:sldMk cId="3783600669" sldId="368"/>
            <ac:spMk id="4" creationId="{571424CE-CED5-EA7E-F8E9-69DDFBD2E85A}"/>
          </ac:spMkLst>
        </pc:spChg>
        <pc:spChg chg="mod">
          <ac:chgData name="Ječný Ondřej" userId="f79b58e3-03d7-4cc5-8327-d5ca7d366011" providerId="ADAL" clId="{70B35D0F-9E0F-4F4C-A6F5-2A423611112B}" dt="2024-12-30T10:16:18.201" v="292" actId="1076"/>
          <ac:spMkLst>
            <pc:docMk/>
            <pc:sldMk cId="3783600669" sldId="368"/>
            <ac:spMk id="7" creationId="{67E11E00-9347-1833-1CF6-DF66F5D39089}"/>
          </ac:spMkLst>
        </pc:spChg>
        <pc:picChg chg="add mod">
          <ac:chgData name="Ječný Ondřej" userId="f79b58e3-03d7-4cc5-8327-d5ca7d366011" providerId="ADAL" clId="{70B35D0F-9E0F-4F4C-A6F5-2A423611112B}" dt="2024-12-30T10:16:15.041" v="291" actId="1440"/>
          <ac:picMkLst>
            <pc:docMk/>
            <pc:sldMk cId="3783600669" sldId="368"/>
            <ac:picMk id="5" creationId="{61D9452B-7BAD-42B6-FC10-82164C6C849F}"/>
          </ac:picMkLst>
        </pc:picChg>
        <pc:picChg chg="del">
          <ac:chgData name="Ječný Ondřej" userId="f79b58e3-03d7-4cc5-8327-d5ca7d366011" providerId="ADAL" clId="{70B35D0F-9E0F-4F4C-A6F5-2A423611112B}" dt="2024-12-30T10:15:20.721" v="282" actId="478"/>
          <ac:picMkLst>
            <pc:docMk/>
            <pc:sldMk cId="3783600669" sldId="368"/>
            <ac:picMk id="6" creationId="{53D874E5-8022-53DF-38B3-D300ACE31BA3}"/>
          </ac:picMkLst>
        </pc:picChg>
        <pc:cxnChg chg="del">
          <ac:chgData name="Ječný Ondřej" userId="f79b58e3-03d7-4cc5-8327-d5ca7d366011" providerId="ADAL" clId="{70B35D0F-9E0F-4F4C-A6F5-2A423611112B}" dt="2024-12-30T10:15:23.998" v="283" actId="478"/>
          <ac:cxnSpMkLst>
            <pc:docMk/>
            <pc:sldMk cId="3783600669" sldId="368"/>
            <ac:cxnSpMk id="9" creationId="{69631FFB-A773-377A-F36D-F536A935E005}"/>
          </ac:cxnSpMkLst>
        </pc:cxnChg>
      </pc:sldChg>
      <pc:sldChg chg="addSp delSp modSp add mod">
        <pc:chgData name="Ječný Ondřej" userId="f79b58e3-03d7-4cc5-8327-d5ca7d366011" providerId="ADAL" clId="{70B35D0F-9E0F-4F4C-A6F5-2A423611112B}" dt="2024-12-30T11:08:30.576" v="1287" actId="1076"/>
        <pc:sldMkLst>
          <pc:docMk/>
          <pc:sldMk cId="689959616" sldId="369"/>
        </pc:sldMkLst>
        <pc:spChg chg="add mod">
          <ac:chgData name="Ječný Ondřej" userId="f79b58e3-03d7-4cc5-8327-d5ca7d366011" providerId="ADAL" clId="{70B35D0F-9E0F-4F4C-A6F5-2A423611112B}" dt="2024-12-30T11:08:30.576" v="1287" actId="1076"/>
          <ac:spMkLst>
            <pc:docMk/>
            <pc:sldMk cId="689959616" sldId="369"/>
            <ac:spMk id="3" creationId="{561A136A-88AB-AD45-3E7B-C175CC460295}"/>
          </ac:spMkLst>
        </pc:spChg>
        <pc:spChg chg="add del mod">
          <ac:chgData name="Ječný Ondřej" userId="f79b58e3-03d7-4cc5-8327-d5ca7d366011" providerId="ADAL" clId="{70B35D0F-9E0F-4F4C-A6F5-2A423611112B}" dt="2024-12-30T10:35:09.795" v="756" actId="478"/>
          <ac:spMkLst>
            <pc:docMk/>
            <pc:sldMk cId="689959616" sldId="369"/>
            <ac:spMk id="4" creationId="{83392B44-C251-0325-C478-EB0FCB64E006}"/>
          </ac:spMkLst>
        </pc:spChg>
        <pc:spChg chg="del">
          <ac:chgData name="Ječný Ondřej" userId="f79b58e3-03d7-4cc5-8327-d5ca7d366011" providerId="ADAL" clId="{70B35D0F-9E0F-4F4C-A6F5-2A423611112B}" dt="2024-12-30T10:17:39.703" v="301" actId="478"/>
          <ac:spMkLst>
            <pc:docMk/>
            <pc:sldMk cId="689959616" sldId="369"/>
            <ac:spMk id="7" creationId="{C09A66E0-8DE1-DFB3-5437-86EB5CBF91DC}"/>
          </ac:spMkLst>
        </pc:spChg>
        <pc:picChg chg="del">
          <ac:chgData name="Ječný Ondřej" userId="f79b58e3-03d7-4cc5-8327-d5ca7d366011" providerId="ADAL" clId="{70B35D0F-9E0F-4F4C-A6F5-2A423611112B}" dt="2024-12-30T10:17:37.551" v="300" actId="478"/>
          <ac:picMkLst>
            <pc:docMk/>
            <pc:sldMk cId="689959616" sldId="369"/>
            <ac:picMk id="5" creationId="{FD0424E0-C192-1F76-31B1-DE4223C6F239}"/>
          </ac:picMkLst>
        </pc:picChg>
      </pc:sldChg>
      <pc:sldChg chg="addSp modSp add mod">
        <pc:chgData name="Ječný Ondřej" userId="f79b58e3-03d7-4cc5-8327-d5ca7d366011" providerId="ADAL" clId="{70B35D0F-9E0F-4F4C-A6F5-2A423611112B}" dt="2024-12-30T13:01:31.266" v="2166" actId="20577"/>
        <pc:sldMkLst>
          <pc:docMk/>
          <pc:sldMk cId="4026349880" sldId="370"/>
        </pc:sldMkLst>
        <pc:spChg chg="add mod">
          <ac:chgData name="Ječný Ondřej" userId="f79b58e3-03d7-4cc5-8327-d5ca7d366011" providerId="ADAL" clId="{70B35D0F-9E0F-4F4C-A6F5-2A423611112B}" dt="2024-12-30T13:01:31.266" v="2166" actId="20577"/>
          <ac:spMkLst>
            <pc:docMk/>
            <pc:sldMk cId="4026349880" sldId="370"/>
            <ac:spMk id="3" creationId="{D2508749-26D7-A32A-F6F7-A3DBDFD31448}"/>
          </ac:spMkLst>
        </pc:spChg>
      </pc:sldChg>
      <pc:sldChg chg="delSp modSp add mod modNotesTx">
        <pc:chgData name="Ječný Ondřej" userId="f79b58e3-03d7-4cc5-8327-d5ca7d366011" providerId="ADAL" clId="{70B35D0F-9E0F-4F4C-A6F5-2A423611112B}" dt="2024-12-30T11:58:01.914" v="1868" actId="1076"/>
        <pc:sldMkLst>
          <pc:docMk/>
          <pc:sldMk cId="1094465595" sldId="371"/>
        </pc:sldMkLst>
        <pc:spChg chg="del">
          <ac:chgData name="Ječný Ondřej" userId="f79b58e3-03d7-4cc5-8327-d5ca7d366011" providerId="ADAL" clId="{70B35D0F-9E0F-4F4C-A6F5-2A423611112B}" dt="2024-12-30T10:38:34.174" v="1151" actId="478"/>
          <ac:spMkLst>
            <pc:docMk/>
            <pc:sldMk cId="1094465595" sldId="371"/>
            <ac:spMk id="3" creationId="{05DB1061-9FF3-76E1-FD4B-FF52A0E3C9B3}"/>
          </ac:spMkLst>
        </pc:spChg>
        <pc:spChg chg="mod">
          <ac:chgData name="Ječný Ondřej" userId="f79b58e3-03d7-4cc5-8327-d5ca7d366011" providerId="ADAL" clId="{70B35D0F-9E0F-4F4C-A6F5-2A423611112B}" dt="2024-12-30T11:58:01.914" v="1868" actId="1076"/>
          <ac:spMkLst>
            <pc:docMk/>
            <pc:sldMk cId="1094465595" sldId="371"/>
            <ac:spMk id="4" creationId="{EC0D4C64-7EC9-9D68-540C-5CFF7012B2F1}"/>
          </ac:spMkLst>
        </pc:spChg>
      </pc:sldChg>
      <pc:sldChg chg="modSp add mod ord modNotesTx">
        <pc:chgData name="Ječný Ondřej" userId="f79b58e3-03d7-4cc5-8327-d5ca7d366011" providerId="ADAL" clId="{70B35D0F-9E0F-4F4C-A6F5-2A423611112B}" dt="2024-12-30T11:37:33.504" v="1633" actId="6549"/>
        <pc:sldMkLst>
          <pc:docMk/>
          <pc:sldMk cId="3402357422" sldId="372"/>
        </pc:sldMkLst>
        <pc:spChg chg="mod">
          <ac:chgData name="Ječný Ondřej" userId="f79b58e3-03d7-4cc5-8327-d5ca7d366011" providerId="ADAL" clId="{70B35D0F-9E0F-4F4C-A6F5-2A423611112B}" dt="2024-12-30T11:37:33.504" v="1633" actId="6549"/>
          <ac:spMkLst>
            <pc:docMk/>
            <pc:sldMk cId="3402357422" sldId="372"/>
            <ac:spMk id="4" creationId="{5061EF8F-B981-7394-9835-D2FF2867BABC}"/>
          </ac:spMkLst>
        </pc:spChg>
      </pc:sldChg>
      <pc:sldChg chg="modSp add mod modNotesTx">
        <pc:chgData name="Ječný Ondřej" userId="f79b58e3-03d7-4cc5-8327-d5ca7d366011" providerId="ADAL" clId="{70B35D0F-9E0F-4F4C-A6F5-2A423611112B}" dt="2024-12-30T12:42:28.434" v="2026" actId="6549"/>
        <pc:sldMkLst>
          <pc:docMk/>
          <pc:sldMk cId="3073589201" sldId="373"/>
        </pc:sldMkLst>
        <pc:spChg chg="mod">
          <ac:chgData name="Ječný Ondřej" userId="f79b58e3-03d7-4cc5-8327-d5ca7d366011" providerId="ADAL" clId="{70B35D0F-9E0F-4F4C-A6F5-2A423611112B}" dt="2024-12-30T12:42:28.434" v="2026" actId="6549"/>
          <ac:spMkLst>
            <pc:docMk/>
            <pc:sldMk cId="3073589201" sldId="373"/>
            <ac:spMk id="4" creationId="{CBFAEE72-A585-8729-B8CE-AAB8AE939942}"/>
          </ac:spMkLst>
        </pc:spChg>
      </pc:sldChg>
      <pc:sldChg chg="modSp add mod modNotesTx">
        <pc:chgData name="Ječný Ondřej" userId="f79b58e3-03d7-4cc5-8327-d5ca7d366011" providerId="ADAL" clId="{70B35D0F-9E0F-4F4C-A6F5-2A423611112B}" dt="2024-12-30T13:00:22.062" v="2130"/>
        <pc:sldMkLst>
          <pc:docMk/>
          <pc:sldMk cId="2493631655" sldId="374"/>
        </pc:sldMkLst>
        <pc:spChg chg="mod">
          <ac:chgData name="Ječný Ondřej" userId="f79b58e3-03d7-4cc5-8327-d5ca7d366011" providerId="ADAL" clId="{70B35D0F-9E0F-4F4C-A6F5-2A423611112B}" dt="2024-12-30T12:44:58.807" v="2036" actId="113"/>
          <ac:spMkLst>
            <pc:docMk/>
            <pc:sldMk cId="2493631655" sldId="374"/>
            <ac:spMk id="4" creationId="{74F205E5-B632-C048-ECEC-B29AB143E1DE}"/>
          </ac:spMkLst>
        </pc:spChg>
      </pc:sldChg>
      <pc:sldChg chg="modSp add mod ord">
        <pc:chgData name="Ječný Ondřej" userId="f79b58e3-03d7-4cc5-8327-d5ca7d366011" providerId="ADAL" clId="{70B35D0F-9E0F-4F4C-A6F5-2A423611112B}" dt="2024-12-30T13:17:29.603" v="2976" actId="14100"/>
        <pc:sldMkLst>
          <pc:docMk/>
          <pc:sldMk cId="923129944" sldId="375"/>
        </pc:sldMkLst>
        <pc:spChg chg="mod">
          <ac:chgData name="Ječný Ondřej" userId="f79b58e3-03d7-4cc5-8327-d5ca7d366011" providerId="ADAL" clId="{70B35D0F-9E0F-4F4C-A6F5-2A423611112B}" dt="2024-12-30T13:17:29.603" v="2976" actId="14100"/>
          <ac:spMkLst>
            <pc:docMk/>
            <pc:sldMk cId="923129944" sldId="375"/>
            <ac:spMk id="2" creationId="{7B55E59F-DEEA-6E73-42BA-A92B9BAF7DD2}"/>
          </ac:spMkLst>
        </pc:spChg>
      </pc:sldChg>
      <pc:sldChg chg="addSp delSp modSp add del mod">
        <pc:chgData name="Ječný Ondřej" userId="f79b58e3-03d7-4cc5-8327-d5ca7d366011" providerId="ADAL" clId="{70B35D0F-9E0F-4F4C-A6F5-2A423611112B}" dt="2024-12-30T13:07:47.297" v="2357" actId="2696"/>
        <pc:sldMkLst>
          <pc:docMk/>
          <pc:sldMk cId="1398237922" sldId="376"/>
        </pc:sldMkLst>
        <pc:spChg chg="del">
          <ac:chgData name="Ječný Ondřej" userId="f79b58e3-03d7-4cc5-8327-d5ca7d366011" providerId="ADAL" clId="{70B35D0F-9E0F-4F4C-A6F5-2A423611112B}" dt="2024-12-30T13:01:56.821" v="2169" actId="478"/>
          <ac:spMkLst>
            <pc:docMk/>
            <pc:sldMk cId="1398237922" sldId="376"/>
            <ac:spMk id="3" creationId="{E9CF7AA2-727A-B42B-BB1B-FA3ADB86EF34}"/>
          </ac:spMkLst>
        </pc:spChg>
        <pc:spChg chg="add del mod">
          <ac:chgData name="Ječný Ondřej" userId="f79b58e3-03d7-4cc5-8327-d5ca7d366011" providerId="ADAL" clId="{70B35D0F-9E0F-4F4C-A6F5-2A423611112B}" dt="2024-12-30T13:07:20.815" v="2356"/>
          <ac:spMkLst>
            <pc:docMk/>
            <pc:sldMk cId="1398237922" sldId="376"/>
            <ac:spMk id="4" creationId="{432D90B9-9574-0C6B-07DF-98F9DC2977BB}"/>
          </ac:spMkLst>
        </pc:spChg>
      </pc:sldChg>
      <pc:sldChg chg="modSp add mod">
        <pc:chgData name="Ječný Ondřej" userId="f79b58e3-03d7-4cc5-8327-d5ca7d366011" providerId="ADAL" clId="{70B35D0F-9E0F-4F4C-A6F5-2A423611112B}" dt="2024-12-30T13:06:26.182" v="2353" actId="1076"/>
        <pc:sldMkLst>
          <pc:docMk/>
          <pc:sldMk cId="3360456003" sldId="377"/>
        </pc:sldMkLst>
        <pc:spChg chg="mod">
          <ac:chgData name="Ječný Ondřej" userId="f79b58e3-03d7-4cc5-8327-d5ca7d366011" providerId="ADAL" clId="{70B35D0F-9E0F-4F4C-A6F5-2A423611112B}" dt="2024-12-30T13:06:26.182" v="2353" actId="1076"/>
          <ac:spMkLst>
            <pc:docMk/>
            <pc:sldMk cId="3360456003" sldId="377"/>
            <ac:spMk id="3" creationId="{4116AE0F-080A-3DEE-D20D-8314EE3D751E}"/>
          </ac:spMkLst>
        </pc:spChg>
      </pc:sldChg>
      <pc:sldChg chg="modSp add mod">
        <pc:chgData name="Ječný Ondřej" userId="f79b58e3-03d7-4cc5-8327-d5ca7d366011" providerId="ADAL" clId="{70B35D0F-9E0F-4F4C-A6F5-2A423611112B}" dt="2024-12-30T13:16:59.013" v="2970" actId="20577"/>
        <pc:sldMkLst>
          <pc:docMk/>
          <pc:sldMk cId="3689996193" sldId="378"/>
        </pc:sldMkLst>
        <pc:spChg chg="mod">
          <ac:chgData name="Ječný Ondřej" userId="f79b58e3-03d7-4cc5-8327-d5ca7d366011" providerId="ADAL" clId="{70B35D0F-9E0F-4F4C-A6F5-2A423611112B}" dt="2024-12-30T13:16:59.013" v="2970" actId="20577"/>
          <ac:spMkLst>
            <pc:docMk/>
            <pc:sldMk cId="3689996193" sldId="378"/>
            <ac:spMk id="3" creationId="{A4F23B1F-5E2F-1705-708D-810AB2AD1D76}"/>
          </ac:spMkLst>
        </pc:spChg>
      </pc:sldChg>
    </pc:docChg>
  </pc:docChgLst>
  <pc:docChgLst>
    <pc:chgData name="Ječný Ondřej" userId="f79b58e3-03d7-4cc5-8327-d5ca7d366011" providerId="ADAL" clId="{A432ABE6-CD20-4103-A9E1-416AD920965C}"/>
    <pc:docChg chg="undo custSel addSld delSld modSld">
      <pc:chgData name="Ječný Ondřej" userId="f79b58e3-03d7-4cc5-8327-d5ca7d366011" providerId="ADAL" clId="{A432ABE6-CD20-4103-A9E1-416AD920965C}" dt="2025-01-14T05:24:04.168" v="5073" actId="114"/>
      <pc:docMkLst>
        <pc:docMk/>
      </pc:docMkLst>
      <pc:sldChg chg="modSp mod">
        <pc:chgData name="Ječný Ondřej" userId="f79b58e3-03d7-4cc5-8327-d5ca7d366011" providerId="ADAL" clId="{A432ABE6-CD20-4103-A9E1-416AD920965C}" dt="2024-12-31T11:27:24.850" v="4846" actId="1076"/>
        <pc:sldMkLst>
          <pc:docMk/>
          <pc:sldMk cId="1505349254" sldId="344"/>
        </pc:sldMkLst>
        <pc:spChg chg="mod">
          <ac:chgData name="Ječný Ondřej" userId="f79b58e3-03d7-4cc5-8327-d5ca7d366011" providerId="ADAL" clId="{A432ABE6-CD20-4103-A9E1-416AD920965C}" dt="2024-12-31T11:27:24.850" v="4846" actId="1076"/>
          <ac:spMkLst>
            <pc:docMk/>
            <pc:sldMk cId="1505349254" sldId="344"/>
            <ac:spMk id="4" creationId="{9E0A83DE-4194-18E2-EE43-131BFC2E6F7C}"/>
          </ac:spMkLst>
        </pc:spChg>
      </pc:sldChg>
      <pc:sldChg chg="modSp mod">
        <pc:chgData name="Ječný Ondřej" userId="f79b58e3-03d7-4cc5-8327-d5ca7d366011" providerId="ADAL" clId="{A432ABE6-CD20-4103-A9E1-416AD920965C}" dt="2024-12-31T11:21:41.898" v="4812" actId="20577"/>
        <pc:sldMkLst>
          <pc:docMk/>
          <pc:sldMk cId="98825176" sldId="349"/>
        </pc:sldMkLst>
        <pc:spChg chg="mod">
          <ac:chgData name="Ječný Ondřej" userId="f79b58e3-03d7-4cc5-8327-d5ca7d366011" providerId="ADAL" clId="{A432ABE6-CD20-4103-A9E1-416AD920965C}" dt="2024-12-31T11:21:41.898" v="4812" actId="20577"/>
          <ac:spMkLst>
            <pc:docMk/>
            <pc:sldMk cId="98825176" sldId="349"/>
            <ac:spMk id="2" creationId="{A009493F-06B6-BEF4-757F-B8C22CF414FF}"/>
          </ac:spMkLst>
        </pc:spChg>
        <pc:spChg chg="mod">
          <ac:chgData name="Ječný Ondřej" userId="f79b58e3-03d7-4cc5-8327-d5ca7d366011" providerId="ADAL" clId="{A432ABE6-CD20-4103-A9E1-416AD920965C}" dt="2024-12-31T11:21:12.613" v="4803" actId="6549"/>
          <ac:spMkLst>
            <pc:docMk/>
            <pc:sldMk cId="98825176" sldId="349"/>
            <ac:spMk id="3" creationId="{A560C8BA-699E-6ACB-CBC9-A3700571AF07}"/>
          </ac:spMkLst>
        </pc:spChg>
      </pc:sldChg>
      <pc:sldChg chg="modSp mod modNotesTx">
        <pc:chgData name="Ječný Ondřej" userId="f79b58e3-03d7-4cc5-8327-d5ca7d366011" providerId="ADAL" clId="{A432ABE6-CD20-4103-A9E1-416AD920965C}" dt="2024-12-31T10:51:30.520" v="4086" actId="255"/>
        <pc:sldMkLst>
          <pc:docMk/>
          <pc:sldMk cId="761441983" sldId="352"/>
        </pc:sldMkLst>
        <pc:spChg chg="mod">
          <ac:chgData name="Ječný Ondřej" userId="f79b58e3-03d7-4cc5-8327-d5ca7d366011" providerId="ADAL" clId="{A432ABE6-CD20-4103-A9E1-416AD920965C}" dt="2024-12-31T10:51:30.520" v="4086" actId="255"/>
          <ac:spMkLst>
            <pc:docMk/>
            <pc:sldMk cId="761441983" sldId="352"/>
            <ac:spMk id="2" creationId="{A009493F-06B6-BEF4-757F-B8C22CF414FF}"/>
          </ac:spMkLst>
        </pc:spChg>
        <pc:spChg chg="mod">
          <ac:chgData name="Ječný Ondřej" userId="f79b58e3-03d7-4cc5-8327-d5ca7d366011" providerId="ADAL" clId="{A432ABE6-CD20-4103-A9E1-416AD920965C}" dt="2024-12-31T07:43:06.915" v="903" actId="20577"/>
          <ac:spMkLst>
            <pc:docMk/>
            <pc:sldMk cId="761441983" sldId="352"/>
            <ac:spMk id="3" creationId="{A560C8BA-699E-6ACB-CBC9-A3700571AF07}"/>
          </ac:spMkLst>
        </pc:spChg>
      </pc:sldChg>
      <pc:sldChg chg="delSp modSp del mod">
        <pc:chgData name="Ječný Ondřej" userId="f79b58e3-03d7-4cc5-8327-d5ca7d366011" providerId="ADAL" clId="{A432ABE6-CD20-4103-A9E1-416AD920965C}" dt="2024-12-31T07:58:54.498" v="1077" actId="2696"/>
        <pc:sldMkLst>
          <pc:docMk/>
          <pc:sldMk cId="1912733660" sldId="353"/>
        </pc:sldMkLst>
        <pc:spChg chg="mod">
          <ac:chgData name="Ječný Ondřej" userId="f79b58e3-03d7-4cc5-8327-d5ca7d366011" providerId="ADAL" clId="{A432ABE6-CD20-4103-A9E1-416AD920965C}" dt="2024-12-31T07:51:29.531" v="1033" actId="20577"/>
          <ac:spMkLst>
            <pc:docMk/>
            <pc:sldMk cId="1912733660" sldId="353"/>
            <ac:spMk id="4" creationId="{9EA9AF91-58C1-0807-F2B3-B12D28327F2C}"/>
          </ac:spMkLst>
        </pc:spChg>
        <pc:picChg chg="del">
          <ac:chgData name="Ječný Ondřej" userId="f79b58e3-03d7-4cc5-8327-d5ca7d366011" providerId="ADAL" clId="{A432ABE6-CD20-4103-A9E1-416AD920965C}" dt="2024-12-31T07:51:12.782" v="1001" actId="478"/>
          <ac:picMkLst>
            <pc:docMk/>
            <pc:sldMk cId="1912733660" sldId="353"/>
            <ac:picMk id="6" creationId="{99F47D30-37F2-2859-806C-9B119B69ED43}"/>
          </ac:picMkLst>
        </pc:picChg>
      </pc:sldChg>
      <pc:sldChg chg="addSp modSp mod">
        <pc:chgData name="Ječný Ondřej" userId="f79b58e3-03d7-4cc5-8327-d5ca7d366011" providerId="ADAL" clId="{A432ABE6-CD20-4103-A9E1-416AD920965C}" dt="2025-01-13T16:52:49.552" v="4886" actId="20577"/>
        <pc:sldMkLst>
          <pc:docMk/>
          <pc:sldMk cId="2751624617" sldId="362"/>
        </pc:sldMkLst>
        <pc:spChg chg="mod">
          <ac:chgData name="Ječný Ondřej" userId="f79b58e3-03d7-4cc5-8327-d5ca7d366011" providerId="ADAL" clId="{A432ABE6-CD20-4103-A9E1-416AD920965C}" dt="2024-12-31T10:51:56.928" v="4090" actId="255"/>
          <ac:spMkLst>
            <pc:docMk/>
            <pc:sldMk cId="2751624617" sldId="362"/>
            <ac:spMk id="2" creationId="{98B69A1F-3763-EB9B-EC6C-DB3A5F2E2787}"/>
          </ac:spMkLst>
        </pc:spChg>
        <pc:spChg chg="add mod">
          <ac:chgData name="Ječný Ondřej" userId="f79b58e3-03d7-4cc5-8327-d5ca7d366011" providerId="ADAL" clId="{A432ABE6-CD20-4103-A9E1-416AD920965C}" dt="2025-01-13T16:52:49.552" v="4886" actId="20577"/>
          <ac:spMkLst>
            <pc:docMk/>
            <pc:sldMk cId="2751624617" sldId="362"/>
            <ac:spMk id="4" creationId="{43B3E403-E088-C159-FE95-37565DB0C6E0}"/>
          </ac:spMkLst>
        </pc:spChg>
      </pc:sldChg>
      <pc:sldChg chg="modSp mod modNotesTx">
        <pc:chgData name="Ječný Ondřej" userId="f79b58e3-03d7-4cc5-8327-d5ca7d366011" providerId="ADAL" clId="{A432ABE6-CD20-4103-A9E1-416AD920965C}" dt="2025-01-13T16:54:03.880" v="4888" actId="113"/>
        <pc:sldMkLst>
          <pc:docMk/>
          <pc:sldMk cId="720578118" sldId="363"/>
        </pc:sldMkLst>
        <pc:spChg chg="mod">
          <ac:chgData name="Ječný Ondřej" userId="f79b58e3-03d7-4cc5-8327-d5ca7d366011" providerId="ADAL" clId="{A432ABE6-CD20-4103-A9E1-416AD920965C}" dt="2024-12-31T10:52:07.952" v="4092" actId="255"/>
          <ac:spMkLst>
            <pc:docMk/>
            <pc:sldMk cId="720578118" sldId="363"/>
            <ac:spMk id="2" creationId="{C3270EF5-83BD-756E-3AF5-D3B1A3A6CC56}"/>
          </ac:spMkLst>
        </pc:spChg>
        <pc:spChg chg="mod">
          <ac:chgData name="Ječný Ondřej" userId="f79b58e3-03d7-4cc5-8327-d5ca7d366011" providerId="ADAL" clId="{A432ABE6-CD20-4103-A9E1-416AD920965C}" dt="2024-12-31T09:48:26.859" v="2997" actId="1076"/>
          <ac:spMkLst>
            <pc:docMk/>
            <pc:sldMk cId="720578118" sldId="363"/>
            <ac:spMk id="3" creationId="{F020FB48-BCB8-68FB-715A-6ED0525BACCA}"/>
          </ac:spMkLst>
        </pc:spChg>
      </pc:sldChg>
      <pc:sldChg chg="modSp mod modNotesTx">
        <pc:chgData name="Ječný Ondřej" userId="f79b58e3-03d7-4cc5-8327-d5ca7d366011" providerId="ADAL" clId="{A432ABE6-CD20-4103-A9E1-416AD920965C}" dt="2025-01-13T16:54:42.941" v="4964" actId="20577"/>
        <pc:sldMkLst>
          <pc:docMk/>
          <pc:sldMk cId="4015327057" sldId="364"/>
        </pc:sldMkLst>
        <pc:spChg chg="mod">
          <ac:chgData name="Ječný Ondřej" userId="f79b58e3-03d7-4cc5-8327-d5ca7d366011" providerId="ADAL" clId="{A432ABE6-CD20-4103-A9E1-416AD920965C}" dt="2024-12-31T10:52:18.288" v="4094" actId="255"/>
          <ac:spMkLst>
            <pc:docMk/>
            <pc:sldMk cId="4015327057" sldId="364"/>
            <ac:spMk id="2" creationId="{0170A190-9BBD-C6F0-7452-72B5B2AD3BC0}"/>
          </ac:spMkLst>
        </pc:spChg>
        <pc:spChg chg="mod">
          <ac:chgData name="Ječný Ondřej" userId="f79b58e3-03d7-4cc5-8327-d5ca7d366011" providerId="ADAL" clId="{A432ABE6-CD20-4103-A9E1-416AD920965C}" dt="2025-01-13T16:54:29.467" v="4928" actId="20577"/>
          <ac:spMkLst>
            <pc:docMk/>
            <pc:sldMk cId="4015327057" sldId="364"/>
            <ac:spMk id="3" creationId="{CD1E4A08-635F-F690-5EA9-BFD0F21C6801}"/>
          </ac:spMkLst>
        </pc:spChg>
      </pc:sldChg>
      <pc:sldChg chg="modSp mod">
        <pc:chgData name="Ječný Ondřej" userId="f79b58e3-03d7-4cc5-8327-d5ca7d366011" providerId="ADAL" clId="{A432ABE6-CD20-4103-A9E1-416AD920965C}" dt="2024-12-31T10:52:34.965" v="4098" actId="255"/>
        <pc:sldMkLst>
          <pc:docMk/>
          <pc:sldMk cId="120072186" sldId="365"/>
        </pc:sldMkLst>
        <pc:spChg chg="mod">
          <ac:chgData name="Ječný Ondřej" userId="f79b58e3-03d7-4cc5-8327-d5ca7d366011" providerId="ADAL" clId="{A432ABE6-CD20-4103-A9E1-416AD920965C}" dt="2024-12-31T10:52:34.965" v="4098" actId="255"/>
          <ac:spMkLst>
            <pc:docMk/>
            <pc:sldMk cId="120072186" sldId="365"/>
            <ac:spMk id="2" creationId="{44B7847C-2E30-0B2E-CCE6-399FC38D0C2A}"/>
          </ac:spMkLst>
        </pc:spChg>
        <pc:spChg chg="mod">
          <ac:chgData name="Ječný Ondřej" userId="f79b58e3-03d7-4cc5-8327-d5ca7d366011" providerId="ADAL" clId="{A432ABE6-CD20-4103-A9E1-416AD920965C}" dt="2024-12-31T10:23:00.184" v="3690" actId="20577"/>
          <ac:spMkLst>
            <pc:docMk/>
            <pc:sldMk cId="120072186" sldId="365"/>
            <ac:spMk id="3" creationId="{B4B54925-16F0-6187-7CA0-D2A5D4876E14}"/>
          </ac:spMkLst>
        </pc:spChg>
      </pc:sldChg>
      <pc:sldChg chg="modSp mod">
        <pc:chgData name="Ječný Ondřej" userId="f79b58e3-03d7-4cc5-8327-d5ca7d366011" providerId="ADAL" clId="{A432ABE6-CD20-4103-A9E1-416AD920965C}" dt="2024-12-31T10:52:45.502" v="4100" actId="255"/>
        <pc:sldMkLst>
          <pc:docMk/>
          <pc:sldMk cId="2004589085" sldId="366"/>
        </pc:sldMkLst>
        <pc:spChg chg="mod">
          <ac:chgData name="Ječný Ondřej" userId="f79b58e3-03d7-4cc5-8327-d5ca7d366011" providerId="ADAL" clId="{A432ABE6-CD20-4103-A9E1-416AD920965C}" dt="2024-12-31T10:52:45.502" v="4100" actId="255"/>
          <ac:spMkLst>
            <pc:docMk/>
            <pc:sldMk cId="2004589085" sldId="366"/>
            <ac:spMk id="2" creationId="{4C6F19CB-F6B2-4B75-1FC2-52DDB7CE8EA7}"/>
          </ac:spMkLst>
        </pc:spChg>
        <pc:spChg chg="mod">
          <ac:chgData name="Ječný Ondřej" userId="f79b58e3-03d7-4cc5-8327-d5ca7d366011" providerId="ADAL" clId="{A432ABE6-CD20-4103-A9E1-416AD920965C}" dt="2024-12-31T10:49:17.476" v="4082" actId="12"/>
          <ac:spMkLst>
            <pc:docMk/>
            <pc:sldMk cId="2004589085" sldId="366"/>
            <ac:spMk id="3" creationId="{D1445E3C-DDBD-8402-A077-B554D1D5C434}"/>
          </ac:spMkLst>
        </pc:spChg>
      </pc:sldChg>
      <pc:sldChg chg="modSp mod modNotesTx">
        <pc:chgData name="Ječný Ondřej" userId="f79b58e3-03d7-4cc5-8327-d5ca7d366011" providerId="ADAL" clId="{A432ABE6-CD20-4103-A9E1-416AD920965C}" dt="2025-01-13T16:57:46.797" v="4966"/>
        <pc:sldMkLst>
          <pc:docMk/>
          <pc:sldMk cId="1742543855" sldId="367"/>
        </pc:sldMkLst>
        <pc:spChg chg="mod">
          <ac:chgData name="Ječný Ondřej" userId="f79b58e3-03d7-4cc5-8327-d5ca7d366011" providerId="ADAL" clId="{A432ABE6-CD20-4103-A9E1-416AD920965C}" dt="2024-12-31T11:20:05.333" v="4771" actId="1076"/>
          <ac:spMkLst>
            <pc:docMk/>
            <pc:sldMk cId="1742543855" sldId="367"/>
            <ac:spMk id="2" creationId="{09728ABF-B684-08EC-8598-DEDFB6A76F5F}"/>
          </ac:spMkLst>
        </pc:spChg>
        <pc:spChg chg="mod">
          <ac:chgData name="Ječný Ondřej" userId="f79b58e3-03d7-4cc5-8327-d5ca7d366011" providerId="ADAL" clId="{A432ABE6-CD20-4103-A9E1-416AD920965C}" dt="2025-01-13T16:56:48.943" v="4965" actId="20577"/>
          <ac:spMkLst>
            <pc:docMk/>
            <pc:sldMk cId="1742543855" sldId="367"/>
            <ac:spMk id="3" creationId="{BE556300-4229-039D-6141-5183918F0E28}"/>
          </ac:spMkLst>
        </pc:spChg>
      </pc:sldChg>
      <pc:sldChg chg="modNotesTx">
        <pc:chgData name="Ječný Ondřej" userId="f79b58e3-03d7-4cc5-8327-d5ca7d366011" providerId="ADAL" clId="{A432ABE6-CD20-4103-A9E1-416AD920965C}" dt="2025-01-14T05:19:46.745" v="5067" actId="20577"/>
        <pc:sldMkLst>
          <pc:docMk/>
          <pc:sldMk cId="3783600669" sldId="368"/>
        </pc:sldMkLst>
      </pc:sldChg>
      <pc:sldChg chg="modSp mod">
        <pc:chgData name="Ječný Ondřej" userId="f79b58e3-03d7-4cc5-8327-d5ca7d366011" providerId="ADAL" clId="{A432ABE6-CD20-4103-A9E1-416AD920965C}" dt="2024-12-31T10:51:17.081" v="4085" actId="1076"/>
        <pc:sldMkLst>
          <pc:docMk/>
          <pc:sldMk cId="4026349880" sldId="370"/>
        </pc:sldMkLst>
        <pc:spChg chg="mod">
          <ac:chgData name="Ječný Ondřej" userId="f79b58e3-03d7-4cc5-8327-d5ca7d366011" providerId="ADAL" clId="{A432ABE6-CD20-4103-A9E1-416AD920965C}" dt="2024-12-31T10:51:17.081" v="4085" actId="1076"/>
          <ac:spMkLst>
            <pc:docMk/>
            <pc:sldMk cId="4026349880" sldId="370"/>
            <ac:spMk id="3" creationId="{D2508749-26D7-A32A-F6F7-A3DBDFD31448}"/>
          </ac:spMkLst>
        </pc:spChg>
      </pc:sldChg>
      <pc:sldChg chg="modSp mod modNotesTx">
        <pc:chgData name="Ječný Ondřej" userId="f79b58e3-03d7-4cc5-8327-d5ca7d366011" providerId="ADAL" clId="{A432ABE6-CD20-4103-A9E1-416AD920965C}" dt="2025-01-14T05:24:04.168" v="5073" actId="114"/>
        <pc:sldMkLst>
          <pc:docMk/>
          <pc:sldMk cId="3402357422" sldId="372"/>
        </pc:sldMkLst>
        <pc:spChg chg="mod">
          <ac:chgData name="Ječný Ondřej" userId="f79b58e3-03d7-4cc5-8327-d5ca7d366011" providerId="ADAL" clId="{A432ABE6-CD20-4103-A9E1-416AD920965C}" dt="2025-01-13T16:44:55.095" v="4848" actId="20577"/>
          <ac:spMkLst>
            <pc:docMk/>
            <pc:sldMk cId="3402357422" sldId="372"/>
            <ac:spMk id="4" creationId="{5061EF8F-B981-7394-9835-D2FF2867BABC}"/>
          </ac:spMkLst>
        </pc:spChg>
      </pc:sldChg>
      <pc:sldChg chg="modSp mod">
        <pc:chgData name="Ječný Ondřej" userId="f79b58e3-03d7-4cc5-8327-d5ca7d366011" providerId="ADAL" clId="{A432ABE6-CD20-4103-A9E1-416AD920965C}" dt="2025-01-13T16:46:29.272" v="4850" actId="20577"/>
        <pc:sldMkLst>
          <pc:docMk/>
          <pc:sldMk cId="2493631655" sldId="374"/>
        </pc:sldMkLst>
        <pc:spChg chg="mod">
          <ac:chgData name="Ječný Ondřej" userId="f79b58e3-03d7-4cc5-8327-d5ca7d366011" providerId="ADAL" clId="{A432ABE6-CD20-4103-A9E1-416AD920965C}" dt="2025-01-13T16:46:29.272" v="4850" actId="20577"/>
          <ac:spMkLst>
            <pc:docMk/>
            <pc:sldMk cId="2493631655" sldId="374"/>
            <ac:spMk id="4" creationId="{74F205E5-B632-C048-ECEC-B29AB143E1DE}"/>
          </ac:spMkLst>
        </pc:spChg>
      </pc:sldChg>
      <pc:sldChg chg="addSp modSp mod">
        <pc:chgData name="Ječný Ondřej" userId="f79b58e3-03d7-4cc5-8327-d5ca7d366011" providerId="ADAL" clId="{A432ABE6-CD20-4103-A9E1-416AD920965C}" dt="2024-12-31T10:50:40.051" v="4083" actId="6549"/>
        <pc:sldMkLst>
          <pc:docMk/>
          <pc:sldMk cId="923129944" sldId="375"/>
        </pc:sldMkLst>
        <pc:spChg chg="mod">
          <ac:chgData name="Ječný Ondřej" userId="f79b58e3-03d7-4cc5-8327-d5ca7d366011" providerId="ADAL" clId="{A432ABE6-CD20-4103-A9E1-416AD920965C}" dt="2024-12-31T10:50:40.051" v="4083" actId="6549"/>
          <ac:spMkLst>
            <pc:docMk/>
            <pc:sldMk cId="923129944" sldId="375"/>
            <ac:spMk id="2" creationId="{7B55E59F-DEEA-6E73-42BA-A92B9BAF7DD2}"/>
          </ac:spMkLst>
        </pc:spChg>
        <pc:spChg chg="add mod">
          <ac:chgData name="Ječný Ondřej" userId="f79b58e3-03d7-4cc5-8327-d5ca7d366011" providerId="ADAL" clId="{A432ABE6-CD20-4103-A9E1-416AD920965C}" dt="2024-12-31T06:30:25.708" v="402" actId="255"/>
          <ac:spMkLst>
            <pc:docMk/>
            <pc:sldMk cId="923129944" sldId="375"/>
            <ac:spMk id="3" creationId="{9A929286-11B5-18A0-04BC-1882D9EDDF3F}"/>
          </ac:spMkLst>
        </pc:spChg>
      </pc:sldChg>
      <pc:sldChg chg="modSp mod">
        <pc:chgData name="Ječný Ondřej" userId="f79b58e3-03d7-4cc5-8327-d5ca7d366011" providerId="ADAL" clId="{A432ABE6-CD20-4103-A9E1-416AD920965C}" dt="2024-12-31T06:30:36.203" v="403" actId="207"/>
        <pc:sldMkLst>
          <pc:docMk/>
          <pc:sldMk cId="3689996193" sldId="378"/>
        </pc:sldMkLst>
        <pc:spChg chg="mod">
          <ac:chgData name="Ječný Ondřej" userId="f79b58e3-03d7-4cc5-8327-d5ca7d366011" providerId="ADAL" clId="{A432ABE6-CD20-4103-A9E1-416AD920965C}" dt="2024-12-31T06:30:36.203" v="403" actId="207"/>
          <ac:spMkLst>
            <pc:docMk/>
            <pc:sldMk cId="3689996193" sldId="378"/>
            <ac:spMk id="3" creationId="{A4F23B1F-5E2F-1705-708D-810AB2AD1D76}"/>
          </ac:spMkLst>
        </pc:spChg>
      </pc:sldChg>
      <pc:sldChg chg="modSp add mod modNotesTx">
        <pc:chgData name="Ječný Ondřej" userId="f79b58e3-03d7-4cc5-8327-d5ca7d366011" providerId="ADAL" clId="{A432ABE6-CD20-4103-A9E1-416AD920965C}" dt="2025-01-13T16:52:17.402" v="4883" actId="6549"/>
        <pc:sldMkLst>
          <pc:docMk/>
          <pc:sldMk cId="1821092348" sldId="379"/>
        </pc:sldMkLst>
        <pc:spChg chg="mod">
          <ac:chgData name="Ječný Ondřej" userId="f79b58e3-03d7-4cc5-8327-d5ca7d366011" providerId="ADAL" clId="{A432ABE6-CD20-4103-A9E1-416AD920965C}" dt="2024-12-31T10:51:43.808" v="4088" actId="255"/>
          <ac:spMkLst>
            <pc:docMk/>
            <pc:sldMk cId="1821092348" sldId="379"/>
            <ac:spMk id="2" creationId="{4DF2BB8D-47E3-0B1F-C0C1-358EAD104FA5}"/>
          </ac:spMkLst>
        </pc:spChg>
        <pc:spChg chg="mod">
          <ac:chgData name="Ječný Ondřej" userId="f79b58e3-03d7-4cc5-8327-d5ca7d366011" providerId="ADAL" clId="{A432ABE6-CD20-4103-A9E1-416AD920965C}" dt="2025-01-13T16:52:17.402" v="4883" actId="6549"/>
          <ac:spMkLst>
            <pc:docMk/>
            <pc:sldMk cId="1821092348" sldId="379"/>
            <ac:spMk id="3" creationId="{1F13046D-A95D-D7E2-4007-D0EEF2CFB553}"/>
          </ac:spMkLst>
        </pc:spChg>
      </pc:sldChg>
      <pc:sldChg chg="add modNotesTx">
        <pc:chgData name="Ječný Ondřej" userId="f79b58e3-03d7-4cc5-8327-d5ca7d366011" providerId="ADAL" clId="{A432ABE6-CD20-4103-A9E1-416AD920965C}" dt="2025-01-14T05:15:05.726" v="5015" actId="20577"/>
        <pc:sldMkLst>
          <pc:docMk/>
          <pc:sldMk cId="1128598884" sldId="380"/>
        </pc:sldMkLst>
      </pc:sldChg>
      <pc:sldChg chg="modSp add mod">
        <pc:chgData name="Ječný Ondřej" userId="f79b58e3-03d7-4cc5-8327-d5ca7d366011" providerId="ADAL" clId="{A432ABE6-CD20-4103-A9E1-416AD920965C}" dt="2024-12-31T11:20:28.101" v="4775" actId="1076"/>
        <pc:sldMkLst>
          <pc:docMk/>
          <pc:sldMk cId="2793866670" sldId="381"/>
        </pc:sldMkLst>
        <pc:spChg chg="mod">
          <ac:chgData name="Ječný Ondřej" userId="f79b58e3-03d7-4cc5-8327-d5ca7d366011" providerId="ADAL" clId="{A432ABE6-CD20-4103-A9E1-416AD920965C}" dt="2024-12-31T11:20:25.332" v="4774" actId="255"/>
          <ac:spMkLst>
            <pc:docMk/>
            <pc:sldMk cId="2793866670" sldId="381"/>
            <ac:spMk id="2" creationId="{0C29A787-013D-09F2-351A-FF83B3BAC130}"/>
          </ac:spMkLst>
        </pc:spChg>
        <pc:spChg chg="mod">
          <ac:chgData name="Ječný Ondřej" userId="f79b58e3-03d7-4cc5-8327-d5ca7d366011" providerId="ADAL" clId="{A432ABE6-CD20-4103-A9E1-416AD920965C}" dt="2024-12-31T11:20:28.101" v="4775" actId="1076"/>
          <ac:spMkLst>
            <pc:docMk/>
            <pc:sldMk cId="2793866670" sldId="381"/>
            <ac:spMk id="3" creationId="{E6438692-FF69-B3C2-5453-964127EBF6E9}"/>
          </ac:spMkLst>
        </pc:spChg>
      </pc:sldChg>
      <pc:sldChg chg="modSp add mod">
        <pc:chgData name="Ječný Ondřej" userId="f79b58e3-03d7-4cc5-8327-d5ca7d366011" providerId="ADAL" clId="{A432ABE6-CD20-4103-A9E1-416AD920965C}" dt="2024-12-31T11:18:14.896" v="4732" actId="255"/>
        <pc:sldMkLst>
          <pc:docMk/>
          <pc:sldMk cId="1444371538" sldId="382"/>
        </pc:sldMkLst>
        <pc:spChg chg="mod">
          <ac:chgData name="Ječný Ondřej" userId="f79b58e3-03d7-4cc5-8327-d5ca7d366011" providerId="ADAL" clId="{A432ABE6-CD20-4103-A9E1-416AD920965C}" dt="2024-12-31T11:18:14.896" v="4732" actId="255"/>
          <ac:spMkLst>
            <pc:docMk/>
            <pc:sldMk cId="1444371538" sldId="382"/>
            <ac:spMk id="3" creationId="{A26025C6-26A5-ADDD-D6FB-CDF6E0FC2D88}"/>
          </ac:spMkLst>
        </pc:spChg>
      </pc:sldChg>
      <pc:sldChg chg="delSp modSp add mod">
        <pc:chgData name="Ječný Ondřej" userId="f79b58e3-03d7-4cc5-8327-d5ca7d366011" providerId="ADAL" clId="{A432ABE6-CD20-4103-A9E1-416AD920965C}" dt="2024-12-31T11:26:48.696" v="4842"/>
        <pc:sldMkLst>
          <pc:docMk/>
          <pc:sldMk cId="3914370992" sldId="383"/>
        </pc:sldMkLst>
        <pc:spChg chg="del mod">
          <ac:chgData name="Ječný Ondřej" userId="f79b58e3-03d7-4cc5-8327-d5ca7d366011" providerId="ADAL" clId="{A432ABE6-CD20-4103-A9E1-416AD920965C}" dt="2024-12-31T11:26:48.696" v="4842"/>
          <ac:spMkLst>
            <pc:docMk/>
            <pc:sldMk cId="3914370992" sldId="383"/>
            <ac:spMk id="2" creationId="{9E020A2C-C36B-59C0-35A9-FEF63725338A}"/>
          </ac:spMkLst>
        </pc:spChg>
        <pc:spChg chg="mod">
          <ac:chgData name="Ječný Ondřej" userId="f79b58e3-03d7-4cc5-8327-d5ca7d366011" providerId="ADAL" clId="{A432ABE6-CD20-4103-A9E1-416AD920965C}" dt="2024-12-31T11:26:41.105" v="4840" actId="1076"/>
          <ac:spMkLst>
            <pc:docMk/>
            <pc:sldMk cId="3914370992" sldId="383"/>
            <ac:spMk id="3" creationId="{AE086CEF-C00C-C354-9BD0-97F75138EB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14.01.2025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6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9578B-6A50-E4F8-9151-9C8F16983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1D47C8-FDF4-5BD9-833D-7E4AAAF0B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7262CB5-4E1D-620F-EE08-C090500B4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08EFE5-FE72-49EA-ADD9-24F909F7C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13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1238-3CEB-A080-7CBF-68BE0CB73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FCE698-89AD-F832-BDC9-278E429DC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CB70A94-A366-F1E9-D588-E3E9CAACE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92F6B5-6CF7-9660-C136-95861024F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69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C2239-40E7-B8F0-95F2-301098990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1C32DD-94C5-0252-1CAD-9BEB802F7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59FCCAC-04B1-3D7E-D4F7-F7C4A9368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5CF669-17ED-3781-7781-772664D17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49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83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C7AC5-961D-848A-8E6E-A51BF1754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92ED808-7206-D0C2-EA85-C871ECF86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6CE8174-5813-5AC3-A4C3-863592F24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116CEE-F2CE-FCB5-4846-EAD9EE2A2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48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229A8-DD49-79A8-E980-9666D3DF1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9CA016-6F82-998C-55F0-933C4162B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8152EB-266C-7FA6-6578-7F375E217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02A033-9603-2A10-3689-B42AB78F6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654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46A6-C48F-5B3E-1800-F35AE996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47D6AF-420F-8342-9146-21228222C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E25E0D-19DA-A53D-45D0-BE394AC4B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9FC68-5779-A96B-76E9-04796F80F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489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5C115-821F-C3A7-1EA3-8EA9EA2F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B0DCDE-0D8A-7A6D-C742-F3B362F92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0A317C1-177F-9A88-E39F-43446317C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C0D949-E2D3-363A-21E2-73231F1B3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51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83019-C30A-FC7C-84FF-FA4B29E26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A00941-0183-DE32-0F9E-9243DFDDD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155F41-E2F7-D2E4-2DC1-55C1253D4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0C5C53-4010-53D4-4BFB-1143EE08D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02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0D65-A0FE-7C52-34EE-9B3D909C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11602B6-AB75-7AA3-0966-00E90CD8E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6D3741-AD8E-7616-082D-AA4A6107D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01C580-A1BF-DB29-44AF-1D0433BAC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5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B22D8-C34E-FB19-F447-0DE88BDAC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4AD4E2-FA90-928B-8552-6014362BA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DA07A1-B7D5-EC40-8B23-4FA0F0C36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8BA4D9-2662-5EAC-58D1-89577EE73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709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BEBAB-D42D-F274-524F-1DB5E94C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32895D-1A23-FD73-E77F-950D06DCF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0B7257-82E8-093D-6983-130B9DA14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59D536-F3A2-AE2A-4627-33ECBDE42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675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73F7-BA67-B304-1045-B204C48E5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BD83CD-8283-1615-E6A8-0B1BFC3E3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4866472-19A8-3443-0A22-3F162294D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0DA51E-C693-284B-85AF-DC06ACA57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06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5FB64-201C-3B27-0129-0A6388FA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A54E20-D8F3-E560-5A6B-0028AD5D3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4BD7310-7C24-0044-6F8A-6C01C1501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384C43-54B7-6580-1832-7F4A1075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13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B59A9-997A-8602-8E49-20584F2FB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8B99D0C-0D39-447C-EDBD-C79116D44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3CCB9B-4F1F-BDCD-18D1-FC2801CB6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58C524-ABBE-132C-70EC-595E1C59F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763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3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5112D-41AD-5A02-B95F-66FFE791C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FA21D2F-E194-BA88-9B7C-3AA8E51CC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93A254C-0D19-2E05-97B3-7D693D8BB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A54C0E-15BF-02B9-E6E7-893CFF346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8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81862-3E96-D14F-3B57-EE2121ED9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6937486-C90C-7BD4-0D48-7B936F3EF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BC64C56-A038-F358-2610-550A50AB5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742C0F-A8BC-CA92-8C67-4780C53AC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082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1A531-008F-3A1E-D5C2-77F04B345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3474365-5FBF-4A00-C541-815454DDB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9CE182-94B1-BED5-1127-D0DF365C9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E9CE09-655B-C2D0-192C-1B3C421E3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22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18F4-AF13-9F2A-1C07-D844AC4F5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75D3DF-59EA-D721-321C-2531E786D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54A6131-2E41-861D-BA04-AAEF3E655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4B849E-40B2-6498-0110-9B9D613A9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0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07B76-E097-E978-DABA-783EEF679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5C169B9-0985-2663-DD1D-6C4CD6986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5D34653-BE31-F4DD-4978-1E74BAF60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7C43C5-16DF-FD8C-7A53-ADBDFD594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38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9FC00-689A-7D6A-26DF-459769CFB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C29C7A-1A2C-C4E6-D54C-DCEAB9AFA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24C9FD-3DF3-6C9A-7AAA-1805FC7D9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DED7C1-5C32-C3B8-74F0-B1461B378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58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7CA89-C524-98C8-2960-9349CA17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60E6FA1-C620-E711-A575-B7718F04B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EDED6D-10D1-9B6F-7B56-7002EEC83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458E13-D353-8B70-FDAD-74BC7D334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62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5D0-EC01-4254-ADCD-792177A045E2}" type="datetime1">
              <a:rPr lang="en-US" smtClean="0"/>
              <a:t>1/14/2025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BE4-79D6-4F2A-BABF-28B5F353E93D}" type="datetime1">
              <a:rPr lang="en-US" smtClean="0"/>
              <a:t>1/14/2025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2BC0-70A4-4501-8460-1BE402FCC62E}" type="datetime1">
              <a:rPr lang="en-US" smtClean="0"/>
              <a:t>1/14/2025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7467-DF77-43B2-B29D-EFD7CF560813}" type="datetime1">
              <a:rPr lang="en-US" smtClean="0"/>
              <a:t>1/14/2025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5935-06A8-4D5E-8E14-B20D842D1821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47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9EFD-E9E1-4A09-ACAF-3389190B335A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55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080A-23AF-4EC5-9F8A-5B6D97816237}" type="datetime1">
              <a:rPr lang="en-US" smtClean="0"/>
              <a:t>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09E4-1A89-40EB-8B07-644F2B835041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50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0C28-85C5-4071-8957-93A5F75BE9BD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1810-D394-4300-98CE-D3632E1EC123}" type="datetime1">
              <a:rPr lang="en-US" smtClean="0"/>
              <a:t>1/14/2025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FCD5-4247-402B-8AC4-51509CDB0C11}" type="datetime1">
              <a:rPr lang="en-US" smtClean="0"/>
              <a:t>1/14/2025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6D-98C0-4638-8DA6-0C79CB803F0B}" type="datetime1">
              <a:rPr lang="en-US" smtClean="0"/>
              <a:t>1/14/2025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DF58-BEF1-4E35-B5BB-9750BF37DD6B}" type="datetime1">
              <a:rPr lang="en-US" smtClean="0"/>
              <a:t>1/14/2025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207B-C947-451D-B350-49B5F172CB30}" type="datetime1">
              <a:rPr lang="en-US" smtClean="0"/>
              <a:t>1/14/2025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7B8-FCCD-48C0-972A-387BC0AEC373}" type="datetime1">
              <a:rPr lang="en-US" smtClean="0"/>
              <a:t>1/14/2025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E187-E377-4E04-AA26-7469837D9DA0}" type="datetime1">
              <a:rPr lang="en-US" smtClean="0"/>
              <a:t>1/14/2025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EBC1-4FC3-4962-B282-70B0750E8C8E}" type="datetime1">
              <a:rPr lang="en-US" smtClean="0"/>
              <a:t>1/14/2025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FD78-BAB1-4212-9FC2-7C246766F1C6}" type="datetime1">
              <a:rPr lang="en-US" smtClean="0"/>
              <a:t>1/14/2025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7727" y="0"/>
            <a:ext cx="7764673" cy="5850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55102" y="491709"/>
            <a:ext cx="8737" cy="317711"/>
          </a:xfrm>
          <a:custGeom>
            <a:avLst/>
            <a:gdLst/>
            <a:ahLst/>
            <a:cxnLst/>
            <a:rect l="l" t="t" r="r" b="b"/>
            <a:pathLst>
              <a:path w="8254" h="300355">
                <a:moveTo>
                  <a:pt x="8251" y="0"/>
                </a:moveTo>
                <a:lnTo>
                  <a:pt x="0" y="0"/>
                </a:lnTo>
                <a:lnTo>
                  <a:pt x="0" y="299966"/>
                </a:lnTo>
                <a:lnTo>
                  <a:pt x="8251" y="299966"/>
                </a:lnTo>
                <a:lnTo>
                  <a:pt x="82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1377" y="490176"/>
            <a:ext cx="785037" cy="3199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67409" y="610106"/>
            <a:ext cx="471818" cy="186731"/>
          </a:xfrm>
          <a:custGeom>
            <a:avLst/>
            <a:gdLst/>
            <a:ahLst/>
            <a:cxnLst/>
            <a:rect l="l" t="t" r="r" b="b"/>
            <a:pathLst>
              <a:path w="445770" h="176529">
                <a:moveTo>
                  <a:pt x="200682" y="0"/>
                </a:moveTo>
                <a:lnTo>
                  <a:pt x="151123" y="4645"/>
                </a:lnTo>
                <a:lnTo>
                  <a:pt x="89158" y="17266"/>
                </a:lnTo>
                <a:lnTo>
                  <a:pt x="36207" y="39137"/>
                </a:lnTo>
                <a:lnTo>
                  <a:pt x="4874" y="74662"/>
                </a:lnTo>
                <a:lnTo>
                  <a:pt x="0" y="100998"/>
                </a:lnTo>
                <a:lnTo>
                  <a:pt x="12335" y="135192"/>
                </a:lnTo>
                <a:lnTo>
                  <a:pt x="43416" y="157673"/>
                </a:lnTo>
                <a:lnTo>
                  <a:pt x="86931" y="170574"/>
                </a:lnTo>
                <a:lnTo>
                  <a:pt x="136567" y="176026"/>
                </a:lnTo>
                <a:lnTo>
                  <a:pt x="186013" y="176163"/>
                </a:lnTo>
                <a:lnTo>
                  <a:pt x="228958" y="173118"/>
                </a:lnTo>
                <a:lnTo>
                  <a:pt x="286858" y="163479"/>
                </a:lnTo>
                <a:lnTo>
                  <a:pt x="347115" y="147097"/>
                </a:lnTo>
                <a:lnTo>
                  <a:pt x="397153" y="126197"/>
                </a:lnTo>
                <a:lnTo>
                  <a:pt x="432759" y="106214"/>
                </a:lnTo>
                <a:lnTo>
                  <a:pt x="445367" y="96451"/>
                </a:lnTo>
                <a:lnTo>
                  <a:pt x="428779" y="100950"/>
                </a:lnTo>
                <a:lnTo>
                  <a:pt x="407207" y="107843"/>
                </a:lnTo>
                <a:lnTo>
                  <a:pt x="382059" y="115409"/>
                </a:lnTo>
                <a:lnTo>
                  <a:pt x="336057" y="125177"/>
                </a:lnTo>
                <a:lnTo>
                  <a:pt x="282614" y="129334"/>
                </a:lnTo>
                <a:lnTo>
                  <a:pt x="239568" y="126618"/>
                </a:lnTo>
                <a:lnTo>
                  <a:pt x="192224" y="117360"/>
                </a:lnTo>
                <a:lnTo>
                  <a:pt x="155509" y="97393"/>
                </a:lnTo>
                <a:lnTo>
                  <a:pt x="144349" y="62550"/>
                </a:lnTo>
                <a:lnTo>
                  <a:pt x="153087" y="40123"/>
                </a:lnTo>
                <a:lnTo>
                  <a:pt x="168460" y="23268"/>
                </a:lnTo>
                <a:lnTo>
                  <a:pt x="185861" y="10417"/>
                </a:lnTo>
                <a:lnTo>
                  <a:pt x="20068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0" name="bg object 20"/>
          <p:cNvSpPr/>
          <p:nvPr/>
        </p:nvSpPr>
        <p:spPr>
          <a:xfrm>
            <a:off x="4341318" y="507038"/>
            <a:ext cx="328660" cy="228376"/>
          </a:xfrm>
          <a:custGeom>
            <a:avLst/>
            <a:gdLst/>
            <a:ahLst/>
            <a:cxnLst/>
            <a:rect l="l" t="t" r="r" b="b"/>
            <a:pathLst>
              <a:path w="310514" h="215900">
                <a:moveTo>
                  <a:pt x="244648" y="0"/>
                </a:moveTo>
                <a:lnTo>
                  <a:pt x="258965" y="19485"/>
                </a:lnTo>
                <a:lnTo>
                  <a:pt x="268765" y="42279"/>
                </a:lnTo>
                <a:lnTo>
                  <a:pt x="267882" y="67152"/>
                </a:lnTo>
                <a:lnTo>
                  <a:pt x="233175" y="106867"/>
                </a:lnTo>
                <a:lnTo>
                  <a:pt x="193217" y="132164"/>
                </a:lnTo>
                <a:lnTo>
                  <a:pt x="127904" y="161065"/>
                </a:lnTo>
                <a:lnTo>
                  <a:pt x="83399" y="175076"/>
                </a:lnTo>
                <a:lnTo>
                  <a:pt x="39937" y="184766"/>
                </a:lnTo>
                <a:lnTo>
                  <a:pt x="0" y="189525"/>
                </a:lnTo>
                <a:lnTo>
                  <a:pt x="22647" y="199160"/>
                </a:lnTo>
                <a:lnTo>
                  <a:pt x="43253" y="206093"/>
                </a:lnTo>
                <a:lnTo>
                  <a:pt x="65668" y="210919"/>
                </a:lnTo>
                <a:lnTo>
                  <a:pt x="93747" y="214232"/>
                </a:lnTo>
                <a:lnTo>
                  <a:pt x="122679" y="215514"/>
                </a:lnTo>
                <a:lnTo>
                  <a:pt x="154261" y="214479"/>
                </a:lnTo>
                <a:lnTo>
                  <a:pt x="213649" y="203454"/>
                </a:lnTo>
                <a:lnTo>
                  <a:pt x="251277" y="186292"/>
                </a:lnTo>
                <a:lnTo>
                  <a:pt x="254167" y="183214"/>
                </a:lnTo>
                <a:lnTo>
                  <a:pt x="261889" y="177317"/>
                </a:lnTo>
                <a:lnTo>
                  <a:pt x="296858" y="139071"/>
                </a:lnTo>
                <a:lnTo>
                  <a:pt x="310396" y="84130"/>
                </a:lnTo>
                <a:lnTo>
                  <a:pt x="306949" y="63901"/>
                </a:lnTo>
                <a:lnTo>
                  <a:pt x="299985" y="44942"/>
                </a:lnTo>
                <a:lnTo>
                  <a:pt x="290311" y="30467"/>
                </a:lnTo>
                <a:lnTo>
                  <a:pt x="276233" y="16640"/>
                </a:lnTo>
                <a:lnTo>
                  <a:pt x="260197" y="5728"/>
                </a:lnTo>
                <a:lnTo>
                  <a:pt x="2446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1" name="bg object 21"/>
          <p:cNvSpPr/>
          <p:nvPr/>
        </p:nvSpPr>
        <p:spPr>
          <a:xfrm>
            <a:off x="4150312" y="517921"/>
            <a:ext cx="461737" cy="136354"/>
          </a:xfrm>
          <a:custGeom>
            <a:avLst/>
            <a:gdLst/>
            <a:ahLst/>
            <a:cxnLst/>
            <a:rect l="l" t="t" r="r" b="b"/>
            <a:pathLst>
              <a:path w="436245" h="128904">
                <a:moveTo>
                  <a:pt x="314475" y="0"/>
                </a:moveTo>
                <a:lnTo>
                  <a:pt x="263326" y="4077"/>
                </a:lnTo>
                <a:lnTo>
                  <a:pt x="216863" y="11905"/>
                </a:lnTo>
                <a:lnTo>
                  <a:pt x="154208" y="30499"/>
                </a:lnTo>
                <a:lnTo>
                  <a:pt x="100684" y="54700"/>
                </a:lnTo>
                <a:lnTo>
                  <a:pt x="56801" y="81268"/>
                </a:lnTo>
                <a:lnTo>
                  <a:pt x="23070" y="106965"/>
                </a:lnTo>
                <a:lnTo>
                  <a:pt x="0" y="128553"/>
                </a:lnTo>
                <a:lnTo>
                  <a:pt x="12328" y="124784"/>
                </a:lnTo>
                <a:lnTo>
                  <a:pt x="27103" y="119509"/>
                </a:lnTo>
                <a:lnTo>
                  <a:pt x="43079" y="113281"/>
                </a:lnTo>
                <a:lnTo>
                  <a:pt x="59011" y="106651"/>
                </a:lnTo>
                <a:lnTo>
                  <a:pt x="71870" y="101654"/>
                </a:lnTo>
                <a:lnTo>
                  <a:pt x="112370" y="90274"/>
                </a:lnTo>
                <a:lnTo>
                  <a:pt x="167434" y="80019"/>
                </a:lnTo>
                <a:lnTo>
                  <a:pt x="222020" y="75826"/>
                </a:lnTo>
                <a:lnTo>
                  <a:pt x="262143" y="77342"/>
                </a:lnTo>
                <a:lnTo>
                  <a:pt x="298074" y="84223"/>
                </a:lnTo>
                <a:lnTo>
                  <a:pt x="328018" y="97924"/>
                </a:lnTo>
                <a:lnTo>
                  <a:pt x="350183" y="119898"/>
                </a:lnTo>
                <a:lnTo>
                  <a:pt x="378158" y="105109"/>
                </a:lnTo>
                <a:lnTo>
                  <a:pt x="404630" y="87926"/>
                </a:lnTo>
                <a:lnTo>
                  <a:pt x="425385" y="69548"/>
                </a:lnTo>
                <a:lnTo>
                  <a:pt x="436208" y="51171"/>
                </a:lnTo>
                <a:lnTo>
                  <a:pt x="431175" y="25258"/>
                </a:lnTo>
                <a:lnTo>
                  <a:pt x="404885" y="9091"/>
                </a:lnTo>
                <a:lnTo>
                  <a:pt x="363823" y="1171"/>
                </a:lnTo>
                <a:lnTo>
                  <a:pt x="314475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2" name="bg object 22"/>
          <p:cNvSpPr/>
          <p:nvPr/>
        </p:nvSpPr>
        <p:spPr>
          <a:xfrm>
            <a:off x="4226775" y="637357"/>
            <a:ext cx="79308" cy="42988"/>
          </a:xfrm>
          <a:custGeom>
            <a:avLst/>
            <a:gdLst/>
            <a:ahLst/>
            <a:cxnLst/>
            <a:rect l="l" t="t" r="r" b="b"/>
            <a:pathLst>
              <a:path w="74929" h="40640">
                <a:moveTo>
                  <a:pt x="34185" y="0"/>
                </a:moveTo>
                <a:lnTo>
                  <a:pt x="28756" y="15515"/>
                </a:lnTo>
                <a:lnTo>
                  <a:pt x="0" y="19771"/>
                </a:lnTo>
                <a:lnTo>
                  <a:pt x="25344" y="24898"/>
                </a:lnTo>
                <a:lnTo>
                  <a:pt x="19522" y="40402"/>
                </a:lnTo>
                <a:lnTo>
                  <a:pt x="40629" y="28061"/>
                </a:lnTo>
                <a:lnTo>
                  <a:pt x="65779" y="33387"/>
                </a:lnTo>
                <a:lnTo>
                  <a:pt x="53466" y="20638"/>
                </a:lnTo>
                <a:lnTo>
                  <a:pt x="74847" y="8427"/>
                </a:lnTo>
                <a:lnTo>
                  <a:pt x="46130" y="12880"/>
                </a:lnTo>
                <a:lnTo>
                  <a:pt x="341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0436" y="704043"/>
            <a:ext cx="138240" cy="7148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278975" y="553424"/>
            <a:ext cx="317234" cy="57766"/>
          </a:xfrm>
          <a:custGeom>
            <a:avLst/>
            <a:gdLst/>
            <a:ahLst/>
            <a:cxnLst/>
            <a:rect l="l" t="t" r="r" b="b"/>
            <a:pathLst>
              <a:path w="299720" h="54609">
                <a:moveTo>
                  <a:pt x="85483" y="9652"/>
                </a:moveTo>
                <a:lnTo>
                  <a:pt x="63525" y="14820"/>
                </a:lnTo>
                <a:lnTo>
                  <a:pt x="38836" y="22174"/>
                </a:lnTo>
                <a:lnTo>
                  <a:pt x="16103" y="30010"/>
                </a:lnTo>
                <a:lnTo>
                  <a:pt x="0" y="36677"/>
                </a:lnTo>
                <a:lnTo>
                  <a:pt x="10490" y="34010"/>
                </a:lnTo>
                <a:lnTo>
                  <a:pt x="53505" y="25133"/>
                </a:lnTo>
                <a:lnTo>
                  <a:pt x="79184" y="20129"/>
                </a:lnTo>
                <a:lnTo>
                  <a:pt x="85483" y="9652"/>
                </a:lnTo>
                <a:close/>
              </a:path>
              <a:path w="299720" h="54609">
                <a:moveTo>
                  <a:pt x="207987" y="3276"/>
                </a:moveTo>
                <a:lnTo>
                  <a:pt x="189115" y="990"/>
                </a:lnTo>
                <a:lnTo>
                  <a:pt x="170002" y="0"/>
                </a:lnTo>
                <a:lnTo>
                  <a:pt x="149567" y="495"/>
                </a:lnTo>
                <a:lnTo>
                  <a:pt x="126758" y="2667"/>
                </a:lnTo>
                <a:lnTo>
                  <a:pt x="118694" y="15684"/>
                </a:lnTo>
                <a:lnTo>
                  <a:pt x="138341" y="14452"/>
                </a:lnTo>
                <a:lnTo>
                  <a:pt x="158838" y="14300"/>
                </a:lnTo>
                <a:lnTo>
                  <a:pt x="179006" y="15278"/>
                </a:lnTo>
                <a:lnTo>
                  <a:pt x="197675" y="17462"/>
                </a:lnTo>
                <a:lnTo>
                  <a:pt x="207987" y="3276"/>
                </a:lnTo>
                <a:close/>
              </a:path>
              <a:path w="299720" h="54609">
                <a:moveTo>
                  <a:pt x="299339" y="40843"/>
                </a:moveTo>
                <a:lnTo>
                  <a:pt x="286766" y="31813"/>
                </a:lnTo>
                <a:lnTo>
                  <a:pt x="273672" y="24282"/>
                </a:lnTo>
                <a:lnTo>
                  <a:pt x="259715" y="17830"/>
                </a:lnTo>
                <a:lnTo>
                  <a:pt x="245516" y="12700"/>
                </a:lnTo>
                <a:lnTo>
                  <a:pt x="234721" y="26987"/>
                </a:lnTo>
                <a:lnTo>
                  <a:pt x="244906" y="31064"/>
                </a:lnTo>
                <a:lnTo>
                  <a:pt x="255524" y="36118"/>
                </a:lnTo>
                <a:lnTo>
                  <a:pt x="266115" y="42011"/>
                </a:lnTo>
                <a:lnTo>
                  <a:pt x="276199" y="48628"/>
                </a:lnTo>
                <a:lnTo>
                  <a:pt x="278206" y="50063"/>
                </a:lnTo>
                <a:lnTo>
                  <a:pt x="282841" y="54254"/>
                </a:lnTo>
                <a:lnTo>
                  <a:pt x="283070" y="54508"/>
                </a:lnTo>
                <a:lnTo>
                  <a:pt x="288480" y="50584"/>
                </a:lnTo>
                <a:lnTo>
                  <a:pt x="296430" y="44005"/>
                </a:lnTo>
                <a:lnTo>
                  <a:pt x="299339" y="40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5" name="bg object 25"/>
          <p:cNvSpPr/>
          <p:nvPr/>
        </p:nvSpPr>
        <p:spPr>
          <a:xfrm>
            <a:off x="4441087" y="618915"/>
            <a:ext cx="202976" cy="104784"/>
          </a:xfrm>
          <a:custGeom>
            <a:avLst/>
            <a:gdLst/>
            <a:ahLst/>
            <a:cxnLst/>
            <a:rect l="l" t="t" r="r" b="b"/>
            <a:pathLst>
              <a:path w="191770" h="99059">
                <a:moveTo>
                  <a:pt x="79857" y="90881"/>
                </a:moveTo>
                <a:lnTo>
                  <a:pt x="74256" y="77368"/>
                </a:lnTo>
                <a:lnTo>
                  <a:pt x="76212" y="73787"/>
                </a:lnTo>
                <a:lnTo>
                  <a:pt x="70446" y="73812"/>
                </a:lnTo>
                <a:lnTo>
                  <a:pt x="62560" y="72885"/>
                </a:lnTo>
                <a:lnTo>
                  <a:pt x="53352" y="68122"/>
                </a:lnTo>
                <a:lnTo>
                  <a:pt x="41452" y="65417"/>
                </a:lnTo>
                <a:lnTo>
                  <a:pt x="28054" y="66548"/>
                </a:lnTo>
                <a:lnTo>
                  <a:pt x="18478" y="70967"/>
                </a:lnTo>
                <a:lnTo>
                  <a:pt x="18084" y="78092"/>
                </a:lnTo>
                <a:lnTo>
                  <a:pt x="20358" y="81534"/>
                </a:lnTo>
                <a:lnTo>
                  <a:pt x="24803" y="83350"/>
                </a:lnTo>
                <a:lnTo>
                  <a:pt x="28562" y="84251"/>
                </a:lnTo>
                <a:lnTo>
                  <a:pt x="60388" y="79121"/>
                </a:lnTo>
                <a:lnTo>
                  <a:pt x="49022" y="83108"/>
                </a:lnTo>
                <a:lnTo>
                  <a:pt x="31750" y="87020"/>
                </a:lnTo>
                <a:lnTo>
                  <a:pt x="13690" y="90131"/>
                </a:lnTo>
                <a:lnTo>
                  <a:pt x="0" y="91643"/>
                </a:lnTo>
                <a:lnTo>
                  <a:pt x="22529" y="95211"/>
                </a:lnTo>
                <a:lnTo>
                  <a:pt x="38442" y="88620"/>
                </a:lnTo>
                <a:lnTo>
                  <a:pt x="45110" y="94526"/>
                </a:lnTo>
                <a:lnTo>
                  <a:pt x="53378" y="97688"/>
                </a:lnTo>
                <a:lnTo>
                  <a:pt x="61976" y="98526"/>
                </a:lnTo>
                <a:lnTo>
                  <a:pt x="69646" y="97472"/>
                </a:lnTo>
                <a:lnTo>
                  <a:pt x="74866" y="96037"/>
                </a:lnTo>
                <a:lnTo>
                  <a:pt x="79857" y="90881"/>
                </a:lnTo>
                <a:close/>
              </a:path>
              <a:path w="191770" h="99059">
                <a:moveTo>
                  <a:pt x="148767" y="49974"/>
                </a:moveTo>
                <a:lnTo>
                  <a:pt x="143027" y="40932"/>
                </a:lnTo>
                <a:lnTo>
                  <a:pt x="144081" y="37782"/>
                </a:lnTo>
                <a:lnTo>
                  <a:pt x="139776" y="39077"/>
                </a:lnTo>
                <a:lnTo>
                  <a:pt x="131572" y="39522"/>
                </a:lnTo>
                <a:lnTo>
                  <a:pt x="124167" y="37973"/>
                </a:lnTo>
                <a:lnTo>
                  <a:pt x="114998" y="38557"/>
                </a:lnTo>
                <a:lnTo>
                  <a:pt x="105143" y="42418"/>
                </a:lnTo>
                <a:lnTo>
                  <a:pt x="98526" y="47904"/>
                </a:lnTo>
                <a:lnTo>
                  <a:pt x="99047" y="53416"/>
                </a:lnTo>
                <a:lnTo>
                  <a:pt x="101142" y="55537"/>
                </a:lnTo>
                <a:lnTo>
                  <a:pt x="106870" y="56527"/>
                </a:lnTo>
                <a:lnTo>
                  <a:pt x="109778" y="56375"/>
                </a:lnTo>
                <a:lnTo>
                  <a:pt x="132892" y="45377"/>
                </a:lnTo>
                <a:lnTo>
                  <a:pt x="124891" y="50927"/>
                </a:lnTo>
                <a:lnTo>
                  <a:pt x="112483" y="57772"/>
                </a:lnTo>
                <a:lnTo>
                  <a:pt x="99390" y="64173"/>
                </a:lnTo>
                <a:lnTo>
                  <a:pt x="89369" y="68389"/>
                </a:lnTo>
                <a:lnTo>
                  <a:pt x="102870" y="68287"/>
                </a:lnTo>
                <a:lnTo>
                  <a:pt x="117652" y="57505"/>
                </a:lnTo>
                <a:lnTo>
                  <a:pt x="123405" y="61290"/>
                </a:lnTo>
                <a:lnTo>
                  <a:pt x="130340" y="63385"/>
                </a:lnTo>
                <a:lnTo>
                  <a:pt x="137680" y="63144"/>
                </a:lnTo>
                <a:lnTo>
                  <a:pt x="144678" y="59944"/>
                </a:lnTo>
                <a:lnTo>
                  <a:pt x="148336" y="57238"/>
                </a:lnTo>
                <a:lnTo>
                  <a:pt x="148767" y="49974"/>
                </a:lnTo>
                <a:close/>
              </a:path>
              <a:path w="191770" h="99059">
                <a:moveTo>
                  <a:pt x="191541" y="12484"/>
                </a:moveTo>
                <a:lnTo>
                  <a:pt x="188531" y="7531"/>
                </a:lnTo>
                <a:lnTo>
                  <a:pt x="181190" y="3606"/>
                </a:lnTo>
                <a:lnTo>
                  <a:pt x="179895" y="2552"/>
                </a:lnTo>
                <a:lnTo>
                  <a:pt x="179273" y="0"/>
                </a:lnTo>
                <a:lnTo>
                  <a:pt x="176441" y="1854"/>
                </a:lnTo>
                <a:lnTo>
                  <a:pt x="170065" y="3911"/>
                </a:lnTo>
                <a:lnTo>
                  <a:pt x="163398" y="4318"/>
                </a:lnTo>
                <a:lnTo>
                  <a:pt x="156311" y="6680"/>
                </a:lnTo>
                <a:lnTo>
                  <a:pt x="150190" y="11595"/>
                </a:lnTo>
                <a:lnTo>
                  <a:pt x="147421" y="17043"/>
                </a:lnTo>
                <a:lnTo>
                  <a:pt x="150393" y="21018"/>
                </a:lnTo>
                <a:lnTo>
                  <a:pt x="153035" y="22136"/>
                </a:lnTo>
                <a:lnTo>
                  <a:pt x="158102" y="21666"/>
                </a:lnTo>
                <a:lnTo>
                  <a:pt x="160375" y="20955"/>
                </a:lnTo>
                <a:lnTo>
                  <a:pt x="173824" y="7950"/>
                </a:lnTo>
                <a:lnTo>
                  <a:pt x="169964" y="13754"/>
                </a:lnTo>
                <a:lnTo>
                  <a:pt x="163169" y="21424"/>
                </a:lnTo>
                <a:lnTo>
                  <a:pt x="155625" y="28892"/>
                </a:lnTo>
                <a:lnTo>
                  <a:pt x="149542" y="34112"/>
                </a:lnTo>
                <a:lnTo>
                  <a:pt x="160324" y="31203"/>
                </a:lnTo>
                <a:lnTo>
                  <a:pt x="167208" y="20129"/>
                </a:lnTo>
                <a:lnTo>
                  <a:pt x="173570" y="21996"/>
                </a:lnTo>
                <a:lnTo>
                  <a:pt x="180086" y="22542"/>
                </a:lnTo>
                <a:lnTo>
                  <a:pt x="185813" y="20929"/>
                </a:lnTo>
                <a:lnTo>
                  <a:pt x="189826" y="16332"/>
                </a:lnTo>
                <a:lnTo>
                  <a:pt x="191541" y="12484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0752" y="432599"/>
            <a:ext cx="1462752" cy="43508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46635" y="460675"/>
            <a:ext cx="568602" cy="378836"/>
          </a:xfrm>
          <a:custGeom>
            <a:avLst/>
            <a:gdLst/>
            <a:ahLst/>
            <a:cxnLst/>
            <a:rect l="l" t="t" r="r" b="b"/>
            <a:pathLst>
              <a:path w="537210" h="358140">
                <a:moveTo>
                  <a:pt x="536680" y="0"/>
                </a:moveTo>
                <a:lnTo>
                  <a:pt x="0" y="0"/>
                </a:lnTo>
                <a:lnTo>
                  <a:pt x="0" y="357789"/>
                </a:lnTo>
                <a:lnTo>
                  <a:pt x="536680" y="357789"/>
                </a:lnTo>
                <a:lnTo>
                  <a:pt x="53668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8" name="bg object 28"/>
          <p:cNvSpPr/>
          <p:nvPr/>
        </p:nvSpPr>
        <p:spPr>
          <a:xfrm>
            <a:off x="1210945" y="505950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69" y="13539"/>
                </a:lnTo>
                <a:lnTo>
                  <a:pt x="0" y="13525"/>
                </a:lnTo>
                <a:lnTo>
                  <a:pt x="11494" y="21790"/>
                </a:lnTo>
                <a:lnTo>
                  <a:pt x="7185" y="35153"/>
                </a:lnTo>
                <a:lnTo>
                  <a:pt x="18511" y="26892"/>
                </a:lnTo>
                <a:lnTo>
                  <a:pt x="29836" y="35153"/>
                </a:lnTo>
                <a:lnTo>
                  <a:pt x="25524" y="21790"/>
                </a:lnTo>
                <a:lnTo>
                  <a:pt x="37029" y="13525"/>
                </a:lnTo>
                <a:lnTo>
                  <a:pt x="22848" y="13525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3530" y="522587"/>
            <a:ext cx="84571" cy="8266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086876" y="629962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5" y="0"/>
                </a:moveTo>
                <a:lnTo>
                  <a:pt x="14177" y="13572"/>
                </a:lnTo>
                <a:lnTo>
                  <a:pt x="0" y="13543"/>
                </a:lnTo>
                <a:lnTo>
                  <a:pt x="11502" y="21809"/>
                </a:lnTo>
                <a:lnTo>
                  <a:pt x="7189" y="35168"/>
                </a:lnTo>
                <a:lnTo>
                  <a:pt x="18515" y="26906"/>
                </a:lnTo>
                <a:lnTo>
                  <a:pt x="29833" y="35168"/>
                </a:lnTo>
                <a:lnTo>
                  <a:pt x="25530" y="21809"/>
                </a:lnTo>
                <a:lnTo>
                  <a:pt x="37021" y="13543"/>
                </a:lnTo>
                <a:lnTo>
                  <a:pt x="22852" y="13543"/>
                </a:lnTo>
                <a:lnTo>
                  <a:pt x="18515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3530" y="692064"/>
            <a:ext cx="84662" cy="82649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210953" y="753974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0" y="0"/>
                </a:moveTo>
                <a:lnTo>
                  <a:pt x="14179" y="13558"/>
                </a:lnTo>
                <a:lnTo>
                  <a:pt x="0" y="13543"/>
                </a:lnTo>
                <a:lnTo>
                  <a:pt x="11494" y="21805"/>
                </a:lnTo>
                <a:lnTo>
                  <a:pt x="7195" y="35172"/>
                </a:lnTo>
                <a:lnTo>
                  <a:pt x="18517" y="26906"/>
                </a:lnTo>
                <a:lnTo>
                  <a:pt x="29836" y="35172"/>
                </a:lnTo>
                <a:lnTo>
                  <a:pt x="25527" y="21805"/>
                </a:lnTo>
                <a:lnTo>
                  <a:pt x="37029" y="13543"/>
                </a:lnTo>
                <a:lnTo>
                  <a:pt x="22848" y="13543"/>
                </a:lnTo>
                <a:lnTo>
                  <a:pt x="18510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72917" y="692064"/>
            <a:ext cx="84649" cy="8264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334850" y="629791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77" y="13557"/>
                </a:lnTo>
                <a:lnTo>
                  <a:pt x="0" y="13539"/>
                </a:lnTo>
                <a:lnTo>
                  <a:pt x="11502" y="21804"/>
                </a:lnTo>
                <a:lnTo>
                  <a:pt x="7195" y="35167"/>
                </a:lnTo>
                <a:lnTo>
                  <a:pt x="18511" y="26890"/>
                </a:lnTo>
                <a:lnTo>
                  <a:pt x="29833" y="35167"/>
                </a:lnTo>
                <a:lnTo>
                  <a:pt x="25530" y="21804"/>
                </a:lnTo>
                <a:lnTo>
                  <a:pt x="37033" y="13539"/>
                </a:lnTo>
                <a:lnTo>
                  <a:pt x="22856" y="13539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73084" y="522602"/>
            <a:ext cx="84483" cy="8245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4883" y="459215"/>
            <a:ext cx="845572" cy="38102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64198" y="429885"/>
            <a:ext cx="1051786" cy="440612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-762" y="1510990"/>
            <a:ext cx="298415" cy="1957316"/>
          </a:xfrm>
          <a:custGeom>
            <a:avLst/>
            <a:gdLst/>
            <a:ahLst/>
            <a:cxnLst/>
            <a:rect l="l" t="t" r="r" b="b"/>
            <a:pathLst>
              <a:path w="281940" h="1850389">
                <a:moveTo>
                  <a:pt x="281656" y="0"/>
                </a:moveTo>
                <a:lnTo>
                  <a:pt x="0" y="0"/>
                </a:lnTo>
                <a:lnTo>
                  <a:pt x="0" y="1850186"/>
                </a:lnTo>
                <a:lnTo>
                  <a:pt x="281656" y="185018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39" name="bg object 39"/>
          <p:cNvSpPr/>
          <p:nvPr/>
        </p:nvSpPr>
        <p:spPr>
          <a:xfrm>
            <a:off x="-762" y="4220476"/>
            <a:ext cx="298415" cy="1854548"/>
          </a:xfrm>
          <a:custGeom>
            <a:avLst/>
            <a:gdLst/>
            <a:ahLst/>
            <a:cxnLst/>
            <a:rect l="l" t="t" r="r" b="b"/>
            <a:pathLst>
              <a:path w="281940" h="1753235">
                <a:moveTo>
                  <a:pt x="281656" y="0"/>
                </a:moveTo>
                <a:lnTo>
                  <a:pt x="0" y="0"/>
                </a:lnTo>
                <a:lnTo>
                  <a:pt x="0" y="1752796"/>
                </a:lnTo>
                <a:lnTo>
                  <a:pt x="281656" y="175279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5" y="6377940"/>
            <a:ext cx="39035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BF11-B7FC-4859-86AD-6532BEAAA3AC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02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vcr.cz/clanek/centralni-nakup-statu-ict-produktu.aspx" TargetMode="External"/><Relationship Id="rId4" Type="http://schemas.openxmlformats.org/officeDocument/2006/relationships/hyperlink" Target="https://www.mfcr.cz/cs/ministerstvo/zakladni-informace/hospodareni-resortu/verejne-zakazky-a-spolecny-naku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fcr.cz/cs/ministerstvo/zakladni-informace/hospodareni-resortu/verejne-zakazky-a-spolecny-nakup/zavazne-technicke-standardy/technicky-standard-kancelarskych-potreb-34590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www.mfcr.cz/cs/ministerstvo/zakladni-informace/hospodareni-resortu/verejne-zakazky-a-spolecny-nakup/zavazne-technicke-standardy/technicky-standard-pro-xerograficky-papi-3486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fcr.cz/cs/ministerstvo/zakladni-informace/hospodareni-resortu/verejne-zakazky-a-spolecny-nakup/zavazne-technicke-standardy/technicky-standard-osobnich-vozidel-22894" TargetMode="External"/><Relationship Id="rId5" Type="http://schemas.openxmlformats.org/officeDocument/2006/relationships/hyperlink" Target="https://www.mfcr.cz/cs/ministerstvo/zakladni-informace/hospodareni-resortu/verejne-zakazky-a-spolecny-nakup/zavazne-technicke-standardy/technicky-standard-ict-komodit-osobni-po-35387" TargetMode="External"/><Relationship Id="rId4" Type="http://schemas.openxmlformats.org/officeDocument/2006/relationships/hyperlink" Target="https://portal-vz.cz/spolecny-nakup/" TargetMode="External"/><Relationship Id="rId9" Type="http://schemas.openxmlformats.org/officeDocument/2006/relationships/hyperlink" Target="https://www.mfcr.cz/cs/ministerstvo/zakladni-informace/hospodareni-resortu/verejne-zakazky-a-spolecny-nakup/zavazne-technicke-standardy/technicky-standard-uklidovych-sluzeb-3459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ortal-vz.cz/wp-content/uploads/2019/06/Predbezne-trzni-konzultace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svz.nipez.cz/ciselniky/nipez" TargetMode="External"/><Relationship Id="rId4" Type="http://schemas.openxmlformats.org/officeDocument/2006/relationships/hyperlink" Target="https://isvz.nipez.cz/ciselniky/cp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-vz.cz/elektronicke-zadavani-verejnych-zakazek/seznam-certifikovanych-el-nastroju-dle-zakona-c-134-2016-sb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-vz.cz/wp-content/uploads/2019/06/METODIKA-PRO-HODNOCENI-NABIDEK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ia.gov.cz/egovernment/registr-smluv/kdo-ne-musi-publikova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hyperlink" Target="https://www.mfcr.cz/cs/kontrola-a-regulace/rizeni-a-kontrola-verejnych-financi/metodicka-podpora-chj/2016/metodicky-pokyn-chj-c-3--metodika-verejn-255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sp.cz/sqw/historie.sqw?o=9&amp;t=72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zakonyprolidi.cz/cs/2016-17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4637" y="5632277"/>
            <a:ext cx="10722725" cy="643516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ctr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Ondřej Ječný</a:t>
            </a:r>
          </a:p>
          <a:p>
            <a:pPr marL="14777" marR="5374" algn="ctr" defTabSz="967252">
              <a:lnSpc>
                <a:spcPct val="114500"/>
              </a:lnSpc>
            </a:pPr>
            <a:r>
              <a:rPr lang="cs-CZ" kern="0" dirty="0">
                <a:solidFill>
                  <a:srgbClr val="00A650"/>
                </a:solidFill>
                <a:latin typeface="Montserrat"/>
              </a:rPr>
              <a:t>odbor strategií, práva a podpory veřejného investování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43C1F1F-DDD3-A779-2F54-DE60301F332C}"/>
              </a:ext>
            </a:extLst>
          </p:cNvPr>
          <p:cNvSpPr txBox="1">
            <a:spLocks/>
          </p:cNvSpPr>
          <p:nvPr/>
        </p:nvSpPr>
        <p:spPr>
          <a:xfrm>
            <a:off x="2024061" y="1896502"/>
            <a:ext cx="8143875" cy="2212403"/>
          </a:xfrm>
          <a:prstGeom prst="rect">
            <a:avLst/>
          </a:prstGeom>
        </p:spPr>
        <p:txBody>
          <a:bodyPr vert="horz" wrap="square" lIns="0" tIns="17464" rIns="0" bIns="0" rtlCol="0">
            <a:spAutoFit/>
          </a:bodyPr>
          <a:lstStyle>
            <a:lvl1pPr marL="0">
              <a:defRPr sz="4707" b="1" i="0">
                <a:solidFill>
                  <a:srgbClr val="014EA2"/>
                </a:solidFill>
                <a:latin typeface="Montserrat"/>
                <a:ea typeface="+mn-ea"/>
                <a:cs typeface="Montserrat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3600" kern="0" spc="-11" dirty="0"/>
              <a:t>Tvorba zadávací dokumentace u veřejných zakázek malého rozsahu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03E7C6-0074-E5DB-5F4F-1A7EACE32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3284057-C0F7-62A2-1A61-CC1D9D4C6D18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2508749-26D7-A32A-F6F7-A3DBDFD31448}"/>
              </a:ext>
            </a:extLst>
          </p:cNvPr>
          <p:cNvSpPr txBox="1"/>
          <p:nvPr/>
        </p:nvSpPr>
        <p:spPr>
          <a:xfrm>
            <a:off x="1232423" y="1378634"/>
            <a:ext cx="107763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Centrální nákup státu - dobrovolný nákup komodit</a:t>
            </a:r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buClr>
                <a:srgbClr val="00B050"/>
              </a:buClr>
            </a:pPr>
            <a:r>
              <a:rPr lang="cs-CZ" dirty="0"/>
              <a:t>Centrálním nákupem státu se rozumí dobrovolný Společný nákup pro Pověřující zadavatele z řad subjektů veřejné správy zabezpečovaný Ministerstvem financí nebo Ministerstvem vnitra. </a:t>
            </a:r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buClr>
                <a:srgbClr val="00B050"/>
              </a:buClr>
            </a:pPr>
            <a:r>
              <a:rPr lang="cs-CZ" b="1" u="sng" dirty="0"/>
              <a:t>Ministerstvo financí </a:t>
            </a:r>
            <a:r>
              <a:rPr lang="cs-CZ" dirty="0"/>
              <a:t>je Centrálním zadavatelem pro osobní vozidla kategorie M1 v kategorii NIPEZ 34110000-1 Osobní vozidla, včetně přidružených služeb </a:t>
            </a:r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buClr>
                <a:srgbClr val="00B050"/>
              </a:buClr>
            </a:pPr>
            <a:r>
              <a:rPr lang="cs-CZ" dirty="0">
                <a:hlinkClick r:id="rId4"/>
              </a:rPr>
              <a:t>WEB: Veřejné zakázky a společný nákup | Ministerstvo financí ČR</a:t>
            </a:r>
            <a:endParaRPr lang="cs-CZ" dirty="0"/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buClr>
                <a:srgbClr val="00B050"/>
              </a:buClr>
            </a:pPr>
            <a:r>
              <a:rPr lang="cs-CZ" b="1" u="sng" dirty="0"/>
              <a:t>Ministerstvo vnitra </a:t>
            </a:r>
            <a:r>
              <a:rPr lang="cs-CZ" dirty="0"/>
              <a:t>je Centrálním zadavatelem pro Softwarové produkty v kategorii NIPEZ 07 a ICT komodity v kategorii NIPEZ 06</a:t>
            </a:r>
          </a:p>
          <a:p>
            <a:pPr algn="just"/>
            <a:endParaRPr lang="cs-CZ" dirty="0"/>
          </a:p>
          <a:p>
            <a:pPr algn="just"/>
            <a:r>
              <a:rPr lang="cs-CZ" dirty="0">
                <a:hlinkClick r:id="rId5"/>
              </a:rPr>
              <a:t>WEB: Centrální nákup státu ICT produktů - Ministerstvo vnitra České republiky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34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DE51A-58F7-E32D-8D09-61F55A04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448C06A-24B8-E03A-3840-8178E25DAA8A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116AE0F-080A-3DEE-D20D-8314EE3D751E}"/>
              </a:ext>
            </a:extLst>
          </p:cNvPr>
          <p:cNvSpPr txBox="1"/>
          <p:nvPr/>
        </p:nvSpPr>
        <p:spPr>
          <a:xfrm>
            <a:off x="1219897" y="1441264"/>
            <a:ext cx="107763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Meziresortní společný nákup - dobrovolný nákup komodit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400" dirty="0"/>
              <a:t>Meziresortním společným nákupem se rozumí dobrovolný nákup pro Pověřující zadavatele z řad subjektů veřejné správy, kteří projevili zájem o Společný nákup realizovaný Centrálním zadavatelem, určeným Resortem, krajem nebo jiným centrálním zadavatelem.</a:t>
            </a:r>
          </a:p>
          <a:p>
            <a:pPr algn="just">
              <a:buClr>
                <a:srgbClr val="00B050"/>
              </a:buClr>
            </a:pPr>
            <a:endParaRPr lang="cs-CZ" sz="2400" b="1" dirty="0"/>
          </a:p>
          <a:p>
            <a:pPr algn="just">
              <a:buClr>
                <a:srgbClr val="00B050"/>
              </a:buClr>
            </a:pPr>
            <a:r>
              <a:rPr lang="cs-CZ" sz="2400" dirty="0">
                <a:hlinkClick r:id="rId4"/>
              </a:rPr>
              <a:t>Společný nákup - Portál o veřejných zakázkách</a:t>
            </a:r>
            <a:endParaRPr lang="cs-CZ" sz="2400" dirty="0"/>
          </a:p>
          <a:p>
            <a:pPr algn="just">
              <a:buClr>
                <a:srgbClr val="00B050"/>
              </a:buClr>
            </a:pPr>
            <a:endParaRPr lang="cs-CZ" sz="2400" b="1" dirty="0"/>
          </a:p>
          <a:p>
            <a:pPr algn="just">
              <a:buClr>
                <a:srgbClr val="00B050"/>
              </a:buClr>
            </a:pPr>
            <a:r>
              <a:rPr lang="cs-CZ" sz="2400" b="1" dirty="0"/>
              <a:t>Závazné technické standardy – ministerstva a jejich resortní organizace</a:t>
            </a:r>
          </a:p>
          <a:p>
            <a:pPr algn="just">
              <a:buClr>
                <a:srgbClr val="00B050"/>
              </a:buClr>
            </a:pPr>
            <a:endParaRPr lang="cs-CZ" sz="2400" b="1" dirty="0"/>
          </a:p>
          <a:p>
            <a:r>
              <a:rPr lang="cs-CZ" sz="16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ICT komodit - osobní počítače, notebooky a monitory</a:t>
            </a:r>
            <a:endParaRPr lang="cs-CZ" sz="1600" dirty="0">
              <a:solidFill>
                <a:schemeClr val="accent1"/>
              </a:solidFill>
            </a:endParaRPr>
          </a:p>
          <a:p>
            <a:r>
              <a:rPr lang="cs-CZ" sz="16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osobních vozidel</a:t>
            </a:r>
            <a:endParaRPr lang="cs-CZ" sz="1600" dirty="0">
              <a:solidFill>
                <a:schemeClr val="accent1"/>
              </a:solidFill>
            </a:endParaRPr>
          </a:p>
          <a:p>
            <a:r>
              <a:rPr lang="cs-CZ" sz="16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pro xerografický papír</a:t>
            </a:r>
            <a:endParaRPr lang="cs-CZ" sz="1600" dirty="0">
              <a:solidFill>
                <a:schemeClr val="accent1"/>
              </a:solidFill>
            </a:endParaRPr>
          </a:p>
          <a:p>
            <a:r>
              <a:rPr lang="cs-CZ" sz="16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kancelářských potřeb</a:t>
            </a:r>
            <a:endParaRPr lang="cs-CZ" sz="1600" dirty="0">
              <a:solidFill>
                <a:schemeClr val="accent1"/>
              </a:solidFill>
            </a:endParaRPr>
          </a:p>
          <a:p>
            <a:r>
              <a:rPr lang="cs-CZ" sz="16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úklidových služeb</a:t>
            </a:r>
            <a:endParaRPr lang="cs-CZ" sz="1600" dirty="0">
              <a:solidFill>
                <a:schemeClr val="accent1"/>
              </a:solidFill>
            </a:endParaRPr>
          </a:p>
          <a:p>
            <a:pPr algn="just">
              <a:buClr>
                <a:srgbClr val="00B050"/>
              </a:buClr>
            </a:pPr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45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7BC9D-0F18-62B5-7ADC-1F1496AA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B55E59F-DEEA-6E73-42BA-A92B9BAF7DD2}"/>
              </a:ext>
            </a:extLst>
          </p:cNvPr>
          <p:cNvSpPr txBox="1"/>
          <p:nvPr/>
        </p:nvSpPr>
        <p:spPr>
          <a:xfrm>
            <a:off x="260604" y="866394"/>
            <a:ext cx="1092513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Průzkum trhu, předběžné tržní konzultace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929286-11B5-18A0-04BC-1882D9EDDF3F}"/>
              </a:ext>
            </a:extLst>
          </p:cNvPr>
          <p:cNvSpPr txBox="1"/>
          <p:nvPr/>
        </p:nvSpPr>
        <p:spPr>
          <a:xfrm>
            <a:off x="1352811" y="1565753"/>
            <a:ext cx="983293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/>
              <a:t>Průzkum trhu a předběžné tržní konzultace jsou dva různé nástroje, které zadavatelé mohou využít při přípravě veřejných zakázek.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Rozdíl mezi průzkumem trhu a předběžnými tržními konzultacemi spočívá v povaze a formálnosti procesu. Průzkum trhu je neformální a zaměřuje se na veřejně dostupné informace, zatímco předběžné tržní konzultace jsou formálnější a zahrnují přímou komunikaci s dodavateli. </a:t>
            </a:r>
          </a:p>
          <a:p>
            <a:pPr algn="just"/>
            <a:endParaRPr lang="cs-CZ" sz="1400" dirty="0"/>
          </a:p>
          <a:p>
            <a:pPr algn="just"/>
            <a:r>
              <a:rPr lang="cs-CZ" sz="1600" b="1" dirty="0">
                <a:solidFill>
                  <a:srgbClr val="009543"/>
                </a:solidFill>
              </a:rPr>
              <a:t>Průzkum trhu </a:t>
            </a:r>
            <a:r>
              <a:rPr lang="cs-CZ" sz="1400" dirty="0"/>
              <a:t>je neformální způsob získávání informací, který zahrnuje například vyhledávání informací na webových stránkách, studium katalogových listů produktů apod. Tento proces je méně formální a zadavatel si informace opatřuje vlastní vyhledávací činností nebo oslovením potenciálních dodavatelů. ZZVZ nestanovuje zadavateli povinnost uveřejnit informace získané z průzkumu trhu.</a:t>
            </a:r>
          </a:p>
          <a:p>
            <a:pPr algn="just"/>
            <a:endParaRPr lang="cs-CZ" sz="1400" dirty="0"/>
          </a:p>
          <a:p>
            <a:pPr algn="just"/>
            <a:r>
              <a:rPr lang="cs-CZ" sz="1600" b="1" dirty="0">
                <a:solidFill>
                  <a:srgbClr val="009543"/>
                </a:solidFill>
              </a:rPr>
              <a:t>Předběžné tržní konzultace </a:t>
            </a:r>
            <a:r>
              <a:rPr lang="cs-CZ" sz="1400" b="1" dirty="0"/>
              <a:t>(§ 33 ZZVZ) </a:t>
            </a:r>
            <a:r>
              <a:rPr lang="cs-CZ" sz="1400" dirty="0"/>
              <a:t>jsou formálnější a sofistikovanější způsob získávání informací, který zahrnuje vzájemnou komunikaci s dodavateli na relevantním trhu. ZZVZ stanovuje pravidla pro komunikaci v rámci těchto konzultací </a:t>
            </a:r>
            <a:r>
              <a:rPr lang="cs-CZ" sz="1400" b="1" dirty="0"/>
              <a:t>(§ 211  odst. 3 ZZVZ) </a:t>
            </a:r>
            <a:r>
              <a:rPr lang="cs-CZ" sz="1400" dirty="0"/>
              <a:t>a povinnost zadavatele uvést a označit získané informace a osoby podílející se na konzultacích v zadávací dokumentaci </a:t>
            </a:r>
            <a:r>
              <a:rPr lang="cs-CZ" sz="1400" b="1" dirty="0"/>
              <a:t>(§ 36 odst. 4 ZZVZ).</a:t>
            </a:r>
          </a:p>
          <a:p>
            <a:pPr algn="just"/>
            <a:endParaRPr lang="cs-CZ" sz="1400" b="1" dirty="0"/>
          </a:p>
          <a:p>
            <a:pPr algn="just"/>
            <a:r>
              <a:rPr lang="cs-CZ" sz="1400" b="1" dirty="0"/>
              <a:t>Forma PTK  - </a:t>
            </a:r>
            <a:r>
              <a:rPr lang="cs-CZ" sz="1400" dirty="0"/>
              <a:t>písemná, osobní jednání, on-line jednání.</a:t>
            </a:r>
          </a:p>
          <a:p>
            <a:pPr algn="just"/>
            <a:r>
              <a:rPr lang="cs-CZ" sz="1400" b="1" dirty="0"/>
              <a:t>Uveřejnění informace o PTK – </a:t>
            </a:r>
            <a:r>
              <a:rPr lang="cs-CZ" sz="1400" dirty="0"/>
              <a:t>VVZ, profil zadavatele, internetové stránky, tisková zpráva.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>
                <a:solidFill>
                  <a:srgbClr val="0095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Metodika MMR: </a:t>
            </a:r>
            <a:r>
              <a:rPr lang="cs-CZ" sz="1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Predbezne-trzni-konzultace.pdf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12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3B0ECF-A365-D333-EB38-0ED78D204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9B14378-626E-9E5F-2334-2030FF1E61A3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4F23B1F-5E2F-1705-708D-810AB2AD1D76}"/>
              </a:ext>
            </a:extLst>
          </p:cNvPr>
          <p:cNvSpPr txBox="1"/>
          <p:nvPr/>
        </p:nvSpPr>
        <p:spPr>
          <a:xfrm>
            <a:off x="1182318" y="1478842"/>
            <a:ext cx="107763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Shrnutí:</a:t>
            </a:r>
          </a:p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2400" dirty="0">
              <a:solidFill>
                <a:srgbClr val="00B05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Posouzení 3E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Průzkum trhu, předběžné tržní konzultace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Stanovení předpokládané hodnoty veřejné zakázky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Posoudím sčítání veřejných zakázek, zda se nejedná o veřejnou zakázku pravidelné povahy, nebo zda se nejedná o veřejnou zakázku, na kterou se vztahuje centralizované zadávání.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/>
              <a:t>Prostuduji si interní směrnici na zadávání veřejných zakázek </a:t>
            </a:r>
          </a:p>
          <a:p>
            <a:pPr algn="l"/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99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Způsob realizace veřejné zakázky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155064" y="1605058"/>
            <a:ext cx="10776332" cy="5296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009543"/>
                </a:solidFill>
                <a:effectLst/>
                <a:ea typeface="Noto Sans Symbols"/>
                <a:cs typeface="Noto Sans Symbols"/>
              </a:rPr>
              <a:t>přímé </a:t>
            </a:r>
            <a:r>
              <a:rPr lang="cs-CZ" b="1" dirty="0">
                <a:solidFill>
                  <a:srgbClr val="009543"/>
                </a:solidFill>
              </a:rPr>
              <a:t>zadání </a:t>
            </a:r>
            <a:r>
              <a:rPr lang="cs-CZ" sz="1400" dirty="0"/>
              <a:t>(zadavatel přímo uzavírá smlouvu s dodavatelem)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Běžný nákup v obchodě: </a:t>
            </a:r>
            <a:r>
              <a:rPr lang="cs-CZ" sz="1400" dirty="0"/>
              <a:t>Dokladem o uzavřené smlouvě a poskytnutí plnění je daňový doklad – faktura, účtenka, jízdenka, letenka, vstupenka apod.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Objednávka</a:t>
            </a:r>
            <a:r>
              <a:rPr lang="cs-CZ" sz="1400" dirty="0"/>
              <a:t>: Zadavatel má dostatečnou znalost trhu a osloví konkrétního dodavatele (!opakované oslovování jednoho dodavatele!).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Poptávka: </a:t>
            </a:r>
            <a:r>
              <a:rPr lang="cs-CZ" sz="1400" dirty="0"/>
              <a:t>Zadavatel osloví jednoho či více konkrétních dodavatelů s poptávkou, včetně možnosti předložení variantních nabídek od dodavatele.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uzavřená výzva </a:t>
            </a:r>
            <a:r>
              <a:rPr lang="cs-CZ" sz="1400" dirty="0"/>
              <a:t>(zadavatel osloví uzavřený okruh možných dodavatelů a vybere nejvhodnější nabídku)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400" dirty="0"/>
              <a:t>Uzavřená výzva spočívá v oslovení určitého počtu vhodných dodavatelů zadavatelem za účelem podání nabídky. Zadavatel nabídky posoudí, vyhodnotí a přijme (akceptuje) nejvýhodnější nabídku.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400" dirty="0">
                <a:solidFill>
                  <a:srgbClr val="2E4987"/>
                </a:solidFill>
              </a:rPr>
              <a:t>3 dodavatele / dodavatele, kteří jsou schopni dodávky a podání relevantní nabídky / rotace dodavatelů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otevřená výzva </a:t>
            </a:r>
            <a:r>
              <a:rPr lang="cs-CZ" sz="1400" dirty="0"/>
              <a:t>(zadavatel vhodným způsobem oznámí/uveřejní svůj záměr uzavřít smlouvu neomezenému okruhu možných dodavatelů a vybere nejvhodnější nabídku)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Otevřená výzva spočívá v oslovení neomezeného okruhu dodavatelů s výzvou k podání nabídky. Vedle uveřejnění výzvy lze oslovit i konkrétní dodavatele, přičemž se doporučuje oslovit alespoň 5 dodavatelů, pokud je zadavateli takový počet v oboru znám.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44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19BB58-7665-D452-EB99-F20B94FCF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DF2BB8D-47E3-0B1F-C0C1-358EAD104FA5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Stanovení předmětu veřejné zakázky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F13046D-A95D-D7E2-4007-D0EEF2CFB553}"/>
              </a:ext>
            </a:extLst>
          </p:cNvPr>
          <p:cNvSpPr txBox="1"/>
          <p:nvPr/>
        </p:nvSpPr>
        <p:spPr>
          <a:xfrm>
            <a:off x="1087659" y="1866699"/>
            <a:ext cx="107763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/>
              <a:t>Při popisu předmětu veřejné zakázky by měl zadavatel postupovat tak, aby byl předmět jasně a jednoznačně definován, což umožní dodavatelům připravit odpovídající nabídky. </a:t>
            </a:r>
            <a:endParaRPr lang="cs-CZ" b="1" dirty="0">
              <a:solidFill>
                <a:srgbClr val="009543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9543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Dodávky</a:t>
            </a:r>
            <a:r>
              <a:rPr lang="cs-CZ" sz="1400" dirty="0"/>
              <a:t>: Jedná se o veřejné zakázky, jejichž předmětem je koupě, leasing, nájem nebo splátkový prodej výrobků, a to s možností nebo bez možnosti následného odkupu.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Služby</a:t>
            </a:r>
            <a:r>
              <a:rPr lang="cs-CZ" sz="1400" dirty="0"/>
              <a:t>: Veřejné zakázky na služby zahrnují všechny zakázky, které nejsou dodávkami nebo stavebními pracemi. Patří sem například konzultační služby, úklidové služby, samostatné projektování staveb, IT služby a další.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Stavební práce</a:t>
            </a:r>
            <a:r>
              <a:rPr lang="cs-CZ" sz="1400" dirty="0"/>
              <a:t>: Tyto zakázky se týkají provedení stavebních prací, které odpovídají požadavkům stanoveným zadavatelem. Může jít o výstavbu, rekonstrukci nebo údržbu staveb.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dirty="0"/>
              <a:t>CPV (EU) </a:t>
            </a:r>
            <a:r>
              <a:rPr lang="cs-CZ" dirty="0">
                <a:hlinkClick r:id="rId4"/>
              </a:rPr>
              <a:t>Číselník CPV - ISVZ</a:t>
            </a:r>
            <a:endParaRPr lang="cs-CZ" dirty="0"/>
          </a:p>
          <a:p>
            <a:pPr>
              <a:buClr>
                <a:srgbClr val="00B050"/>
              </a:buClr>
            </a:pPr>
            <a:r>
              <a:rPr lang="cs-CZ" dirty="0"/>
              <a:t>NIPEZ (CZ) </a:t>
            </a:r>
            <a:r>
              <a:rPr lang="cs-CZ" dirty="0">
                <a:hlinkClick r:id="rId5"/>
              </a:rPr>
              <a:t>Číselník NIPEZ – ISVZ</a:t>
            </a:r>
            <a:endParaRPr lang="cs-CZ" dirty="0"/>
          </a:p>
          <a:p>
            <a:pPr>
              <a:buClr>
                <a:srgbClr val="00B050"/>
              </a:buClr>
            </a:pPr>
            <a:endParaRPr lang="cs-CZ" dirty="0"/>
          </a:p>
          <a:p>
            <a:pPr>
              <a:buClr>
                <a:srgbClr val="00B050"/>
              </a:buClr>
            </a:pPr>
            <a:endParaRPr lang="cs-CZ" dirty="0"/>
          </a:p>
          <a:p>
            <a:pPr>
              <a:buClr>
                <a:srgbClr val="00B050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09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A465F9-3133-E195-DFB6-6BB7E0EC5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B69A1F-3763-EB9B-EC6C-DB3A5F2E2787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Způsob podání nabídek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EA929DD-995F-353C-59A2-02E7C1490808}"/>
              </a:ext>
            </a:extLst>
          </p:cNvPr>
          <p:cNvSpPr txBox="1"/>
          <p:nvPr/>
        </p:nvSpPr>
        <p:spPr>
          <a:xfrm>
            <a:off x="1087659" y="1866699"/>
            <a:ext cx="10776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B3E403-E088-C159-FE95-37565DB0C6E0}"/>
              </a:ext>
            </a:extLst>
          </p:cNvPr>
          <p:cNvSpPr txBox="1"/>
          <p:nvPr/>
        </p:nvSpPr>
        <p:spPr>
          <a:xfrm>
            <a:off x="1202499" y="1866699"/>
            <a:ext cx="97953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9543"/>
                </a:solidFill>
              </a:rPr>
              <a:t>Listinné podání nabídek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Dodavatelé padávají nabídky v uzavřených obálkách, zabezpečených proti manipulaci, které jsou řádně označeny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Zadavatel specifikuje způsob podání nabídek (poštou, osobně, kurýrem), včetně adresy a časů pro osobní podání </a:t>
            </a:r>
          </a:p>
          <a:p>
            <a:endParaRPr lang="cs-CZ" dirty="0"/>
          </a:p>
          <a:p>
            <a:r>
              <a:rPr lang="cs-CZ" dirty="0">
                <a:solidFill>
                  <a:srgbClr val="009543"/>
                </a:solidFill>
              </a:rPr>
              <a:t>Elektronické podání nabídek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Definice elektronického nástroje, přístupnosti, technických požadavků na elektronický nástroj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r>
              <a:rPr lang="cs-CZ" sz="1400" dirty="0">
                <a:solidFill>
                  <a:srgbClr val="2E4987"/>
                </a:solidFill>
              </a:rPr>
              <a:t>Profil zadavatele </a:t>
            </a:r>
            <a:r>
              <a:rPr lang="cs-CZ" sz="1400" dirty="0"/>
              <a:t>- elektronický nástroj, který umožňuje neomezený dálkový přístup a na kterém zadavatel uveřejňuje informace a dokumenty ke svým veřejným zakázkám (§ 214 ZZVZ).</a:t>
            </a:r>
          </a:p>
          <a:p>
            <a:r>
              <a:rPr lang="cs-CZ" sz="1400" dirty="0">
                <a:solidFill>
                  <a:srgbClr val="2E4987"/>
                </a:solidFill>
              </a:rPr>
              <a:t>Certifikovaný elektronický nástroj </a:t>
            </a:r>
            <a:r>
              <a:rPr lang="cs-CZ" sz="1400" dirty="0"/>
              <a:t>– Vyhláška č. 260/2016 o stanovení podrobnějších podmínek týkajících se elektronických nástrojů, elektronických úkonů při zadávání veřejných zakázek a certifikátu shody. </a:t>
            </a:r>
          </a:p>
          <a:p>
            <a:endParaRPr lang="cs-CZ" sz="1400" dirty="0"/>
          </a:p>
          <a:p>
            <a:r>
              <a:rPr lang="cs-CZ" sz="1400" dirty="0">
                <a:hlinkClick r:id="rId4"/>
              </a:rPr>
              <a:t>Seznam certifikovaných el. nástrojů dle zákona č. 134/2016 Sb. - Portál o veřejných zakázkách</a:t>
            </a:r>
            <a:endParaRPr lang="cs-CZ" sz="1400" dirty="0"/>
          </a:p>
          <a:p>
            <a:endParaRPr lang="cs-CZ" dirty="0"/>
          </a:p>
          <a:p>
            <a:r>
              <a:rPr lang="cs-CZ" dirty="0">
                <a:solidFill>
                  <a:srgbClr val="009543"/>
                </a:solidFill>
              </a:rPr>
              <a:t>Kombinace postupů výše uvedených postupů</a:t>
            </a:r>
          </a:p>
          <a:p>
            <a:endParaRPr lang="cs-CZ" dirty="0">
              <a:solidFill>
                <a:srgbClr val="009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2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C24D6-0AA9-32AE-DBF8-63EE63786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270EF5-83BD-756E-3AF5-D3B1A3A6CC56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Kritéria hodnocení nabídek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20FB48-BCB8-68FB-715A-6ED0525BACCA}"/>
              </a:ext>
            </a:extLst>
          </p:cNvPr>
          <p:cNvSpPr txBox="1"/>
          <p:nvPr/>
        </p:nvSpPr>
        <p:spPr>
          <a:xfrm>
            <a:off x="1155064" y="1605058"/>
            <a:ext cx="107763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Lze vycházet z principů stanovených v § 114 ZZVZ – Ekonomická výhodnost nabídky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Nejnižší nabídková cena </a:t>
            </a:r>
            <a:r>
              <a:rPr lang="cs-CZ" sz="1400" dirty="0"/>
              <a:t>– kritérium je pouze nejnižší nabídková cena. Cena může být složena i z více položek.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Nejnižší náklady životního cyklu </a:t>
            </a:r>
            <a:r>
              <a:rPr lang="cs-CZ" sz="1400" dirty="0"/>
              <a:t>– kritériem hodnocení není jen pořizovací náklady, ale i náklady na provoz, údržbu, popřípadě likvidaci (IT – exit plán).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Pevná cena kvalita </a:t>
            </a:r>
            <a:r>
              <a:rPr lang="cs-CZ" sz="1400" dirty="0"/>
              <a:t>– zadavatel definuje pevnou cenu, která není předmětem hodnocení, a hodnotí pouze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Nejvýhodnější poměr nabídkové ceny a kvality </a:t>
            </a:r>
            <a:r>
              <a:rPr lang="cs-CZ" sz="1400" dirty="0"/>
              <a:t>– zadavatel hodnotí nejen cenu, ale i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Nejvýhodnější poměr nákladů životního cyklu a kvality </a:t>
            </a:r>
            <a:r>
              <a:rPr lang="cs-CZ" sz="1400" dirty="0"/>
              <a:t>– zadavatel hodnotí nejen náklady životního cyklu, ale i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Clr>
                <a:srgbClr val="00B050"/>
              </a:buClr>
            </a:pPr>
            <a:r>
              <a:rPr lang="cs-CZ" u="sng" dirty="0">
                <a:solidFill>
                  <a:srgbClr val="009543"/>
                </a:solidFill>
              </a:rPr>
              <a:t>Váha hodnotícího kritéria</a:t>
            </a:r>
          </a:p>
          <a:p>
            <a:pPr>
              <a:buClr>
                <a:srgbClr val="00B050"/>
              </a:buClr>
            </a:pPr>
            <a:r>
              <a:rPr lang="cs-CZ" sz="1400" dirty="0"/>
              <a:t>Váha hodnotícího kritéria určuje, jaký význam má dané kritérium při celkovém hodnocení nabídek. Vyjadřuje se obvykle v procentech nebo jako číselná hodnota a slouží k tomu, aby bylo jasné, které aspekty nabídky jsou pro zadavatele nejdůležitější.</a:t>
            </a:r>
          </a:p>
          <a:p>
            <a:pPr>
              <a:buClr>
                <a:srgbClr val="00B050"/>
              </a:buClr>
            </a:pPr>
            <a:endParaRPr lang="cs-CZ" sz="1400" dirty="0"/>
          </a:p>
          <a:p>
            <a:pPr>
              <a:buClr>
                <a:srgbClr val="00B050"/>
              </a:buClr>
            </a:pPr>
            <a:r>
              <a:rPr lang="cs-CZ" u="sng" dirty="0">
                <a:solidFill>
                  <a:srgbClr val="009543"/>
                </a:solidFill>
              </a:rPr>
              <a:t>Aukce</a:t>
            </a:r>
          </a:p>
          <a:p>
            <a:pPr>
              <a:buClr>
                <a:srgbClr val="00B050"/>
              </a:buClr>
            </a:pPr>
            <a:r>
              <a:rPr lang="cs-CZ" sz="1400" dirty="0"/>
              <a:t>Elektronická aukce je pakující se elektronický proces, v jehož rámci účastníci zadávacího řízení prostřednictvím elektronického nástroje předkládají nové snížené nabídkové ceny, nebo nové hodnoty odpovídající jiným kritériím hodnocení, a který umožňuje sestavit aktuální pořadí nabídek při použití automatických metod jejich hodnocení.</a:t>
            </a:r>
          </a:p>
          <a:p>
            <a:pPr>
              <a:buClr>
                <a:srgbClr val="00B050"/>
              </a:buClr>
            </a:pPr>
            <a:endParaRPr lang="cs-CZ" sz="1400" dirty="0"/>
          </a:p>
          <a:p>
            <a:pPr>
              <a:buClr>
                <a:srgbClr val="00B050"/>
              </a:buClr>
            </a:pPr>
            <a:r>
              <a:rPr lang="cs-CZ" dirty="0">
                <a:hlinkClick r:id="rId4"/>
              </a:rPr>
              <a:t>METODIKA-PRO-HODNOCENI-NABIDEK.pdf</a:t>
            </a:r>
            <a:endParaRPr lang="cs-CZ" u="sng" dirty="0">
              <a:solidFill>
                <a:srgbClr val="009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7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A3F35-1D8A-DC33-54C8-CC767AB2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170A190-9BBD-C6F0-7452-72B5B2AD3BC0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Kvalifikace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D1E4A08-635F-F690-5EA9-BFD0F21C6801}"/>
              </a:ext>
            </a:extLst>
          </p:cNvPr>
          <p:cNvSpPr txBox="1"/>
          <p:nvPr/>
        </p:nvSpPr>
        <p:spPr>
          <a:xfrm>
            <a:off x="1155064" y="1605058"/>
            <a:ext cx="10776332" cy="453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1600" dirty="0"/>
              <a:t>Zadavatel může postupovat analogicky k ZZVZ 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Základní způsobilost (§ 74 ZZVZ):</a:t>
            </a:r>
          </a:p>
          <a:p>
            <a:pPr marL="800100" lvl="1" indent="-34290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musí prokázat, že nebyl pravomocně odsouzen za trestné činy uvedené v příloze č. 3 ZZVZ.</a:t>
            </a:r>
          </a:p>
          <a:p>
            <a:pPr marL="800100" lvl="1" indent="-34290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nesmí mít splatné daňové nedoplatky, nedoplatky na pojistném na veřejném zdravotním pojištění a sociálním zabezpečení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Profesní způsobilost (§ 77 ZZVZ):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400" dirty="0"/>
              <a:t>Dodavatel musí předložit výpis z obchodního rejstříku nebo jiné obdobné evidence.</a:t>
            </a:r>
          </a:p>
          <a:p>
            <a:pPr marL="742950" lvl="1" indent="-28575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  Musí doložit oprávnění k podnikání v rozsahu odpovídajícím předmětu veřejné zakázky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Ekonomická kvalifikace (§ 78 ZZVZ):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Zadavatel může požadovat, aby dodavatel dosáhl určité minimální úrovně ročního obratu, obvykle za poslední tři účetní období.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Může být požadováno doložení pojištění odpovědnosti za škodu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Technická kvalifikace (§ 79 ZZVZ):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musí předložit seznam významných zakázek realizovaných v posledních letech, které jsou obdobné předmětu veřejné zakázky.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Může být požadováno doložení technického vybavení, personálního zajištění a dalších zdrojů potřebných k plnění zakázky</a:t>
            </a: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327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6F7FD-0797-D792-97C9-12721F1D1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4B7847C-2E30-0B2E-CCE6-399FC38D0C2A}"/>
              </a:ext>
            </a:extLst>
          </p:cNvPr>
          <p:cNvSpPr txBox="1"/>
          <p:nvPr/>
        </p:nvSpPr>
        <p:spPr>
          <a:xfrm>
            <a:off x="260604" y="866394"/>
            <a:ext cx="1147628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Vysvětlení zadávací dokumentace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4B54925-16F0-6187-7CA0-D2A5D4876E14}"/>
              </a:ext>
            </a:extLst>
          </p:cNvPr>
          <p:cNvSpPr txBox="1"/>
          <p:nvPr/>
        </p:nvSpPr>
        <p:spPr>
          <a:xfrm>
            <a:off x="1087659" y="1605058"/>
            <a:ext cx="107763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Vysvětlení zadávací dokumentace je proces, při kterém zadavatel poskytuje dodatečné informace nebo objasnění k zadávací dokumentaci, aby zajistil, že všichni potenciální dodavatelé mají jasné a úplné informace potřebné k přípravě svých nabídek. </a:t>
            </a:r>
          </a:p>
          <a:p>
            <a:pPr algn="just"/>
            <a:endParaRPr lang="cs-CZ" sz="1400" dirty="0">
              <a:solidFill>
                <a:srgbClr val="242424"/>
              </a:solidFill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Iniciativa zadavatele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Zadavatel může z vlastní iniciativy poskytnout vysvětlení zadávací dokumentace. </a:t>
            </a:r>
            <a:endParaRPr lang="cs-CZ" sz="1400" dirty="0">
              <a:solidFill>
                <a:srgbClr val="242424"/>
              </a:solidFill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Žádost dodavatele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Dodavatelé mohou písemně požádat o vysvětlení zadávací dokumentace. Zadavatel musí na tuto žádost reagovat a poskytnout vysvětlení, které uveřejní na profilu zadavatele nebo odešle všem dodavatelům, kteří o zadávací dokumentaci požádali</a:t>
            </a: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Lhůty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Lhůty stanovuje zadavatel v zadávací dokumentaci. Lhůty se stanovují adekvátně k celkové lhůtě pro podání nabídek. </a:t>
            </a:r>
            <a:r>
              <a:rPr lang="cs-CZ" sz="1400" dirty="0">
                <a:solidFill>
                  <a:srgbClr val="242424"/>
                </a:solidFill>
              </a:rPr>
              <a:t>V případě, kdy zadavatel vyhoví žádosti dodavatele je vhodné adekvátně prodloužit lhůtu pro podání nabídek.</a:t>
            </a:r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Zveřejnění a transparentnost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Vysvětlení musí být zveřejněno tak, aby bylo dostupné všem potenciálním dodavatelům, čímž se zajišťuje transparentnost a rovné podmínky pro všechny účastníky zadávacího řízení. V případě uzavřené výzvy všem osloveným dodavatelům.</a:t>
            </a:r>
            <a:endParaRPr lang="cs-CZ" sz="1400" dirty="0">
              <a:solidFill>
                <a:srgbClr val="242424"/>
              </a:solidFill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07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00646" y="759172"/>
            <a:ext cx="901750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Obsah</a:t>
            </a:r>
            <a:r>
              <a:rPr lang="cs-CZ" sz="3200" b="1" dirty="0">
                <a:solidFill>
                  <a:srgbClr val="2E4987"/>
                </a:solidFill>
                <a:latin typeface="Calibri" panose="020F0502020204030204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099851" y="1497836"/>
            <a:ext cx="107763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Úvod do veřejných zakázek malého rozsahu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Průzkum trhu, PTK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Příprava zadávací dokumentace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Stanovení předmětu veřejné zakázky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Způsob podání nabídek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Kritéria hodnocení nabídek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Kvalifikace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Vysvětlení zadávací dokumentace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Vyhrazené změny závazků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Vyhodnocení výsledku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Uveřejnění výsledku</a:t>
            </a:r>
          </a:p>
          <a:p>
            <a:pPr marL="0" lvl="1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Praktická ukázka zadávací dokumentace </a:t>
            </a:r>
          </a:p>
          <a:p>
            <a:pPr marL="0" lvl="1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Diskuse a závěr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2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6B1DF7-E23A-E126-6C02-D542EFC08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C6F19CB-F6B2-4B75-1FC2-52DDB7CE8EA7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Vyhrazené změny závazku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445E3C-DDBD-8402-A077-B554D1D5C434}"/>
              </a:ext>
            </a:extLst>
          </p:cNvPr>
          <p:cNvSpPr txBox="1"/>
          <p:nvPr/>
        </p:nvSpPr>
        <p:spPr>
          <a:xfrm>
            <a:off x="1155064" y="1605058"/>
            <a:ext cx="1077633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00B050"/>
              </a:buClr>
            </a:pPr>
            <a:r>
              <a:rPr lang="cs-CZ" sz="1600" dirty="0">
                <a:solidFill>
                  <a:srgbClr val="009543"/>
                </a:solidFill>
              </a:rPr>
              <a:t>Změna závazku se smlouvy</a:t>
            </a:r>
          </a:p>
          <a:p>
            <a:pPr algn="l"/>
            <a:r>
              <a:rPr lang="cs-CZ" sz="1400" b="1" dirty="0">
                <a:solidFill>
                  <a:srgbClr val="2E4987"/>
                </a:solidFill>
              </a:rPr>
              <a:t>Změny bez překročení limitu VZMR</a:t>
            </a:r>
            <a:r>
              <a:rPr lang="cs-CZ" sz="1400" dirty="0">
                <a:solidFill>
                  <a:srgbClr val="2E4987"/>
                </a:solidFill>
              </a:rPr>
              <a:t>: </a:t>
            </a: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Pokud změna smlouvy nepřekročí limit pro VZMR, zadavatel může provést změnu bez nutnosti provádět nové zadávací řízení. V tomto případě se na změnu nevztahují pravidla uvedená v § 222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400" b="1" dirty="0">
                <a:solidFill>
                  <a:srgbClr val="2E4987"/>
                </a:solidFill>
              </a:rPr>
              <a:t>Změny s překročením limitu VZMR: </a:t>
            </a: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Pokud změna způsobí, že celková hodnota veřejné zakázky překročí limit pro VZMR, je nutné posuzovat přípustnost změny podle § 222 ZZVZ. To znamená, že zadavatel musí zkoumat, zda změna splňuje podmínky pro nepodstatnou změnu podle § 222 odst. 2 až 10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Vždy je třeba posoudit změnu ve vztahu k § 6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600" dirty="0">
                <a:solidFill>
                  <a:srgbClr val="009543"/>
                </a:solidFill>
              </a:rPr>
              <a:t>Vyhrazené změny závazku – postup analogický § 100 ZZVZ</a:t>
            </a:r>
          </a:p>
          <a:p>
            <a:pPr algn="l"/>
            <a:endParaRPr lang="cs-CZ" sz="1600" dirty="0">
              <a:solidFill>
                <a:srgbClr val="009543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Inflační doložka, změna minimální mzdy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Odstoupení dodavatele od smlouvy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Materiálová změna, nahrazení nabízených položek</a:t>
            </a:r>
          </a:p>
        </p:txBody>
      </p:sp>
    </p:spTree>
    <p:extLst>
      <p:ext uri="{BB962C8B-B14F-4D97-AF65-F5344CB8AC3E}">
        <p14:creationId xmlns:p14="http://schemas.microsoft.com/office/powerpoint/2010/main" val="200458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2DF1B2-6516-F88E-F097-7337830D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E086CEF-C00C-C354-9BD0-97F75138EB99}"/>
              </a:ext>
            </a:extLst>
          </p:cNvPr>
          <p:cNvSpPr txBox="1"/>
          <p:nvPr/>
        </p:nvSpPr>
        <p:spPr>
          <a:xfrm>
            <a:off x="1155064" y="1066449"/>
            <a:ext cx="10776332" cy="516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B050"/>
                </a:solidFill>
              </a:rPr>
              <a:t>Shrnutí: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Posouzení 3E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Průzkum trhu, předběžné tržní konzultace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Stanovení předpokládané hodnoty veřejné zakázky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Posoudím sčítání veřejných zakázek, zda se nejedná o veřejnou zakázku pravidelné povahy, nebo zda se nejedná o veřejnou zakázku, na kterou se vztahuje centralizované zadávání.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Prostuduji si interní směrnici na zadávání veřejných zakázek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Způsob realizace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Předmět plnění, definice předmětu, stanovení NIPEZ kódu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Způsob podání nabídek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Kritéria hodnocení, váhy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Kvalifikace dodavatelů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Vyhrazené změny závazku</a:t>
            </a:r>
          </a:p>
        </p:txBody>
      </p:sp>
    </p:spTree>
    <p:extLst>
      <p:ext uri="{BB962C8B-B14F-4D97-AF65-F5344CB8AC3E}">
        <p14:creationId xmlns:p14="http://schemas.microsoft.com/office/powerpoint/2010/main" val="3914370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7E36B-DA9C-DDDE-AF6C-CEDB1519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9728ABF-B684-08EC-8598-DEDFB6A76F5F}"/>
              </a:ext>
            </a:extLst>
          </p:cNvPr>
          <p:cNvSpPr txBox="1"/>
          <p:nvPr/>
        </p:nvSpPr>
        <p:spPr>
          <a:xfrm>
            <a:off x="223025" y="515665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Vyhodnocení výsledku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E556300-4229-039D-6141-5183918F0E28}"/>
              </a:ext>
            </a:extLst>
          </p:cNvPr>
          <p:cNvSpPr txBox="1"/>
          <p:nvPr/>
        </p:nvSpPr>
        <p:spPr>
          <a:xfrm>
            <a:off x="1192643" y="1254329"/>
            <a:ext cx="1077633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Vyhodnocení nabídek účastníků je klíčovým krokem v procesu zadávání veřejných zakázek. Tento proces je nezbytný pro zajištění transparentnosti, spravedlnosti a hospodárnosti při zadávání veřejných zakázek. Cílem je vybrat nabídku, která nejlépe odpovídá požadavkům zadavatele</a:t>
            </a:r>
            <a:endParaRPr lang="cs-CZ" sz="1400" dirty="0"/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Postup vyhodnocení: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Otevírání nabídek</a:t>
            </a:r>
            <a:r>
              <a:rPr lang="cs-CZ" sz="1400" u="sng" dirty="0">
                <a:solidFill>
                  <a:srgbClr val="242424"/>
                </a:solidFill>
                <a:latin typeface="Segoe UI" panose="020B0502040204020203" pitchFamily="34" charset="0"/>
              </a:rPr>
              <a:t>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Zadavatel otevírá všechny podané nabídky v souladu s předem stanovenými pravidly. Nabídky podané po lhůtě nejsou zahrnuty do hodnocení.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Posouzení kvalifikace: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Zadavatel posuzuje, zda účastníci splňují všechny požadované kvalifikační podmínky. Tento krok může být proveden pověřenou osobou nebo komisí.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Hodnocení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Nabídky jsou hodnoceny na základě předem stanovených kritérií, která mohou zahrnovat cenu, kvalitu, technické parametry a další relevantní faktory.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Výběr nejvhodnější nabídky: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 základě hodnocení je vybrána nejvhodnější nabídka. Zadavatel zveřejní informaci o výběru, včetně zdůvodnění a identifikace vybraného dodavatele.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Informování účastníků: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Všichni účastníci, kteří podali nabídku, jsou informováni o výsledku hodnocení.</a:t>
            </a:r>
          </a:p>
          <a:p>
            <a:pPr algn="just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just"/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Záznamy, které je vhodné vytvořit:</a:t>
            </a:r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Čestné prohlášení o nestrannosti: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Pověřená osoba nebo členové komise musí před zahájením své činnosti podepsat čestné prohlášení o tom, že nejsou ve střetu zájmů.</a:t>
            </a:r>
            <a:endParaRPr lang="cs-CZ" sz="1400" dirty="0"/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Protokol otevírání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Tento dokument obsahuje informace o podaných nabídkách </a:t>
            </a:r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Protokol o hodnocení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Tento dokument obsahuje všechny podstatné skutečnosti, jako je počet podaných nabídek, způsob hodnocení, posouzení splnění podmínek účasti a závěrečná doporučení pro zadavatele.</a:t>
            </a:r>
          </a:p>
        </p:txBody>
      </p:sp>
    </p:spTree>
    <p:extLst>
      <p:ext uri="{BB962C8B-B14F-4D97-AF65-F5344CB8AC3E}">
        <p14:creationId xmlns:p14="http://schemas.microsoft.com/office/powerpoint/2010/main" val="1742543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C301F8-64F8-70AD-7508-BDEC438D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C29A787-013D-09F2-351A-FF83B3BAC130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Uveřejnění výsledku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6438692-FF69-B3C2-5453-964127EBF6E9}"/>
              </a:ext>
            </a:extLst>
          </p:cNvPr>
          <p:cNvSpPr txBox="1"/>
          <p:nvPr/>
        </p:nvSpPr>
        <p:spPr>
          <a:xfrm>
            <a:off x="1125237" y="1841647"/>
            <a:ext cx="107763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Profil zadavatele ( § 6, § 219 ZZVZ)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Výsledek výběrové řízení – informace o oslovených dodavatelích, nabídkové ceny, vybraný dodavatel	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Smlouva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Skutečné plnění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Dodatek smlouvy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Registr smluv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hlinkClick r:id="rId4"/>
              </a:rPr>
              <a:t>Kdo (ne) musí publikovat? - Digitální a informační agentura</a:t>
            </a: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866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3F8F00-588B-0454-5CB5-A69F477C2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FE5E823-B92F-D6EF-C297-63A39AD7365C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3200" b="1" dirty="0">
                <a:solidFill>
                  <a:srgbClr val="2E4987"/>
                </a:solidFill>
                <a:latin typeface="Calibri" panose="020F0502020204030204"/>
              </a:rPr>
              <a:t>Příprava zadávací dokumentace </a:t>
            </a:r>
            <a:r>
              <a:rPr lang="cs-CZ" b="1" dirty="0">
                <a:solidFill>
                  <a:srgbClr val="2E4987"/>
                </a:solidFill>
                <a:latin typeface="Calibri" panose="020F0502020204030204"/>
              </a:rPr>
              <a:t>– Uveřejnění výsledku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6025C6-26A5-ADDD-D6FB-CDF6E0FC2D88}"/>
              </a:ext>
            </a:extLst>
          </p:cNvPr>
          <p:cNvSpPr txBox="1"/>
          <p:nvPr/>
        </p:nvSpPr>
        <p:spPr>
          <a:xfrm>
            <a:off x="2581396" y="3332244"/>
            <a:ext cx="702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cs-CZ" sz="2400" dirty="0">
                <a:solidFill>
                  <a:srgbClr val="009543"/>
                </a:solidFill>
              </a:rPr>
              <a:t>Praktická ukázka zadávací dokumentace</a:t>
            </a:r>
          </a:p>
        </p:txBody>
      </p:sp>
    </p:spTree>
    <p:extLst>
      <p:ext uri="{BB962C8B-B14F-4D97-AF65-F5344CB8AC3E}">
        <p14:creationId xmlns:p14="http://schemas.microsoft.com/office/powerpoint/2010/main" val="1444371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4076700" y="3013501"/>
            <a:ext cx="79811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95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OTÁZKY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9543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0732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53085" y="3525155"/>
            <a:ext cx="85621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Děkuji za pozornost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E0A83DE-4194-18E2-EE43-131BFC2E6F7C}"/>
              </a:ext>
            </a:extLst>
          </p:cNvPr>
          <p:cNvSpPr txBox="1"/>
          <p:nvPr/>
        </p:nvSpPr>
        <p:spPr>
          <a:xfrm>
            <a:off x="1010238" y="5137889"/>
            <a:ext cx="10722725" cy="902946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l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Ondřej Ječný</a:t>
            </a:r>
            <a:endParaRPr lang="cs-CZ" sz="1600" kern="0" dirty="0">
              <a:solidFill>
                <a:sysClr val="windowText" lastClr="000000"/>
              </a:solidFill>
              <a:latin typeface="Montserrat"/>
              <a:cs typeface="Montserrat"/>
            </a:endParaRPr>
          </a:p>
          <a:p>
            <a:pPr marL="14777" marR="0" lvl="0" indent="0" algn="l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odbor strategií, práva a podpory veřejného investování</a:t>
            </a:r>
          </a:p>
          <a:p>
            <a:pPr marL="14777" marR="5374" lvl="0" indent="0" algn="l" defTabSz="967252" rtl="0" eaLnBrk="1" fontAlgn="auto" latinLnBrk="0" hangingPunct="1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</a:rPr>
              <a:t>ondrej.jecny@mmr.gov.cz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53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24FA2D-99CA-A0F7-09E2-ADAB2DAA8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44FED36-0D4D-512C-8651-F6F4405522F8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143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F6F8E18-EEDC-346A-59C3-A114A9667D5E}"/>
              </a:ext>
            </a:extLst>
          </p:cNvPr>
          <p:cNvSpPr txBox="1"/>
          <p:nvPr/>
        </p:nvSpPr>
        <p:spPr>
          <a:xfrm>
            <a:off x="1032007" y="1929779"/>
            <a:ext cx="3978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3E – Účelnost, hospodárnost, efektivnost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2400" b="1" dirty="0"/>
              <a:t>Metodika MF </a:t>
            </a:r>
            <a:r>
              <a:rPr lang="cs-CZ" sz="2400" dirty="0">
                <a:solidFill>
                  <a:srgbClr val="00B050"/>
                </a:solidFill>
              </a:rPr>
              <a:t>- </a:t>
            </a:r>
            <a:r>
              <a:rPr lang="cs-CZ" sz="2400" dirty="0">
                <a:hlinkClick r:id="rId4"/>
              </a:rPr>
              <a:t>Metodický pokyn CHJ č. 3 – Metodika veřejného nakupování | Ministerstvo financí ČR</a:t>
            </a:r>
            <a:endParaRPr lang="cs-CZ" sz="2400" dirty="0"/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5C1875-55E6-E740-1436-A44724DAD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8" y="1816274"/>
            <a:ext cx="5890349" cy="435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51831C-1607-442D-B525-D9341A73C236}"/>
              </a:ext>
            </a:extLst>
          </p:cNvPr>
          <p:cNvSpPr txBox="1"/>
          <p:nvPr/>
        </p:nvSpPr>
        <p:spPr>
          <a:xfrm>
            <a:off x="5743438" y="6388274"/>
            <a:ext cx="589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Metodický pokyn CHJ č. 3 – Metodika veřejného nakupování ministerstva financí ČR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12334A-C125-7C90-D9E7-292161FA8265}"/>
              </a:ext>
            </a:extLst>
          </p:cNvPr>
          <p:cNvCxnSpPr>
            <a:cxnSpLocks/>
          </p:cNvCxnSpPr>
          <p:nvPr/>
        </p:nvCxnSpPr>
        <p:spPr>
          <a:xfrm>
            <a:off x="8480120" y="3732756"/>
            <a:ext cx="30534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59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3B741-D835-0E93-EF29-4C5A10847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F68E9A4-957E-3347-1AFA-4294A2BC1DA0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E11E00-9347-1833-1CF6-DF66F5D39089}"/>
              </a:ext>
            </a:extLst>
          </p:cNvPr>
          <p:cNvSpPr txBox="1"/>
          <p:nvPr/>
        </p:nvSpPr>
        <p:spPr>
          <a:xfrm>
            <a:off x="2218227" y="6265162"/>
            <a:ext cx="589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Metodický pokyn CHJ č. 3 – Metodika veřejného nakupování ministerstva financí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9452B-7BAD-42B6-FC10-82164C6C8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227" y="1801165"/>
            <a:ext cx="7755546" cy="442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60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F2456-A55D-CC95-3B09-4168F4963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22DDE2D-655B-36F2-4E70-F27B7D38D72F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61A136A-88AB-AD45-3E7B-C175CC460295}"/>
              </a:ext>
            </a:extLst>
          </p:cNvPr>
          <p:cNvSpPr txBox="1"/>
          <p:nvPr/>
        </p:nvSpPr>
        <p:spPr>
          <a:xfrm>
            <a:off x="1009212" y="2155248"/>
            <a:ext cx="1017357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Vnitřní předpis/směrnice zadavatele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Vnitřní předpis na zadávání veřejných zakázek je dokument, který stanovuje pravidla a postupy pro zadávání veřejných zakázek v rámci </a:t>
            </a:r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konkrétní organizace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  <a:endParaRPr lang="cs-CZ" sz="1400" b="0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Vždy je nutné postupovat dle vnitřní směrnice, popřípadě dalších dokumentů vztahujících se na uvedenou veřejnou zakázku (Metodika dotovaných veřejných zakázek).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Vnitřní předpis na realizace veřejných zakázek může být jeden, či rozdělen do více předpisů</a:t>
            </a: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Např. 	Zadávání veřejných zakázek</a:t>
            </a:r>
          </a:p>
          <a:p>
            <a:pPr lvl="4" algn="just">
              <a:buClr>
                <a:srgbClr val="00B050"/>
              </a:buClr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Resortní společný nákup / Centralizované </a:t>
            </a:r>
            <a:r>
              <a:rPr lang="cs-CZ" sz="1400" dirty="0" err="1">
                <a:solidFill>
                  <a:srgbClr val="242424"/>
                </a:solidFill>
                <a:latin typeface="Segoe UI" panose="020B0502040204020203" pitchFamily="34" charset="0"/>
              </a:rPr>
              <a:t>zadávní</a:t>
            </a: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lvl="4" algn="just">
              <a:buClr>
                <a:srgbClr val="00B050"/>
              </a:buClr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Uzavírání smluv / Uveřejňování smluv</a:t>
            </a:r>
          </a:p>
          <a:p>
            <a:pPr marL="1200150" lvl="2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95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C22C4-A3E8-4A2E-79E4-8F4A93DB9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9CA8E83-C041-BB64-5C4B-DEADBCEE7730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61EF8F-B981-7394-9835-D2FF2867BABC}"/>
              </a:ext>
            </a:extLst>
          </p:cNvPr>
          <p:cNvSpPr txBox="1"/>
          <p:nvPr/>
        </p:nvSpPr>
        <p:spPr>
          <a:xfrm>
            <a:off x="1009212" y="1266504"/>
            <a:ext cx="101735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Zákon č. 134/2016 Sb., o zadávání veřejných zakázek (ZZVZ)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31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Zadavatel není povinen zadat v zadávacím řízení veřejnou zakázku malého rozsahu. Při jejím zadávání je však zadavatel povinen dodržet zásady podle § 6 odst. 1 až 3.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6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(1) Zadavatel </a:t>
            </a:r>
            <a:r>
              <a:rPr lang="cs-CZ" sz="1400" b="1" dirty="0"/>
              <a:t>při postupu </a:t>
            </a:r>
            <a:r>
              <a:rPr lang="cs-CZ" sz="1400" dirty="0"/>
              <a:t>podle tohoto zákona musí dodržovat zásady </a:t>
            </a:r>
            <a:r>
              <a:rPr lang="cs-CZ" sz="1400" b="1" dirty="0"/>
              <a:t>transparentnosti a přiměřenosti</a:t>
            </a:r>
            <a:r>
              <a:rPr lang="cs-CZ" sz="1400" dirty="0"/>
              <a:t>.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(2) </a:t>
            </a:r>
            <a:r>
              <a:rPr lang="cs-CZ" sz="1400" b="1" dirty="0"/>
              <a:t>Ve vztahu k dodavatelům </a:t>
            </a:r>
            <a:r>
              <a:rPr lang="cs-CZ" sz="1400" dirty="0"/>
              <a:t>musí zadavatel dodržovat zásadu </a:t>
            </a:r>
            <a:r>
              <a:rPr lang="cs-CZ" sz="1400" b="1" dirty="0"/>
              <a:t>rovného zacházení a zákazu diskriminace</a:t>
            </a:r>
            <a:r>
              <a:rPr lang="cs-CZ" sz="1400" dirty="0"/>
              <a:t>.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(3) Zadavatel nesmí </a:t>
            </a:r>
            <a:r>
              <a:rPr lang="cs-CZ" sz="1400" b="1" dirty="0"/>
              <a:t>omezovat účast </a:t>
            </a:r>
            <a:r>
              <a:rPr lang="cs-CZ" sz="1400" dirty="0"/>
              <a:t>v zadávacím řízení těm </a:t>
            </a:r>
            <a:r>
              <a:rPr lang="cs-CZ" sz="1400" b="1" dirty="0"/>
              <a:t>dodavatelům</a:t>
            </a:r>
            <a:r>
              <a:rPr lang="cs-CZ" sz="1400" dirty="0"/>
              <a:t>, kteří mají sídlo v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	a) členském státě Evropské unie, Evropského hospodářského prostoru nebo Švýcarské konfederaci, nebo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 	b) jiném státě, který má s Českou republikou nebo s Evropskou unií uzavřenu mezinárodní smlouvu zaručující přístup 	dodavatelům z těchto států k zadávané veřejné zakázce.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 (4) Zadavatel je při postupu podle tohoto zákona, a to při vytváření zadávacích podmínek, hodnocení nabídek a výběru dodavatele, povinen za předpokladu, že to bude vzhledem k povaze a smyslu zakázky </a:t>
            </a:r>
            <a:r>
              <a:rPr lang="cs-CZ" sz="1400" b="1" dirty="0">
                <a:solidFill>
                  <a:srgbClr val="FF0000"/>
                </a:solidFill>
              </a:rPr>
              <a:t>vhodné</a:t>
            </a:r>
            <a:r>
              <a:rPr lang="cs-CZ" sz="1400" dirty="0"/>
              <a:t>, dodržovat zásady </a:t>
            </a:r>
            <a:r>
              <a:rPr lang="cs-CZ" sz="1400" b="1" dirty="0"/>
              <a:t>sociálně odpovědného zadávání, environmentálně odpovědného zadávání a inovací </a:t>
            </a:r>
            <a:r>
              <a:rPr lang="cs-CZ" sz="1400" dirty="0"/>
              <a:t>ve smyslu tohoto zákona. Svůj postup je zadavatel povinen řádně odůvodnit.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27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Veřejnou zakázkou malého rozsahu je veřejná zakázka, jejíž předpokládaná hodnota je rovna nebo nižší v případě veřejné zakázky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a) na dodávky nebo na služby částce 2 000 000 Kč, nebo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b) na stavební práce částce 6 000 000 Kč.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dirty="0"/>
              <a:t>Navýšení </a:t>
            </a:r>
            <a:r>
              <a:rPr lang="cs-CZ" sz="1400" dirty="0">
                <a:hlinkClick r:id="rId4"/>
              </a:rPr>
              <a:t>Sněmovní tisk 724</a:t>
            </a:r>
            <a:r>
              <a:rPr lang="cs-CZ" sz="1400" dirty="0"/>
              <a:t> – 3/9 mil.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35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3546E-4E8F-148B-2A5E-2E503957A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A50978D-1B15-9E13-BE36-82870BC28924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C0D4C64-7EC9-9D68-540C-5CFF7012B2F1}"/>
              </a:ext>
            </a:extLst>
          </p:cNvPr>
          <p:cNvSpPr txBox="1"/>
          <p:nvPr/>
        </p:nvSpPr>
        <p:spPr>
          <a:xfrm>
            <a:off x="1009212" y="1438372"/>
            <a:ext cx="101735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Zákon č. 134/2016 Sb., o zadávání veřejných zakázek (ZZVZ)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16 odst. 6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Předpokládaná hodnota veřejné zakázky zadávané v zadávacím řízení se stanoví na základě údajů a informací o zakázkách stejného či podobného předmětu plnění; nemá-li zadavatel k dispozici takové údaje nebo informace, vychází z informací získaných průzkumem trhu, předběžnými tržními konzultacemi nebo jiným vhodným způsobem. </a:t>
            </a:r>
            <a:r>
              <a:rPr lang="cs-CZ" sz="1400" b="1" dirty="0"/>
              <a:t>Nebyla-li veřejná zakázka zadána v zadávacím řízení, použijí se pro stanovení předpokládané hodnoty cena nebo údaje rozhodné pro její určení uvedené ve smlouvě na veřejnou zakázku.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18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(1) Je-li veřejná zakázka rozdělena na části, stanoví se předpokládaná hodnota podle </a:t>
            </a:r>
            <a:r>
              <a:rPr lang="cs-CZ" sz="1400" b="1" dirty="0"/>
              <a:t>součtu předpokládaných hodnot všech těchto částí </a:t>
            </a:r>
            <a:r>
              <a:rPr lang="cs-CZ" sz="1400" dirty="0"/>
              <a:t>bez ohledu na to, zda je veřejná zakázka zadávána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	a) v jednom nebo více zadávacích řízeních, nebo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	b) zadavatelem samostatně nebo ve spolupráci s jiným zadavatelem nebo jinou osobou.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(2) Součet předpokládaných hodnot částí veřejné zakázky podle odstavce 1 musí zahrnovat předpokládanou hodnotu všech plnění, která tvoří </a:t>
            </a:r>
            <a:r>
              <a:rPr lang="cs-CZ" sz="1400" b="1" dirty="0"/>
              <a:t>jeden funkční celek </a:t>
            </a:r>
            <a:r>
              <a:rPr lang="cs-CZ" sz="1400" dirty="0"/>
              <a:t>a jsou zadávána v </a:t>
            </a:r>
            <a:r>
              <a:rPr lang="cs-CZ" sz="1400" b="1" dirty="0"/>
              <a:t>časové souvislosti</a:t>
            </a:r>
            <a:r>
              <a:rPr lang="cs-CZ" sz="1400" dirty="0"/>
              <a:t>. Kromě případů uvedených v odstavci 3 musí být každá část veřejné zakázky zadávána postupy odpovídajícími celkové předpokládané hodnotě veřejné zakázky.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(3) Jednotlivá část veřejné zakázky může být zadávána postupy odpovídajícími předpokládané hodnotě této části v případě, že celková předpokládaná hodnota všech takto zadávaných částí veřejné zakázky nepřesáhne 20 % souhrnné předpokládané hodnoty a že předpokládaná hodnota jednotlivé části veřejné zakázky je nižší než částka stanovená nařízením vlády (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1955000 Kč v případě dodávek nebo služeb, b) 24440000 Kč v případě stavebních prací 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iz </a:t>
            </a:r>
            <a:r>
              <a:rPr lang="cs-CZ" sz="1000" dirty="0">
                <a:hlinkClick r:id="rId4"/>
              </a:rPr>
              <a:t>172/2016 Sb. Nařízení vlády o stanovení finančních limitů a částek pro účely zákona o zadávání veřejných zakázek</a:t>
            </a:r>
            <a:r>
              <a:rPr lang="cs-CZ" sz="1000" dirty="0"/>
              <a:t>)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46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DE7DC-56F5-3D2A-E2D2-D43FEA821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A4A1309-8495-8F2C-8F7A-00AE7E5D4DA1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BFAEE72-A585-8729-B8CE-AAB8AE939942}"/>
              </a:ext>
            </a:extLst>
          </p:cNvPr>
          <p:cNvSpPr txBox="1"/>
          <p:nvPr/>
        </p:nvSpPr>
        <p:spPr>
          <a:xfrm>
            <a:off x="1009212" y="1379238"/>
            <a:ext cx="101735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Zákon č. 134/2016 Sb., o zadávání veřejných zakázek (ZZVZ)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19 ZZVZ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(1) Předpokládaná hodnota veřejné zakázky, jejímž předmětem jsou pravidelně pořizované nebo trvající </a:t>
            </a:r>
            <a:r>
              <a:rPr lang="cs-CZ" sz="1200" b="1" dirty="0"/>
              <a:t>dodávky nebo služby</a:t>
            </a:r>
            <a:r>
              <a:rPr lang="cs-CZ" sz="1200" dirty="0"/>
              <a:t>, se stanoví jako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a) </a:t>
            </a:r>
            <a:r>
              <a:rPr lang="cs-CZ" sz="1200" b="1" dirty="0"/>
              <a:t>skutečná cena </a:t>
            </a:r>
            <a:r>
              <a:rPr lang="cs-CZ" sz="1200" dirty="0"/>
              <a:t>uhrazená zadavatelem za dodávky nebo služby stejného druhu během </a:t>
            </a:r>
            <a:r>
              <a:rPr lang="cs-CZ" sz="1200" b="1" dirty="0"/>
              <a:t>předcházejících 12 měsíců </a:t>
            </a:r>
            <a:r>
              <a:rPr lang="cs-CZ" sz="1200" dirty="0"/>
              <a:t>nebo předchozího účetního 	období, které je delší než 12 měsíců, </a:t>
            </a:r>
            <a:r>
              <a:rPr lang="cs-CZ" sz="1200" b="1" dirty="0"/>
              <a:t>upravená o změny v množství nebo cenách</a:t>
            </a:r>
            <a:r>
              <a:rPr lang="cs-CZ" sz="1200" dirty="0"/>
              <a:t>, které lze očekávat během následujících 12 měsíců, nebo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b) </a:t>
            </a:r>
            <a:r>
              <a:rPr lang="cs-CZ" sz="1200" b="1" dirty="0"/>
              <a:t>součet předpokládaných hodnot </a:t>
            </a:r>
            <a:r>
              <a:rPr lang="cs-CZ" sz="1200" dirty="0"/>
              <a:t>jednotlivých dodávek a služeb, které mají být zadavatelem </a:t>
            </a:r>
            <a:r>
              <a:rPr lang="cs-CZ" sz="1200" b="1" dirty="0"/>
              <a:t>zadány během následujících 12 měsíců</a:t>
            </a:r>
            <a:r>
              <a:rPr lang="cs-CZ" sz="1200" dirty="0"/>
              <a:t> nebo v 	účetním období, které je delší než 12 měsíců, pokud nemá k dispozici údaje podle písmene a).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(2) Má-li být smlouva uzavřena na dobu delší než 12 měsíců, upraví se předpokládaná hodnota veřejné zakázky stanovená podle odstavce 1 podle § 20 nebo 21.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(3) Za veřejné zakázky podle odstavce 1 se nepovažují veřejné zakázky,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a) u kterých je jednotková cena jejich předmětu v době podle odstavce 1 písm. a) proměnlivá,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b) kterými zadavatel pořizuje dodávky či služby opakovaně podle svých aktuálních potřeb a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c) jejichž předpokládaná hodnota určená postupem podle odstavce 1 a </a:t>
            </a:r>
            <a:r>
              <a:rPr lang="cs-CZ" sz="1200" b="1" dirty="0"/>
              <a:t>2 nedosahuje limitu podle § 25 </a:t>
            </a:r>
            <a:r>
              <a:rPr lang="cs-CZ" sz="1200" dirty="0"/>
              <a:t>(„Nadlimitní veřejná zakázka“).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58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D2357-675C-30F6-FF18-9955CAA7F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71009EB-6BFF-F2A4-8606-633D2888AF95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4F205E5-B632-C048-ECEC-B29AB143E1DE}"/>
              </a:ext>
            </a:extLst>
          </p:cNvPr>
          <p:cNvSpPr txBox="1"/>
          <p:nvPr/>
        </p:nvSpPr>
        <p:spPr>
          <a:xfrm>
            <a:off x="1009212" y="1379238"/>
            <a:ext cx="10173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Zákon č. 134/2016 Sb., o zadávání veřejných zakázek (ZZVZ)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219 ZZVZ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(1) Veřejný zadavatel </a:t>
            </a:r>
            <a:r>
              <a:rPr lang="cs-CZ" sz="1200" b="1" dirty="0"/>
              <a:t>uveřejní na profilu zadavatele smlouvu </a:t>
            </a:r>
            <a:r>
              <a:rPr lang="cs-CZ" sz="1200" dirty="0"/>
              <a:t>uzavřenou na veřejnou zakázku </a:t>
            </a:r>
            <a:r>
              <a:rPr lang="cs-CZ" sz="1200" b="1" dirty="0"/>
              <a:t>včetně všech jejích změn a dodatků</a:t>
            </a:r>
            <a:r>
              <a:rPr lang="cs-CZ" sz="1200" dirty="0"/>
              <a:t>, a to </a:t>
            </a:r>
            <a:r>
              <a:rPr lang="cs-CZ" sz="1200" b="1" dirty="0"/>
              <a:t>do 30 dnů </a:t>
            </a:r>
            <a:r>
              <a:rPr lang="cs-CZ" sz="1200" dirty="0"/>
              <a:t>od jejich uzavření nebo od konce každého čtvrtletí v případě veřejných zakázek zadávaných na základě rámcové dohody nebo v dynamickém nákupním systému. To neplatí pro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a) smlouvu, jejíž </a:t>
            </a:r>
            <a:r>
              <a:rPr lang="cs-CZ" sz="1200" b="1" dirty="0"/>
              <a:t>cena nepřesáhne 500 000 Kč bez daně </a:t>
            </a:r>
            <a:r>
              <a:rPr lang="cs-CZ" sz="1200" dirty="0"/>
              <a:t>z přidané hodnoty,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b) smlouvu, u které veřejný zadavatel postupoval v souladu s § 29 odst. 1 písm. a) až c) nebo písm. l) bod 2, § 30 písm. l) až n),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c) smlouvu, jejímž zadavatelem je Generální inspekce bezpečnostních sborů nebo zpravodajská služba, nebo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d) </a:t>
            </a:r>
            <a:r>
              <a:rPr lang="cs-CZ" sz="1200" b="1" dirty="0"/>
              <a:t>smlouvu uveřejněnou v registru smluv.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(2) Na rámcovou dohodu se odstavec 1 použije obdobně.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(3) Veřejný zadavatel uveřejní nejpozději </a:t>
            </a:r>
            <a:r>
              <a:rPr lang="cs-CZ" sz="1200" b="1" dirty="0"/>
              <a:t>do 3 měsíců </a:t>
            </a:r>
            <a:r>
              <a:rPr lang="cs-CZ" sz="1200" dirty="0"/>
              <a:t>od splnění smlouvy na profilu zadavatele </a:t>
            </a:r>
            <a:r>
              <a:rPr lang="cs-CZ" sz="1200" b="1" dirty="0"/>
              <a:t>výši skutečně uhrazené ceny za plnění smlouvy</a:t>
            </a:r>
            <a:r>
              <a:rPr lang="cs-CZ" sz="1200" dirty="0"/>
              <a:t>, na kterou se vztahuje povinnost uveřejnění podle odstavce 1. U smlouvy, jejíž doba plnění přesahuje 1 rok, uveřejní veřejný zadavatel nejpozději do 31. března následujícího kalendářního roku cenu za plnění smlouvy v předchozím kalendářním roce.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(4) Strukturu údajů pro uveřejnění výše skutečně uhrazené ceny za plnění veřejné zakázky a podrobnosti uveřejnění smlouvy uzavřené na veřejnou zakázku stanoví vyhláškou Ministerstvo pro místní rozvoj.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6316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9BE72F-CB9A-4489-9DE8-BDBC4ADFE5FE}">
  <ds:schemaRefs>
    <ds:schemaRef ds:uri="c7130aa1-df8d-4cfc-b5ca-c8e75a54ac58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a05a313-e8ba-434f-93a9-e1335f2c2059"/>
  </ds:schemaRefs>
</ds:datastoreItem>
</file>

<file path=customXml/itemProps3.xml><?xml version="1.0" encoding="utf-8"?>
<ds:datastoreItem xmlns:ds="http://schemas.openxmlformats.org/officeDocument/2006/customXml" ds:itemID="{E4241555-A4BB-4E08-883D-C57DD0769A93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7896</TotalTime>
  <Words>3348</Words>
  <Application>Microsoft Office PowerPoint</Application>
  <PresentationFormat>Širokoúhlá obrazovka</PresentationFormat>
  <Paragraphs>302</Paragraphs>
  <Slides>26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Montserrat</vt:lpstr>
      <vt:lpstr>Noto Sans Symbols</vt:lpstr>
      <vt:lpstr>Segoe UI</vt:lpstr>
      <vt:lpstr>Wingdings</vt:lpstr>
      <vt:lpstr>Motiv Office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Kolář Filip</cp:lastModifiedBy>
  <cp:revision>42</cp:revision>
  <cp:lastPrinted>2024-03-07T06:30:17Z</cp:lastPrinted>
  <dcterms:created xsi:type="dcterms:W3CDTF">2024-02-08T14:50:32Z</dcterms:created>
  <dcterms:modified xsi:type="dcterms:W3CDTF">2025-01-14T10:34:26Z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</Properties>
</file>