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3" r:id="rId6"/>
    <p:sldId id="258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0089CF"/>
    <a:srgbClr val="FDB813"/>
    <a:srgbClr val="F5821F"/>
    <a:srgbClr val="00A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96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N\odbor36\Odd&#283;len&#237;%20323%20-%20OSNET\11.%20NEN\41.%20Statistiky%20NEN\8%20Statistiky%202023\6.)%20Statistika%206_2023\Statistiky%20NEN%2016_06_2023\2)%20Statistika%2016_06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N\odbor36\Odd&#283;len&#237;%20323%20-%20OSNET\11.%20NEN\41.%20Statistiky%20NEN\8%20Statistiky%202023\6.)%20Statistika%206_2023\Statistiky%20NEN%2016_06_2023\2)%20Statistika%2016_06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Vývoj počtu zadavatelů a dodavatelů v NEN od roku 2016 </a:t>
            </a:r>
            <a:endParaRPr lang="cs-CZ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'Zad. + dod.'!$C$1</c:f>
              <c:strCache>
                <c:ptCount val="1"/>
                <c:pt idx="0">
                  <c:v>Dodavatelé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'Zad. + dod.'!$A$2:$A$365</c:f>
              <c:numCache>
                <c:formatCode>m/d/yyyy</c:formatCode>
                <c:ptCount val="364"/>
                <c:pt idx="0">
                  <c:v>45093</c:v>
                </c:pt>
                <c:pt idx="1">
                  <c:v>45086</c:v>
                </c:pt>
                <c:pt idx="2">
                  <c:v>45079</c:v>
                </c:pt>
                <c:pt idx="3">
                  <c:v>45072</c:v>
                </c:pt>
                <c:pt idx="4">
                  <c:v>45065</c:v>
                </c:pt>
                <c:pt idx="5">
                  <c:v>45058</c:v>
                </c:pt>
                <c:pt idx="6">
                  <c:v>45051</c:v>
                </c:pt>
                <c:pt idx="7">
                  <c:v>45044</c:v>
                </c:pt>
                <c:pt idx="8">
                  <c:v>45037</c:v>
                </c:pt>
                <c:pt idx="9">
                  <c:v>45030</c:v>
                </c:pt>
                <c:pt idx="10">
                  <c:v>45022</c:v>
                </c:pt>
                <c:pt idx="11">
                  <c:v>45016</c:v>
                </c:pt>
                <c:pt idx="12">
                  <c:v>45009</c:v>
                </c:pt>
                <c:pt idx="13">
                  <c:v>45002</c:v>
                </c:pt>
                <c:pt idx="14">
                  <c:v>44995</c:v>
                </c:pt>
                <c:pt idx="15">
                  <c:v>44988</c:v>
                </c:pt>
                <c:pt idx="16">
                  <c:v>44981</c:v>
                </c:pt>
                <c:pt idx="17">
                  <c:v>44974</c:v>
                </c:pt>
                <c:pt idx="18">
                  <c:v>44967</c:v>
                </c:pt>
                <c:pt idx="19">
                  <c:v>44960</c:v>
                </c:pt>
                <c:pt idx="20">
                  <c:v>44953</c:v>
                </c:pt>
                <c:pt idx="21">
                  <c:v>44939</c:v>
                </c:pt>
                <c:pt idx="22">
                  <c:v>44932</c:v>
                </c:pt>
                <c:pt idx="23">
                  <c:v>44925</c:v>
                </c:pt>
                <c:pt idx="24">
                  <c:v>44918</c:v>
                </c:pt>
                <c:pt idx="25">
                  <c:v>44911</c:v>
                </c:pt>
                <c:pt idx="26">
                  <c:v>44904</c:v>
                </c:pt>
                <c:pt idx="27">
                  <c:v>44897</c:v>
                </c:pt>
                <c:pt idx="28">
                  <c:v>44890</c:v>
                </c:pt>
                <c:pt idx="29">
                  <c:v>44883</c:v>
                </c:pt>
                <c:pt idx="30">
                  <c:v>44876</c:v>
                </c:pt>
                <c:pt idx="31">
                  <c:v>44869</c:v>
                </c:pt>
                <c:pt idx="32">
                  <c:v>44861</c:v>
                </c:pt>
                <c:pt idx="33">
                  <c:v>44855</c:v>
                </c:pt>
                <c:pt idx="34">
                  <c:v>44848</c:v>
                </c:pt>
                <c:pt idx="35">
                  <c:v>44841</c:v>
                </c:pt>
                <c:pt idx="36">
                  <c:v>44834</c:v>
                </c:pt>
                <c:pt idx="37">
                  <c:v>44827</c:v>
                </c:pt>
                <c:pt idx="38">
                  <c:v>44820</c:v>
                </c:pt>
                <c:pt idx="39">
                  <c:v>44813</c:v>
                </c:pt>
                <c:pt idx="40">
                  <c:v>44806</c:v>
                </c:pt>
                <c:pt idx="41">
                  <c:v>44799</c:v>
                </c:pt>
                <c:pt idx="42">
                  <c:v>44792</c:v>
                </c:pt>
                <c:pt idx="43">
                  <c:v>44785</c:v>
                </c:pt>
                <c:pt idx="44">
                  <c:v>44778</c:v>
                </c:pt>
                <c:pt idx="45">
                  <c:v>44771</c:v>
                </c:pt>
                <c:pt idx="46">
                  <c:v>44764</c:v>
                </c:pt>
                <c:pt idx="47">
                  <c:v>44757</c:v>
                </c:pt>
                <c:pt idx="48">
                  <c:v>44750</c:v>
                </c:pt>
                <c:pt idx="49">
                  <c:v>44743</c:v>
                </c:pt>
                <c:pt idx="50">
                  <c:v>44736</c:v>
                </c:pt>
                <c:pt idx="51">
                  <c:v>44729</c:v>
                </c:pt>
                <c:pt idx="52">
                  <c:v>44722</c:v>
                </c:pt>
                <c:pt idx="53">
                  <c:v>44715</c:v>
                </c:pt>
                <c:pt idx="54">
                  <c:v>44708</c:v>
                </c:pt>
                <c:pt idx="55">
                  <c:v>44701</c:v>
                </c:pt>
                <c:pt idx="56">
                  <c:v>44694</c:v>
                </c:pt>
                <c:pt idx="57">
                  <c:v>44687</c:v>
                </c:pt>
                <c:pt idx="58">
                  <c:v>44680</c:v>
                </c:pt>
                <c:pt idx="59">
                  <c:v>44673</c:v>
                </c:pt>
                <c:pt idx="60">
                  <c:v>44665</c:v>
                </c:pt>
                <c:pt idx="61">
                  <c:v>44659</c:v>
                </c:pt>
                <c:pt idx="62">
                  <c:v>44655</c:v>
                </c:pt>
                <c:pt idx="63">
                  <c:v>44645</c:v>
                </c:pt>
                <c:pt idx="64">
                  <c:v>44638</c:v>
                </c:pt>
                <c:pt idx="65">
                  <c:v>44631</c:v>
                </c:pt>
                <c:pt idx="66">
                  <c:v>44624</c:v>
                </c:pt>
                <c:pt idx="67">
                  <c:v>44617</c:v>
                </c:pt>
                <c:pt idx="68">
                  <c:v>44610</c:v>
                </c:pt>
                <c:pt idx="69">
                  <c:v>44606</c:v>
                </c:pt>
                <c:pt idx="70">
                  <c:v>44599</c:v>
                </c:pt>
                <c:pt idx="71">
                  <c:v>44592</c:v>
                </c:pt>
                <c:pt idx="72">
                  <c:v>44585</c:v>
                </c:pt>
                <c:pt idx="73">
                  <c:v>44578</c:v>
                </c:pt>
                <c:pt idx="74">
                  <c:v>44571</c:v>
                </c:pt>
                <c:pt idx="75">
                  <c:v>44567</c:v>
                </c:pt>
                <c:pt idx="76">
                  <c:v>44564</c:v>
                </c:pt>
                <c:pt idx="77">
                  <c:v>44559</c:v>
                </c:pt>
                <c:pt idx="78">
                  <c:v>44557</c:v>
                </c:pt>
                <c:pt idx="79">
                  <c:v>44551</c:v>
                </c:pt>
                <c:pt idx="80">
                  <c:v>44546</c:v>
                </c:pt>
                <c:pt idx="81">
                  <c:v>44538</c:v>
                </c:pt>
                <c:pt idx="82">
                  <c:v>44532</c:v>
                </c:pt>
                <c:pt idx="83">
                  <c:v>44524</c:v>
                </c:pt>
                <c:pt idx="84">
                  <c:v>44519</c:v>
                </c:pt>
                <c:pt idx="85">
                  <c:v>44515</c:v>
                </c:pt>
                <c:pt idx="86">
                  <c:v>44511</c:v>
                </c:pt>
                <c:pt idx="87">
                  <c:v>44502</c:v>
                </c:pt>
                <c:pt idx="88">
                  <c:v>44490</c:v>
                </c:pt>
                <c:pt idx="89">
                  <c:v>44482</c:v>
                </c:pt>
                <c:pt idx="90">
                  <c:v>44475</c:v>
                </c:pt>
                <c:pt idx="91">
                  <c:v>44469</c:v>
                </c:pt>
                <c:pt idx="92">
                  <c:v>44461</c:v>
                </c:pt>
                <c:pt idx="93">
                  <c:v>44455</c:v>
                </c:pt>
                <c:pt idx="94">
                  <c:v>44447</c:v>
                </c:pt>
                <c:pt idx="95">
                  <c:v>44440</c:v>
                </c:pt>
                <c:pt idx="96">
                  <c:v>44432</c:v>
                </c:pt>
                <c:pt idx="97">
                  <c:v>44427</c:v>
                </c:pt>
                <c:pt idx="98">
                  <c:v>44420</c:v>
                </c:pt>
                <c:pt idx="99">
                  <c:v>44405</c:v>
                </c:pt>
                <c:pt idx="100">
                  <c:v>44404</c:v>
                </c:pt>
                <c:pt idx="101">
                  <c:v>44399</c:v>
                </c:pt>
                <c:pt idx="102">
                  <c:v>44392</c:v>
                </c:pt>
                <c:pt idx="103">
                  <c:v>44389</c:v>
                </c:pt>
                <c:pt idx="104">
                  <c:v>44384</c:v>
                </c:pt>
                <c:pt idx="105">
                  <c:v>44377</c:v>
                </c:pt>
                <c:pt idx="106">
                  <c:v>44370</c:v>
                </c:pt>
                <c:pt idx="107">
                  <c:v>44362</c:v>
                </c:pt>
                <c:pt idx="108">
                  <c:v>44357</c:v>
                </c:pt>
                <c:pt idx="109">
                  <c:v>44348</c:v>
                </c:pt>
                <c:pt idx="110">
                  <c:v>44342</c:v>
                </c:pt>
                <c:pt idx="111">
                  <c:v>44335</c:v>
                </c:pt>
                <c:pt idx="112">
                  <c:v>44329</c:v>
                </c:pt>
                <c:pt idx="113">
                  <c:v>44322</c:v>
                </c:pt>
                <c:pt idx="114">
                  <c:v>44314</c:v>
                </c:pt>
                <c:pt idx="115">
                  <c:v>44308</c:v>
                </c:pt>
                <c:pt idx="116">
                  <c:v>44300</c:v>
                </c:pt>
                <c:pt idx="117">
                  <c:v>44294</c:v>
                </c:pt>
                <c:pt idx="118">
                  <c:v>44287</c:v>
                </c:pt>
                <c:pt idx="119">
                  <c:v>44280</c:v>
                </c:pt>
                <c:pt idx="120">
                  <c:v>44272</c:v>
                </c:pt>
                <c:pt idx="121">
                  <c:v>44265</c:v>
                </c:pt>
                <c:pt idx="122">
                  <c:v>44258</c:v>
                </c:pt>
                <c:pt idx="123">
                  <c:v>44245</c:v>
                </c:pt>
                <c:pt idx="124">
                  <c:v>44244</c:v>
                </c:pt>
                <c:pt idx="125">
                  <c:v>44237</c:v>
                </c:pt>
                <c:pt idx="126">
                  <c:v>44230</c:v>
                </c:pt>
                <c:pt idx="127">
                  <c:v>44224</c:v>
                </c:pt>
                <c:pt idx="128">
                  <c:v>44217</c:v>
                </c:pt>
                <c:pt idx="129">
                  <c:v>44210</c:v>
                </c:pt>
                <c:pt idx="130">
                  <c:v>44203</c:v>
                </c:pt>
                <c:pt idx="131">
                  <c:v>44195</c:v>
                </c:pt>
                <c:pt idx="132">
                  <c:v>44182</c:v>
                </c:pt>
                <c:pt idx="133">
                  <c:v>44175</c:v>
                </c:pt>
                <c:pt idx="134">
                  <c:v>44168</c:v>
                </c:pt>
                <c:pt idx="135">
                  <c:v>44161</c:v>
                </c:pt>
                <c:pt idx="136">
                  <c:v>44154</c:v>
                </c:pt>
                <c:pt idx="137">
                  <c:v>44147</c:v>
                </c:pt>
                <c:pt idx="138">
                  <c:v>44140</c:v>
                </c:pt>
                <c:pt idx="139">
                  <c:v>44133</c:v>
                </c:pt>
                <c:pt idx="140">
                  <c:v>44126</c:v>
                </c:pt>
                <c:pt idx="141">
                  <c:v>44119</c:v>
                </c:pt>
                <c:pt idx="142">
                  <c:v>44112</c:v>
                </c:pt>
                <c:pt idx="143">
                  <c:v>44105</c:v>
                </c:pt>
                <c:pt idx="144">
                  <c:v>44091</c:v>
                </c:pt>
                <c:pt idx="145">
                  <c:v>44084</c:v>
                </c:pt>
                <c:pt idx="146">
                  <c:v>44077</c:v>
                </c:pt>
                <c:pt idx="147">
                  <c:v>44069</c:v>
                </c:pt>
                <c:pt idx="148">
                  <c:v>44062</c:v>
                </c:pt>
                <c:pt idx="149">
                  <c:v>44056</c:v>
                </c:pt>
                <c:pt idx="150">
                  <c:v>44035</c:v>
                </c:pt>
                <c:pt idx="151">
                  <c:v>44027</c:v>
                </c:pt>
                <c:pt idx="152">
                  <c:v>44019</c:v>
                </c:pt>
                <c:pt idx="153">
                  <c:v>44006</c:v>
                </c:pt>
                <c:pt idx="154">
                  <c:v>43999</c:v>
                </c:pt>
                <c:pt idx="155">
                  <c:v>43993</c:v>
                </c:pt>
                <c:pt idx="156">
                  <c:v>43986</c:v>
                </c:pt>
                <c:pt idx="157">
                  <c:v>43979</c:v>
                </c:pt>
                <c:pt idx="158">
                  <c:v>43971</c:v>
                </c:pt>
                <c:pt idx="159">
                  <c:v>43964</c:v>
                </c:pt>
                <c:pt idx="160">
                  <c:v>43957</c:v>
                </c:pt>
                <c:pt idx="161">
                  <c:v>43950</c:v>
                </c:pt>
                <c:pt idx="162">
                  <c:v>43944</c:v>
                </c:pt>
                <c:pt idx="163">
                  <c:v>43936</c:v>
                </c:pt>
                <c:pt idx="164">
                  <c:v>43922</c:v>
                </c:pt>
                <c:pt idx="165">
                  <c:v>43915</c:v>
                </c:pt>
                <c:pt idx="166">
                  <c:v>43900</c:v>
                </c:pt>
                <c:pt idx="167">
                  <c:v>43893</c:v>
                </c:pt>
                <c:pt idx="168">
                  <c:v>43888</c:v>
                </c:pt>
                <c:pt idx="169">
                  <c:v>43881</c:v>
                </c:pt>
                <c:pt idx="170">
                  <c:v>43872</c:v>
                </c:pt>
                <c:pt idx="171">
                  <c:v>43867</c:v>
                </c:pt>
                <c:pt idx="172">
                  <c:v>43859</c:v>
                </c:pt>
                <c:pt idx="173">
                  <c:v>43853</c:v>
                </c:pt>
                <c:pt idx="174">
                  <c:v>43846</c:v>
                </c:pt>
                <c:pt idx="175">
                  <c:v>43839</c:v>
                </c:pt>
                <c:pt idx="176">
                  <c:v>43832</c:v>
                </c:pt>
                <c:pt idx="177">
                  <c:v>43829</c:v>
                </c:pt>
                <c:pt idx="178">
                  <c:v>43816</c:v>
                </c:pt>
                <c:pt idx="179">
                  <c:v>43809</c:v>
                </c:pt>
                <c:pt idx="180">
                  <c:v>43804</c:v>
                </c:pt>
                <c:pt idx="181">
                  <c:v>43790</c:v>
                </c:pt>
                <c:pt idx="182">
                  <c:v>43783</c:v>
                </c:pt>
                <c:pt idx="183">
                  <c:v>43776</c:v>
                </c:pt>
                <c:pt idx="184">
                  <c:v>43769</c:v>
                </c:pt>
                <c:pt idx="185">
                  <c:v>43762</c:v>
                </c:pt>
                <c:pt idx="186">
                  <c:v>43748</c:v>
                </c:pt>
                <c:pt idx="187">
                  <c:v>43741</c:v>
                </c:pt>
                <c:pt idx="188">
                  <c:v>43733</c:v>
                </c:pt>
                <c:pt idx="189">
                  <c:v>43720</c:v>
                </c:pt>
                <c:pt idx="190">
                  <c:v>43712</c:v>
                </c:pt>
                <c:pt idx="191">
                  <c:v>43704</c:v>
                </c:pt>
                <c:pt idx="192">
                  <c:v>43698</c:v>
                </c:pt>
                <c:pt idx="193">
                  <c:v>43662</c:v>
                </c:pt>
                <c:pt idx="194">
                  <c:v>43656</c:v>
                </c:pt>
                <c:pt idx="195">
                  <c:v>43648</c:v>
                </c:pt>
                <c:pt idx="196">
                  <c:v>43644</c:v>
                </c:pt>
                <c:pt idx="197">
                  <c:v>43629</c:v>
                </c:pt>
                <c:pt idx="198">
                  <c:v>43621</c:v>
                </c:pt>
                <c:pt idx="199">
                  <c:v>43615</c:v>
                </c:pt>
                <c:pt idx="200">
                  <c:v>43607</c:v>
                </c:pt>
                <c:pt idx="201">
                  <c:v>43601</c:v>
                </c:pt>
                <c:pt idx="202">
                  <c:v>43592</c:v>
                </c:pt>
                <c:pt idx="203">
                  <c:v>43587</c:v>
                </c:pt>
                <c:pt idx="204">
                  <c:v>43579</c:v>
                </c:pt>
                <c:pt idx="205">
                  <c:v>43565</c:v>
                </c:pt>
                <c:pt idx="206">
                  <c:v>43558</c:v>
                </c:pt>
                <c:pt idx="207">
                  <c:v>43551</c:v>
                </c:pt>
                <c:pt idx="208">
                  <c:v>43544</c:v>
                </c:pt>
                <c:pt idx="209">
                  <c:v>43537</c:v>
                </c:pt>
                <c:pt idx="210">
                  <c:v>43529</c:v>
                </c:pt>
                <c:pt idx="211">
                  <c:v>43524</c:v>
                </c:pt>
                <c:pt idx="212">
                  <c:v>43521</c:v>
                </c:pt>
                <c:pt idx="213">
                  <c:v>43510</c:v>
                </c:pt>
                <c:pt idx="214">
                  <c:v>43501</c:v>
                </c:pt>
                <c:pt idx="215">
                  <c:v>43495</c:v>
                </c:pt>
                <c:pt idx="216">
                  <c:v>43488</c:v>
                </c:pt>
                <c:pt idx="217">
                  <c:v>43480</c:v>
                </c:pt>
                <c:pt idx="218">
                  <c:v>43474</c:v>
                </c:pt>
                <c:pt idx="219">
                  <c:v>43468</c:v>
                </c:pt>
                <c:pt idx="220">
                  <c:v>43447</c:v>
                </c:pt>
                <c:pt idx="221">
                  <c:v>43441</c:v>
                </c:pt>
                <c:pt idx="222">
                  <c:v>43434</c:v>
                </c:pt>
                <c:pt idx="223">
                  <c:v>43431</c:v>
                </c:pt>
                <c:pt idx="224">
                  <c:v>43420</c:v>
                </c:pt>
                <c:pt idx="225">
                  <c:v>43413</c:v>
                </c:pt>
                <c:pt idx="226">
                  <c:v>43406</c:v>
                </c:pt>
                <c:pt idx="227">
                  <c:v>43402</c:v>
                </c:pt>
                <c:pt idx="228">
                  <c:v>43392</c:v>
                </c:pt>
                <c:pt idx="229">
                  <c:v>43385</c:v>
                </c:pt>
                <c:pt idx="230">
                  <c:v>43378</c:v>
                </c:pt>
                <c:pt idx="231">
                  <c:v>43374</c:v>
                </c:pt>
                <c:pt idx="232">
                  <c:v>43368</c:v>
                </c:pt>
                <c:pt idx="233">
                  <c:v>43357</c:v>
                </c:pt>
                <c:pt idx="234">
                  <c:v>43350</c:v>
                </c:pt>
                <c:pt idx="235">
                  <c:v>43343</c:v>
                </c:pt>
                <c:pt idx="236">
                  <c:v>43333</c:v>
                </c:pt>
                <c:pt idx="237">
                  <c:v>43326</c:v>
                </c:pt>
                <c:pt idx="238">
                  <c:v>43313</c:v>
                </c:pt>
                <c:pt idx="239">
                  <c:v>43306</c:v>
                </c:pt>
                <c:pt idx="240">
                  <c:v>43301</c:v>
                </c:pt>
                <c:pt idx="241">
                  <c:v>43293</c:v>
                </c:pt>
                <c:pt idx="242">
                  <c:v>43285</c:v>
                </c:pt>
                <c:pt idx="243">
                  <c:v>43278</c:v>
                </c:pt>
                <c:pt idx="244">
                  <c:v>43272</c:v>
                </c:pt>
                <c:pt idx="245">
                  <c:v>43266</c:v>
                </c:pt>
                <c:pt idx="246">
                  <c:v>43259</c:v>
                </c:pt>
                <c:pt idx="247">
                  <c:v>43252</c:v>
                </c:pt>
                <c:pt idx="248">
                  <c:v>43245</c:v>
                </c:pt>
                <c:pt idx="249">
                  <c:v>43238</c:v>
                </c:pt>
                <c:pt idx="250">
                  <c:v>43231</c:v>
                </c:pt>
                <c:pt idx="251">
                  <c:v>43224</c:v>
                </c:pt>
                <c:pt idx="252">
                  <c:v>43216</c:v>
                </c:pt>
                <c:pt idx="253">
                  <c:v>43210</c:v>
                </c:pt>
                <c:pt idx="254">
                  <c:v>43203</c:v>
                </c:pt>
                <c:pt idx="255">
                  <c:v>43195</c:v>
                </c:pt>
                <c:pt idx="256">
                  <c:v>43188</c:v>
                </c:pt>
                <c:pt idx="257">
                  <c:v>43182</c:v>
                </c:pt>
                <c:pt idx="258">
                  <c:v>43175</c:v>
                </c:pt>
                <c:pt idx="259">
                  <c:v>43168</c:v>
                </c:pt>
                <c:pt idx="260">
                  <c:v>43165</c:v>
                </c:pt>
                <c:pt idx="261">
                  <c:v>43161</c:v>
                </c:pt>
                <c:pt idx="262">
                  <c:v>43154</c:v>
                </c:pt>
                <c:pt idx="263">
                  <c:v>43147</c:v>
                </c:pt>
                <c:pt idx="264">
                  <c:v>43140</c:v>
                </c:pt>
                <c:pt idx="265">
                  <c:v>43133</c:v>
                </c:pt>
                <c:pt idx="266">
                  <c:v>43126</c:v>
                </c:pt>
                <c:pt idx="267">
                  <c:v>43122</c:v>
                </c:pt>
                <c:pt idx="268">
                  <c:v>43112</c:v>
                </c:pt>
                <c:pt idx="269">
                  <c:v>43105</c:v>
                </c:pt>
                <c:pt idx="270">
                  <c:v>43098</c:v>
                </c:pt>
                <c:pt idx="271">
                  <c:v>43090</c:v>
                </c:pt>
                <c:pt idx="272">
                  <c:v>43084</c:v>
                </c:pt>
                <c:pt idx="273">
                  <c:v>43076</c:v>
                </c:pt>
                <c:pt idx="274">
                  <c:v>43069</c:v>
                </c:pt>
                <c:pt idx="275">
                  <c:v>43063</c:v>
                </c:pt>
                <c:pt idx="276">
                  <c:v>43055</c:v>
                </c:pt>
                <c:pt idx="277">
                  <c:v>43048</c:v>
                </c:pt>
                <c:pt idx="278">
                  <c:v>43040</c:v>
                </c:pt>
                <c:pt idx="279">
                  <c:v>43035</c:v>
                </c:pt>
                <c:pt idx="280">
                  <c:v>43027</c:v>
                </c:pt>
                <c:pt idx="281">
                  <c:v>43021</c:v>
                </c:pt>
                <c:pt idx="282">
                  <c:v>43014</c:v>
                </c:pt>
                <c:pt idx="283">
                  <c:v>43007</c:v>
                </c:pt>
                <c:pt idx="284">
                  <c:v>42998</c:v>
                </c:pt>
                <c:pt idx="285">
                  <c:v>42992</c:v>
                </c:pt>
                <c:pt idx="286">
                  <c:v>42985</c:v>
                </c:pt>
                <c:pt idx="287">
                  <c:v>42978</c:v>
                </c:pt>
                <c:pt idx="288">
                  <c:v>42971</c:v>
                </c:pt>
                <c:pt idx="289">
                  <c:v>42964</c:v>
                </c:pt>
                <c:pt idx="290">
                  <c:v>42949</c:v>
                </c:pt>
                <c:pt idx="291">
                  <c:v>42935</c:v>
                </c:pt>
                <c:pt idx="292">
                  <c:v>42930</c:v>
                </c:pt>
                <c:pt idx="293">
                  <c:v>42923</c:v>
                </c:pt>
                <c:pt idx="294">
                  <c:v>42916</c:v>
                </c:pt>
                <c:pt idx="295">
                  <c:v>42908</c:v>
                </c:pt>
                <c:pt idx="296">
                  <c:v>42902</c:v>
                </c:pt>
                <c:pt idx="297">
                  <c:v>42899</c:v>
                </c:pt>
                <c:pt idx="298">
                  <c:v>42895</c:v>
                </c:pt>
                <c:pt idx="299">
                  <c:v>42886</c:v>
                </c:pt>
                <c:pt idx="300">
                  <c:v>42879</c:v>
                </c:pt>
                <c:pt idx="301">
                  <c:v>42872</c:v>
                </c:pt>
                <c:pt idx="302">
                  <c:v>42865</c:v>
                </c:pt>
                <c:pt idx="303">
                  <c:v>42859</c:v>
                </c:pt>
                <c:pt idx="304">
                  <c:v>42852</c:v>
                </c:pt>
                <c:pt idx="305">
                  <c:v>42845</c:v>
                </c:pt>
                <c:pt idx="306">
                  <c:v>42838</c:v>
                </c:pt>
                <c:pt idx="307">
                  <c:v>42831</c:v>
                </c:pt>
                <c:pt idx="308">
                  <c:v>42825</c:v>
                </c:pt>
                <c:pt idx="309">
                  <c:v>42818</c:v>
                </c:pt>
                <c:pt idx="310">
                  <c:v>42811</c:v>
                </c:pt>
                <c:pt idx="311">
                  <c:v>42803</c:v>
                </c:pt>
                <c:pt idx="312">
                  <c:v>42800</c:v>
                </c:pt>
                <c:pt idx="313">
                  <c:v>42789</c:v>
                </c:pt>
                <c:pt idx="314">
                  <c:v>42782</c:v>
                </c:pt>
                <c:pt idx="315">
                  <c:v>42776</c:v>
                </c:pt>
                <c:pt idx="316">
                  <c:v>42772</c:v>
                </c:pt>
                <c:pt idx="317">
                  <c:v>42761</c:v>
                </c:pt>
                <c:pt idx="318">
                  <c:v>42755</c:v>
                </c:pt>
                <c:pt idx="319">
                  <c:v>42747</c:v>
                </c:pt>
                <c:pt idx="320">
                  <c:v>42720</c:v>
                </c:pt>
                <c:pt idx="321">
                  <c:v>42715</c:v>
                </c:pt>
                <c:pt idx="322">
                  <c:v>42704</c:v>
                </c:pt>
                <c:pt idx="323">
                  <c:v>42698</c:v>
                </c:pt>
                <c:pt idx="324">
                  <c:v>42692</c:v>
                </c:pt>
                <c:pt idx="325">
                  <c:v>42685</c:v>
                </c:pt>
                <c:pt idx="326">
                  <c:v>42677</c:v>
                </c:pt>
                <c:pt idx="327">
                  <c:v>42670</c:v>
                </c:pt>
                <c:pt idx="328">
                  <c:v>42664</c:v>
                </c:pt>
                <c:pt idx="329">
                  <c:v>42657</c:v>
                </c:pt>
                <c:pt idx="330">
                  <c:v>42650</c:v>
                </c:pt>
                <c:pt idx="331">
                  <c:v>42643</c:v>
                </c:pt>
                <c:pt idx="332">
                  <c:v>42629</c:v>
                </c:pt>
                <c:pt idx="333">
                  <c:v>42622</c:v>
                </c:pt>
                <c:pt idx="334">
                  <c:v>42613</c:v>
                </c:pt>
                <c:pt idx="335">
                  <c:v>42611</c:v>
                </c:pt>
                <c:pt idx="336">
                  <c:v>42604</c:v>
                </c:pt>
                <c:pt idx="337">
                  <c:v>42586</c:v>
                </c:pt>
                <c:pt idx="338">
                  <c:v>42576</c:v>
                </c:pt>
                <c:pt idx="339">
                  <c:v>42569</c:v>
                </c:pt>
                <c:pt idx="340">
                  <c:v>42559</c:v>
                </c:pt>
                <c:pt idx="341">
                  <c:v>42555</c:v>
                </c:pt>
                <c:pt idx="342">
                  <c:v>42545</c:v>
                </c:pt>
                <c:pt idx="343">
                  <c:v>42541</c:v>
                </c:pt>
                <c:pt idx="344">
                  <c:v>42534</c:v>
                </c:pt>
                <c:pt idx="345">
                  <c:v>42528</c:v>
                </c:pt>
                <c:pt idx="346">
                  <c:v>42517</c:v>
                </c:pt>
                <c:pt idx="347">
                  <c:v>42496</c:v>
                </c:pt>
                <c:pt idx="348">
                  <c:v>42489</c:v>
                </c:pt>
                <c:pt idx="349">
                  <c:v>42486</c:v>
                </c:pt>
                <c:pt idx="350">
                  <c:v>42475</c:v>
                </c:pt>
                <c:pt idx="351">
                  <c:v>42468</c:v>
                </c:pt>
                <c:pt idx="352">
                  <c:v>42464</c:v>
                </c:pt>
                <c:pt idx="353">
                  <c:v>42457</c:v>
                </c:pt>
                <c:pt idx="354">
                  <c:v>42452</c:v>
                </c:pt>
                <c:pt idx="355">
                  <c:v>42443</c:v>
                </c:pt>
                <c:pt idx="356">
                  <c:v>42436</c:v>
                </c:pt>
                <c:pt idx="357">
                  <c:v>42433</c:v>
                </c:pt>
                <c:pt idx="358">
                  <c:v>42426</c:v>
                </c:pt>
                <c:pt idx="359">
                  <c:v>42423</c:v>
                </c:pt>
                <c:pt idx="360">
                  <c:v>42416</c:v>
                </c:pt>
                <c:pt idx="361">
                  <c:v>42404</c:v>
                </c:pt>
                <c:pt idx="362">
                  <c:v>42402</c:v>
                </c:pt>
                <c:pt idx="363">
                  <c:v>42398</c:v>
                </c:pt>
              </c:numCache>
            </c:numRef>
          </c:cat>
          <c:val>
            <c:numRef>
              <c:f>'Zad. + dod.'!$C$2:$C$365</c:f>
              <c:numCache>
                <c:formatCode>General</c:formatCode>
                <c:ptCount val="364"/>
                <c:pt idx="0">
                  <c:v>25455</c:v>
                </c:pt>
                <c:pt idx="1">
                  <c:v>25384</c:v>
                </c:pt>
                <c:pt idx="2">
                  <c:v>25297</c:v>
                </c:pt>
                <c:pt idx="3">
                  <c:v>25215</c:v>
                </c:pt>
                <c:pt idx="4">
                  <c:v>25140</c:v>
                </c:pt>
                <c:pt idx="5">
                  <c:v>25084</c:v>
                </c:pt>
                <c:pt idx="6">
                  <c:v>25021</c:v>
                </c:pt>
                <c:pt idx="7">
                  <c:v>24970</c:v>
                </c:pt>
                <c:pt idx="8">
                  <c:v>24889</c:v>
                </c:pt>
                <c:pt idx="9">
                  <c:v>24801</c:v>
                </c:pt>
                <c:pt idx="10">
                  <c:v>24728</c:v>
                </c:pt>
                <c:pt idx="11">
                  <c:v>24666</c:v>
                </c:pt>
                <c:pt idx="12">
                  <c:v>24578</c:v>
                </c:pt>
                <c:pt idx="13">
                  <c:v>24493</c:v>
                </c:pt>
                <c:pt idx="14">
                  <c:v>24410</c:v>
                </c:pt>
                <c:pt idx="15">
                  <c:v>24335</c:v>
                </c:pt>
                <c:pt idx="16">
                  <c:v>24264</c:v>
                </c:pt>
                <c:pt idx="17">
                  <c:v>24185</c:v>
                </c:pt>
                <c:pt idx="18">
                  <c:v>24098</c:v>
                </c:pt>
                <c:pt idx="19">
                  <c:v>24029</c:v>
                </c:pt>
                <c:pt idx="20">
                  <c:v>23975</c:v>
                </c:pt>
                <c:pt idx="21">
                  <c:v>23863</c:v>
                </c:pt>
                <c:pt idx="22">
                  <c:v>23803</c:v>
                </c:pt>
                <c:pt idx="23">
                  <c:v>23768</c:v>
                </c:pt>
                <c:pt idx="24">
                  <c:v>23748</c:v>
                </c:pt>
                <c:pt idx="25">
                  <c:v>23697</c:v>
                </c:pt>
                <c:pt idx="26">
                  <c:v>23659</c:v>
                </c:pt>
                <c:pt idx="27">
                  <c:v>23581</c:v>
                </c:pt>
                <c:pt idx="28">
                  <c:v>23521</c:v>
                </c:pt>
                <c:pt idx="29">
                  <c:v>23472</c:v>
                </c:pt>
                <c:pt idx="30">
                  <c:v>23418</c:v>
                </c:pt>
                <c:pt idx="31">
                  <c:v>23366</c:v>
                </c:pt>
                <c:pt idx="32">
                  <c:v>23307</c:v>
                </c:pt>
                <c:pt idx="33">
                  <c:v>23267</c:v>
                </c:pt>
                <c:pt idx="34">
                  <c:v>23199</c:v>
                </c:pt>
                <c:pt idx="35">
                  <c:v>23150</c:v>
                </c:pt>
                <c:pt idx="36">
                  <c:v>23084</c:v>
                </c:pt>
                <c:pt idx="37">
                  <c:v>23046</c:v>
                </c:pt>
                <c:pt idx="38">
                  <c:v>23000</c:v>
                </c:pt>
                <c:pt idx="39">
                  <c:v>22952</c:v>
                </c:pt>
                <c:pt idx="40">
                  <c:v>22904</c:v>
                </c:pt>
                <c:pt idx="41">
                  <c:v>22836</c:v>
                </c:pt>
                <c:pt idx="42">
                  <c:v>22794</c:v>
                </c:pt>
                <c:pt idx="43">
                  <c:v>22747</c:v>
                </c:pt>
                <c:pt idx="44">
                  <c:v>22705</c:v>
                </c:pt>
                <c:pt idx="45">
                  <c:v>22667</c:v>
                </c:pt>
                <c:pt idx="46">
                  <c:v>22617</c:v>
                </c:pt>
                <c:pt idx="47">
                  <c:v>22573</c:v>
                </c:pt>
                <c:pt idx="48">
                  <c:v>22532</c:v>
                </c:pt>
                <c:pt idx="49">
                  <c:v>22495</c:v>
                </c:pt>
                <c:pt idx="50">
                  <c:v>22447</c:v>
                </c:pt>
                <c:pt idx="51">
                  <c:v>22391</c:v>
                </c:pt>
                <c:pt idx="52">
                  <c:v>22323</c:v>
                </c:pt>
                <c:pt idx="53">
                  <c:v>22276</c:v>
                </c:pt>
                <c:pt idx="54">
                  <c:v>22231</c:v>
                </c:pt>
                <c:pt idx="55">
                  <c:v>22180</c:v>
                </c:pt>
                <c:pt idx="56">
                  <c:v>22122</c:v>
                </c:pt>
                <c:pt idx="57">
                  <c:v>22059</c:v>
                </c:pt>
                <c:pt idx="58">
                  <c:v>22009</c:v>
                </c:pt>
                <c:pt idx="59">
                  <c:v>21954</c:v>
                </c:pt>
                <c:pt idx="60">
                  <c:v>21902</c:v>
                </c:pt>
                <c:pt idx="61">
                  <c:v>21849</c:v>
                </c:pt>
                <c:pt idx="62">
                  <c:v>21809</c:v>
                </c:pt>
                <c:pt idx="63">
                  <c:v>21738</c:v>
                </c:pt>
                <c:pt idx="64">
                  <c:v>21687</c:v>
                </c:pt>
                <c:pt idx="65">
                  <c:v>21650</c:v>
                </c:pt>
                <c:pt idx="66">
                  <c:v>21611</c:v>
                </c:pt>
                <c:pt idx="67">
                  <c:v>21561</c:v>
                </c:pt>
                <c:pt idx="68">
                  <c:v>21514</c:v>
                </c:pt>
                <c:pt idx="69">
                  <c:v>21468</c:v>
                </c:pt>
                <c:pt idx="70">
                  <c:v>21424</c:v>
                </c:pt>
                <c:pt idx="71">
                  <c:v>21379</c:v>
                </c:pt>
                <c:pt idx="72">
                  <c:v>21335</c:v>
                </c:pt>
                <c:pt idx="73">
                  <c:v>21278</c:v>
                </c:pt>
                <c:pt idx="74">
                  <c:v>21226</c:v>
                </c:pt>
                <c:pt idx="75">
                  <c:v>21208</c:v>
                </c:pt>
                <c:pt idx="76">
                  <c:v>21187</c:v>
                </c:pt>
                <c:pt idx="77">
                  <c:v>21185</c:v>
                </c:pt>
                <c:pt idx="78">
                  <c:v>21182</c:v>
                </c:pt>
                <c:pt idx="79">
                  <c:v>21169</c:v>
                </c:pt>
                <c:pt idx="80">
                  <c:v>21152</c:v>
                </c:pt>
                <c:pt idx="81">
                  <c:v>21098</c:v>
                </c:pt>
                <c:pt idx="82">
                  <c:v>21058</c:v>
                </c:pt>
                <c:pt idx="83">
                  <c:v>21014</c:v>
                </c:pt>
                <c:pt idx="84">
                  <c:v>20971</c:v>
                </c:pt>
                <c:pt idx="85">
                  <c:v>20944</c:v>
                </c:pt>
                <c:pt idx="86">
                  <c:v>20916</c:v>
                </c:pt>
                <c:pt idx="87">
                  <c:v>20828</c:v>
                </c:pt>
                <c:pt idx="88">
                  <c:v>20736</c:v>
                </c:pt>
                <c:pt idx="89">
                  <c:v>20700</c:v>
                </c:pt>
                <c:pt idx="90">
                  <c:v>20650</c:v>
                </c:pt>
                <c:pt idx="91">
                  <c:v>20612</c:v>
                </c:pt>
                <c:pt idx="92">
                  <c:v>20567</c:v>
                </c:pt>
                <c:pt idx="93">
                  <c:v>20513</c:v>
                </c:pt>
                <c:pt idx="94">
                  <c:v>20449</c:v>
                </c:pt>
                <c:pt idx="95">
                  <c:v>20390</c:v>
                </c:pt>
                <c:pt idx="96">
                  <c:v>20326</c:v>
                </c:pt>
                <c:pt idx="97">
                  <c:v>20299</c:v>
                </c:pt>
                <c:pt idx="98">
                  <c:v>20234</c:v>
                </c:pt>
                <c:pt idx="99">
                  <c:v>20108</c:v>
                </c:pt>
                <c:pt idx="100">
                  <c:v>20102</c:v>
                </c:pt>
                <c:pt idx="101">
                  <c:v>20066</c:v>
                </c:pt>
                <c:pt idx="102">
                  <c:v>19995</c:v>
                </c:pt>
                <c:pt idx="103">
                  <c:v>19966</c:v>
                </c:pt>
                <c:pt idx="104">
                  <c:v>19957</c:v>
                </c:pt>
                <c:pt idx="105">
                  <c:v>19915</c:v>
                </c:pt>
                <c:pt idx="106">
                  <c:v>19847</c:v>
                </c:pt>
                <c:pt idx="107">
                  <c:v>19773</c:v>
                </c:pt>
                <c:pt idx="108">
                  <c:v>19742</c:v>
                </c:pt>
                <c:pt idx="109">
                  <c:v>19662</c:v>
                </c:pt>
                <c:pt idx="110">
                  <c:v>19603</c:v>
                </c:pt>
                <c:pt idx="111">
                  <c:v>19529</c:v>
                </c:pt>
                <c:pt idx="112">
                  <c:v>19464</c:v>
                </c:pt>
                <c:pt idx="113">
                  <c:v>19404</c:v>
                </c:pt>
                <c:pt idx="114">
                  <c:v>19323</c:v>
                </c:pt>
                <c:pt idx="115">
                  <c:v>19238</c:v>
                </c:pt>
                <c:pt idx="116">
                  <c:v>19119</c:v>
                </c:pt>
                <c:pt idx="117">
                  <c:v>19056</c:v>
                </c:pt>
                <c:pt idx="118">
                  <c:v>18982</c:v>
                </c:pt>
                <c:pt idx="119">
                  <c:v>18887</c:v>
                </c:pt>
                <c:pt idx="120">
                  <c:v>18803</c:v>
                </c:pt>
                <c:pt idx="121">
                  <c:v>18713</c:v>
                </c:pt>
                <c:pt idx="122">
                  <c:v>18622</c:v>
                </c:pt>
                <c:pt idx="123">
                  <c:v>18542</c:v>
                </c:pt>
                <c:pt idx="124">
                  <c:v>18459</c:v>
                </c:pt>
                <c:pt idx="125">
                  <c:v>18360</c:v>
                </c:pt>
                <c:pt idx="126">
                  <c:v>18287</c:v>
                </c:pt>
                <c:pt idx="127">
                  <c:v>18243</c:v>
                </c:pt>
                <c:pt idx="128">
                  <c:v>18173</c:v>
                </c:pt>
                <c:pt idx="129">
                  <c:v>18113</c:v>
                </c:pt>
                <c:pt idx="130">
                  <c:v>18033</c:v>
                </c:pt>
                <c:pt idx="131">
                  <c:v>17978</c:v>
                </c:pt>
                <c:pt idx="132">
                  <c:v>17911</c:v>
                </c:pt>
                <c:pt idx="133">
                  <c:v>17867</c:v>
                </c:pt>
                <c:pt idx="134">
                  <c:v>17782</c:v>
                </c:pt>
                <c:pt idx="135">
                  <c:v>17688</c:v>
                </c:pt>
                <c:pt idx="136">
                  <c:v>17594</c:v>
                </c:pt>
                <c:pt idx="137">
                  <c:v>17501</c:v>
                </c:pt>
                <c:pt idx="138">
                  <c:v>17385</c:v>
                </c:pt>
                <c:pt idx="139">
                  <c:v>17301</c:v>
                </c:pt>
                <c:pt idx="140">
                  <c:v>17203</c:v>
                </c:pt>
                <c:pt idx="141">
                  <c:v>17123</c:v>
                </c:pt>
                <c:pt idx="142">
                  <c:v>17017</c:v>
                </c:pt>
                <c:pt idx="143">
                  <c:v>16918</c:v>
                </c:pt>
                <c:pt idx="144">
                  <c:v>16760</c:v>
                </c:pt>
                <c:pt idx="145">
                  <c:v>16663</c:v>
                </c:pt>
                <c:pt idx="146">
                  <c:v>16599</c:v>
                </c:pt>
                <c:pt idx="147">
                  <c:v>16518</c:v>
                </c:pt>
                <c:pt idx="148">
                  <c:v>16442</c:v>
                </c:pt>
                <c:pt idx="149">
                  <c:v>16388</c:v>
                </c:pt>
                <c:pt idx="150">
                  <c:v>16172</c:v>
                </c:pt>
                <c:pt idx="151">
                  <c:v>16077</c:v>
                </c:pt>
                <c:pt idx="152">
                  <c:v>15977</c:v>
                </c:pt>
                <c:pt idx="153">
                  <c:v>15835</c:v>
                </c:pt>
                <c:pt idx="154">
                  <c:v>15735</c:v>
                </c:pt>
                <c:pt idx="155">
                  <c:v>15668</c:v>
                </c:pt>
                <c:pt idx="156">
                  <c:v>15567</c:v>
                </c:pt>
                <c:pt idx="157">
                  <c:v>15462</c:v>
                </c:pt>
                <c:pt idx="158">
                  <c:v>15369</c:v>
                </c:pt>
                <c:pt idx="159">
                  <c:v>15283</c:v>
                </c:pt>
                <c:pt idx="160">
                  <c:v>15192</c:v>
                </c:pt>
                <c:pt idx="161">
                  <c:v>15117</c:v>
                </c:pt>
                <c:pt idx="162">
                  <c:v>15046</c:v>
                </c:pt>
                <c:pt idx="163">
                  <c:v>14950</c:v>
                </c:pt>
                <c:pt idx="164">
                  <c:v>14809</c:v>
                </c:pt>
                <c:pt idx="165">
                  <c:v>14733</c:v>
                </c:pt>
                <c:pt idx="166">
                  <c:v>14604</c:v>
                </c:pt>
                <c:pt idx="167">
                  <c:v>14511</c:v>
                </c:pt>
                <c:pt idx="168">
                  <c:v>14449</c:v>
                </c:pt>
                <c:pt idx="169">
                  <c:v>14331</c:v>
                </c:pt>
                <c:pt idx="170">
                  <c:v>14161</c:v>
                </c:pt>
                <c:pt idx="171">
                  <c:v>14108</c:v>
                </c:pt>
                <c:pt idx="172">
                  <c:v>13989</c:v>
                </c:pt>
                <c:pt idx="173">
                  <c:v>13935</c:v>
                </c:pt>
                <c:pt idx="174">
                  <c:v>13853</c:v>
                </c:pt>
                <c:pt idx="175">
                  <c:v>13751</c:v>
                </c:pt>
                <c:pt idx="176">
                  <c:v>13670</c:v>
                </c:pt>
                <c:pt idx="177">
                  <c:v>13649</c:v>
                </c:pt>
                <c:pt idx="178">
                  <c:v>13609</c:v>
                </c:pt>
                <c:pt idx="179">
                  <c:v>13523</c:v>
                </c:pt>
                <c:pt idx="180">
                  <c:v>13484</c:v>
                </c:pt>
                <c:pt idx="181">
                  <c:v>13326</c:v>
                </c:pt>
                <c:pt idx="182">
                  <c:v>13252</c:v>
                </c:pt>
                <c:pt idx="183">
                  <c:v>13155</c:v>
                </c:pt>
                <c:pt idx="184">
                  <c:v>13104</c:v>
                </c:pt>
                <c:pt idx="185">
                  <c:v>13017</c:v>
                </c:pt>
                <c:pt idx="186">
                  <c:v>12831</c:v>
                </c:pt>
                <c:pt idx="187">
                  <c:v>12757</c:v>
                </c:pt>
                <c:pt idx="188">
                  <c:v>12569</c:v>
                </c:pt>
                <c:pt idx="189">
                  <c:v>12534</c:v>
                </c:pt>
                <c:pt idx="190">
                  <c:v>12400</c:v>
                </c:pt>
                <c:pt idx="191">
                  <c:v>12371</c:v>
                </c:pt>
                <c:pt idx="192">
                  <c:v>12304</c:v>
                </c:pt>
                <c:pt idx="193">
                  <c:v>11914</c:v>
                </c:pt>
                <c:pt idx="194">
                  <c:v>11840</c:v>
                </c:pt>
                <c:pt idx="195">
                  <c:v>11745</c:v>
                </c:pt>
                <c:pt idx="196">
                  <c:v>11586</c:v>
                </c:pt>
                <c:pt idx="197">
                  <c:v>11527</c:v>
                </c:pt>
                <c:pt idx="198">
                  <c:v>11430</c:v>
                </c:pt>
                <c:pt idx="199">
                  <c:v>11364</c:v>
                </c:pt>
                <c:pt idx="200">
                  <c:v>11231</c:v>
                </c:pt>
                <c:pt idx="201">
                  <c:v>11142</c:v>
                </c:pt>
                <c:pt idx="202">
                  <c:v>11008</c:v>
                </c:pt>
                <c:pt idx="203">
                  <c:v>10946</c:v>
                </c:pt>
                <c:pt idx="204">
                  <c:v>10766</c:v>
                </c:pt>
                <c:pt idx="205">
                  <c:v>10638</c:v>
                </c:pt>
                <c:pt idx="206">
                  <c:v>10536</c:v>
                </c:pt>
                <c:pt idx="207">
                  <c:v>10412</c:v>
                </c:pt>
                <c:pt idx="208">
                  <c:v>10295</c:v>
                </c:pt>
                <c:pt idx="209">
                  <c:v>10187</c:v>
                </c:pt>
                <c:pt idx="210">
                  <c:v>10058</c:v>
                </c:pt>
                <c:pt idx="211">
                  <c:v>9990</c:v>
                </c:pt>
                <c:pt idx="212">
                  <c:v>9927</c:v>
                </c:pt>
                <c:pt idx="213">
                  <c:v>9783</c:v>
                </c:pt>
                <c:pt idx="214">
                  <c:v>9485</c:v>
                </c:pt>
                <c:pt idx="215">
                  <c:v>9563</c:v>
                </c:pt>
                <c:pt idx="216">
                  <c:v>9443</c:v>
                </c:pt>
                <c:pt idx="217">
                  <c:v>9305</c:v>
                </c:pt>
                <c:pt idx="218">
                  <c:v>9187</c:v>
                </c:pt>
                <c:pt idx="219">
                  <c:v>9106</c:v>
                </c:pt>
                <c:pt idx="220">
                  <c:v>8899</c:v>
                </c:pt>
                <c:pt idx="221">
                  <c:v>8808</c:v>
                </c:pt>
                <c:pt idx="222">
                  <c:v>8690</c:v>
                </c:pt>
                <c:pt idx="223">
                  <c:v>8618</c:v>
                </c:pt>
                <c:pt idx="224">
                  <c:v>8547</c:v>
                </c:pt>
                <c:pt idx="225">
                  <c:v>8343</c:v>
                </c:pt>
                <c:pt idx="226">
                  <c:v>8206</c:v>
                </c:pt>
                <c:pt idx="227">
                  <c:v>8091</c:v>
                </c:pt>
                <c:pt idx="228">
                  <c:v>7906</c:v>
                </c:pt>
                <c:pt idx="229">
                  <c:v>7725</c:v>
                </c:pt>
                <c:pt idx="230">
                  <c:v>7571</c:v>
                </c:pt>
                <c:pt idx="231">
                  <c:v>7464</c:v>
                </c:pt>
                <c:pt idx="232">
                  <c:v>7408</c:v>
                </c:pt>
                <c:pt idx="233">
                  <c:v>7258</c:v>
                </c:pt>
                <c:pt idx="234">
                  <c:v>7159</c:v>
                </c:pt>
                <c:pt idx="235">
                  <c:v>6964</c:v>
                </c:pt>
                <c:pt idx="236">
                  <c:v>6873</c:v>
                </c:pt>
                <c:pt idx="237">
                  <c:v>6774</c:v>
                </c:pt>
                <c:pt idx="238">
                  <c:v>6587</c:v>
                </c:pt>
                <c:pt idx="239">
                  <c:v>6475</c:v>
                </c:pt>
                <c:pt idx="240">
                  <c:v>6420</c:v>
                </c:pt>
                <c:pt idx="241">
                  <c:v>6304</c:v>
                </c:pt>
                <c:pt idx="242">
                  <c:v>6201</c:v>
                </c:pt>
                <c:pt idx="243">
                  <c:v>6106</c:v>
                </c:pt>
                <c:pt idx="244">
                  <c:v>6009</c:v>
                </c:pt>
                <c:pt idx="245">
                  <c:v>5886</c:v>
                </c:pt>
                <c:pt idx="246">
                  <c:v>5731</c:v>
                </c:pt>
                <c:pt idx="247">
                  <c:v>5566</c:v>
                </c:pt>
                <c:pt idx="248">
                  <c:v>5415</c:v>
                </c:pt>
                <c:pt idx="249">
                  <c:v>5264</c:v>
                </c:pt>
                <c:pt idx="250">
                  <c:v>5123</c:v>
                </c:pt>
                <c:pt idx="251">
                  <c:v>5048</c:v>
                </c:pt>
                <c:pt idx="252">
                  <c:v>4958</c:v>
                </c:pt>
                <c:pt idx="253">
                  <c:v>4882</c:v>
                </c:pt>
                <c:pt idx="254">
                  <c:v>4781</c:v>
                </c:pt>
                <c:pt idx="255">
                  <c:v>4673</c:v>
                </c:pt>
                <c:pt idx="256">
                  <c:v>4626</c:v>
                </c:pt>
                <c:pt idx="257">
                  <c:v>4547</c:v>
                </c:pt>
                <c:pt idx="258">
                  <c:v>4468</c:v>
                </c:pt>
                <c:pt idx="259">
                  <c:v>4401</c:v>
                </c:pt>
                <c:pt idx="260">
                  <c:v>4376</c:v>
                </c:pt>
                <c:pt idx="261">
                  <c:v>4343</c:v>
                </c:pt>
                <c:pt idx="262">
                  <c:v>4257</c:v>
                </c:pt>
                <c:pt idx="263">
                  <c:v>4197</c:v>
                </c:pt>
                <c:pt idx="264">
                  <c:v>4128</c:v>
                </c:pt>
                <c:pt idx="265">
                  <c:v>4067</c:v>
                </c:pt>
                <c:pt idx="266">
                  <c:v>4012</c:v>
                </c:pt>
                <c:pt idx="267">
                  <c:v>3961</c:v>
                </c:pt>
                <c:pt idx="268">
                  <c:v>3889</c:v>
                </c:pt>
                <c:pt idx="269">
                  <c:v>3831</c:v>
                </c:pt>
                <c:pt idx="270">
                  <c:v>3809</c:v>
                </c:pt>
                <c:pt idx="271">
                  <c:v>3797</c:v>
                </c:pt>
                <c:pt idx="272">
                  <c:v>3773</c:v>
                </c:pt>
                <c:pt idx="273">
                  <c:v>3686</c:v>
                </c:pt>
                <c:pt idx="274">
                  <c:v>3609</c:v>
                </c:pt>
                <c:pt idx="275">
                  <c:v>3550</c:v>
                </c:pt>
                <c:pt idx="276">
                  <c:v>3481</c:v>
                </c:pt>
                <c:pt idx="277">
                  <c:v>3381</c:v>
                </c:pt>
                <c:pt idx="278">
                  <c:v>3283</c:v>
                </c:pt>
                <c:pt idx="279">
                  <c:v>3271</c:v>
                </c:pt>
                <c:pt idx="280">
                  <c:v>3136</c:v>
                </c:pt>
                <c:pt idx="281">
                  <c:v>3073</c:v>
                </c:pt>
                <c:pt idx="282">
                  <c:v>2971</c:v>
                </c:pt>
                <c:pt idx="283">
                  <c:v>2891</c:v>
                </c:pt>
                <c:pt idx="284">
                  <c:v>2781</c:v>
                </c:pt>
                <c:pt idx="285">
                  <c:v>2702</c:v>
                </c:pt>
                <c:pt idx="286">
                  <c:v>2609</c:v>
                </c:pt>
                <c:pt idx="287">
                  <c:v>2500</c:v>
                </c:pt>
                <c:pt idx="288">
                  <c:v>2420</c:v>
                </c:pt>
                <c:pt idx="289">
                  <c:v>2311</c:v>
                </c:pt>
                <c:pt idx="290">
                  <c:v>2147</c:v>
                </c:pt>
                <c:pt idx="291">
                  <c:v>1950</c:v>
                </c:pt>
                <c:pt idx="292">
                  <c:v>1902</c:v>
                </c:pt>
                <c:pt idx="293">
                  <c:v>1821</c:v>
                </c:pt>
                <c:pt idx="294">
                  <c:v>1770</c:v>
                </c:pt>
                <c:pt idx="295">
                  <c:v>1667</c:v>
                </c:pt>
                <c:pt idx="296">
                  <c:v>1592</c:v>
                </c:pt>
                <c:pt idx="297">
                  <c:v>1543</c:v>
                </c:pt>
                <c:pt idx="298">
                  <c:v>1506</c:v>
                </c:pt>
                <c:pt idx="299">
                  <c:v>1407</c:v>
                </c:pt>
                <c:pt idx="300">
                  <c:v>1313</c:v>
                </c:pt>
                <c:pt idx="301">
                  <c:v>1148</c:v>
                </c:pt>
                <c:pt idx="302">
                  <c:v>1098</c:v>
                </c:pt>
                <c:pt idx="303">
                  <c:v>1060</c:v>
                </c:pt>
                <c:pt idx="304">
                  <c:v>1008</c:v>
                </c:pt>
                <c:pt idx="305">
                  <c:v>952</c:v>
                </c:pt>
                <c:pt idx="306">
                  <c:v>919</c:v>
                </c:pt>
                <c:pt idx="307">
                  <c:v>865</c:v>
                </c:pt>
                <c:pt idx="308">
                  <c:v>812</c:v>
                </c:pt>
                <c:pt idx="309">
                  <c:v>781</c:v>
                </c:pt>
                <c:pt idx="310">
                  <c:v>736</c:v>
                </c:pt>
                <c:pt idx="311">
                  <c:v>706</c:v>
                </c:pt>
                <c:pt idx="312">
                  <c:v>693</c:v>
                </c:pt>
                <c:pt idx="313">
                  <c:v>670</c:v>
                </c:pt>
                <c:pt idx="314">
                  <c:v>664</c:v>
                </c:pt>
                <c:pt idx="315">
                  <c:v>656</c:v>
                </c:pt>
                <c:pt idx="316">
                  <c:v>645</c:v>
                </c:pt>
                <c:pt idx="317">
                  <c:v>629</c:v>
                </c:pt>
                <c:pt idx="318">
                  <c:v>616</c:v>
                </c:pt>
                <c:pt idx="319">
                  <c:v>601</c:v>
                </c:pt>
                <c:pt idx="320">
                  <c:v>560</c:v>
                </c:pt>
                <c:pt idx="321">
                  <c:v>546</c:v>
                </c:pt>
                <c:pt idx="322">
                  <c:v>527</c:v>
                </c:pt>
                <c:pt idx="323">
                  <c:v>521</c:v>
                </c:pt>
                <c:pt idx="324">
                  <c:v>515</c:v>
                </c:pt>
                <c:pt idx="325">
                  <c:v>507</c:v>
                </c:pt>
                <c:pt idx="326">
                  <c:v>499</c:v>
                </c:pt>
                <c:pt idx="327">
                  <c:v>494</c:v>
                </c:pt>
                <c:pt idx="328">
                  <c:v>486</c:v>
                </c:pt>
                <c:pt idx="329">
                  <c:v>474</c:v>
                </c:pt>
                <c:pt idx="330">
                  <c:v>459</c:v>
                </c:pt>
                <c:pt idx="331">
                  <c:v>459</c:v>
                </c:pt>
                <c:pt idx="332">
                  <c:v>438</c:v>
                </c:pt>
                <c:pt idx="333">
                  <c:v>422</c:v>
                </c:pt>
                <c:pt idx="334">
                  <c:v>402</c:v>
                </c:pt>
                <c:pt idx="335">
                  <c:v>399</c:v>
                </c:pt>
                <c:pt idx="336">
                  <c:v>391</c:v>
                </c:pt>
                <c:pt idx="337">
                  <c:v>390</c:v>
                </c:pt>
                <c:pt idx="338">
                  <c:v>358</c:v>
                </c:pt>
                <c:pt idx="339">
                  <c:v>350</c:v>
                </c:pt>
                <c:pt idx="340">
                  <c:v>341</c:v>
                </c:pt>
                <c:pt idx="341">
                  <c:v>339</c:v>
                </c:pt>
                <c:pt idx="342">
                  <c:v>331</c:v>
                </c:pt>
                <c:pt idx="343">
                  <c:v>321</c:v>
                </c:pt>
                <c:pt idx="344">
                  <c:v>309</c:v>
                </c:pt>
                <c:pt idx="345">
                  <c:v>305</c:v>
                </c:pt>
                <c:pt idx="346">
                  <c:v>292</c:v>
                </c:pt>
                <c:pt idx="347">
                  <c:v>258</c:v>
                </c:pt>
                <c:pt idx="348">
                  <c:v>252</c:v>
                </c:pt>
                <c:pt idx="349">
                  <c:v>243</c:v>
                </c:pt>
                <c:pt idx="350">
                  <c:v>223</c:v>
                </c:pt>
                <c:pt idx="351">
                  <c:v>209</c:v>
                </c:pt>
                <c:pt idx="352">
                  <c:v>193</c:v>
                </c:pt>
                <c:pt idx="353">
                  <c:v>182</c:v>
                </c:pt>
                <c:pt idx="354">
                  <c:v>182</c:v>
                </c:pt>
                <c:pt idx="355">
                  <c:v>167</c:v>
                </c:pt>
                <c:pt idx="356">
                  <c:v>157</c:v>
                </c:pt>
                <c:pt idx="357">
                  <c:v>148</c:v>
                </c:pt>
                <c:pt idx="358">
                  <c:v>138</c:v>
                </c:pt>
                <c:pt idx="359">
                  <c:v>132</c:v>
                </c:pt>
                <c:pt idx="360">
                  <c:v>127</c:v>
                </c:pt>
                <c:pt idx="361">
                  <c:v>123</c:v>
                </c:pt>
                <c:pt idx="362">
                  <c:v>115</c:v>
                </c:pt>
                <c:pt idx="363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38-431A-82E6-DDDAD4A53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439552"/>
        <c:axId val="630442504"/>
      </c:lineChart>
      <c:lineChart>
        <c:grouping val="standard"/>
        <c:varyColors val="0"/>
        <c:ser>
          <c:idx val="0"/>
          <c:order val="0"/>
          <c:tx>
            <c:strRef>
              <c:f>'Zad. + dod.'!$B$1</c:f>
              <c:strCache>
                <c:ptCount val="1"/>
                <c:pt idx="0">
                  <c:v>Zadavatelé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'Zad. + dod.'!$A$2:$A$365</c:f>
              <c:numCache>
                <c:formatCode>m/d/yyyy</c:formatCode>
                <c:ptCount val="364"/>
                <c:pt idx="0">
                  <c:v>45093</c:v>
                </c:pt>
                <c:pt idx="1">
                  <c:v>45086</c:v>
                </c:pt>
                <c:pt idx="2">
                  <c:v>45079</c:v>
                </c:pt>
                <c:pt idx="3">
                  <c:v>45072</c:v>
                </c:pt>
                <c:pt idx="4">
                  <c:v>45065</c:v>
                </c:pt>
                <c:pt idx="5">
                  <c:v>45058</c:v>
                </c:pt>
                <c:pt idx="6">
                  <c:v>45051</c:v>
                </c:pt>
                <c:pt idx="7">
                  <c:v>45044</c:v>
                </c:pt>
                <c:pt idx="8">
                  <c:v>45037</c:v>
                </c:pt>
                <c:pt idx="9">
                  <c:v>45030</c:v>
                </c:pt>
                <c:pt idx="10">
                  <c:v>45022</c:v>
                </c:pt>
                <c:pt idx="11">
                  <c:v>45016</c:v>
                </c:pt>
                <c:pt idx="12">
                  <c:v>45009</c:v>
                </c:pt>
                <c:pt idx="13">
                  <c:v>45002</c:v>
                </c:pt>
                <c:pt idx="14">
                  <c:v>44995</c:v>
                </c:pt>
                <c:pt idx="15">
                  <c:v>44988</c:v>
                </c:pt>
                <c:pt idx="16">
                  <c:v>44981</c:v>
                </c:pt>
                <c:pt idx="17">
                  <c:v>44974</c:v>
                </c:pt>
                <c:pt idx="18">
                  <c:v>44967</c:v>
                </c:pt>
                <c:pt idx="19">
                  <c:v>44960</c:v>
                </c:pt>
                <c:pt idx="20">
                  <c:v>44953</c:v>
                </c:pt>
                <c:pt idx="21">
                  <c:v>44939</c:v>
                </c:pt>
                <c:pt idx="22">
                  <c:v>44932</c:v>
                </c:pt>
                <c:pt idx="23">
                  <c:v>44925</c:v>
                </c:pt>
                <c:pt idx="24">
                  <c:v>44918</c:v>
                </c:pt>
                <c:pt idx="25">
                  <c:v>44911</c:v>
                </c:pt>
                <c:pt idx="26">
                  <c:v>44904</c:v>
                </c:pt>
                <c:pt idx="27">
                  <c:v>44897</c:v>
                </c:pt>
                <c:pt idx="28">
                  <c:v>44890</c:v>
                </c:pt>
                <c:pt idx="29">
                  <c:v>44883</c:v>
                </c:pt>
                <c:pt idx="30">
                  <c:v>44876</c:v>
                </c:pt>
                <c:pt idx="31">
                  <c:v>44869</c:v>
                </c:pt>
                <c:pt idx="32">
                  <c:v>44861</c:v>
                </c:pt>
                <c:pt idx="33">
                  <c:v>44855</c:v>
                </c:pt>
                <c:pt idx="34">
                  <c:v>44848</c:v>
                </c:pt>
                <c:pt idx="35">
                  <c:v>44841</c:v>
                </c:pt>
                <c:pt idx="36">
                  <c:v>44834</c:v>
                </c:pt>
                <c:pt idx="37">
                  <c:v>44827</c:v>
                </c:pt>
                <c:pt idx="38">
                  <c:v>44820</c:v>
                </c:pt>
                <c:pt idx="39">
                  <c:v>44813</c:v>
                </c:pt>
                <c:pt idx="40">
                  <c:v>44806</c:v>
                </c:pt>
                <c:pt idx="41">
                  <c:v>44799</c:v>
                </c:pt>
                <c:pt idx="42">
                  <c:v>44792</c:v>
                </c:pt>
                <c:pt idx="43">
                  <c:v>44785</c:v>
                </c:pt>
                <c:pt idx="44">
                  <c:v>44778</c:v>
                </c:pt>
                <c:pt idx="45">
                  <c:v>44771</c:v>
                </c:pt>
                <c:pt idx="46">
                  <c:v>44764</c:v>
                </c:pt>
                <c:pt idx="47">
                  <c:v>44757</c:v>
                </c:pt>
                <c:pt idx="48">
                  <c:v>44750</c:v>
                </c:pt>
                <c:pt idx="49">
                  <c:v>44743</c:v>
                </c:pt>
                <c:pt idx="50">
                  <c:v>44736</c:v>
                </c:pt>
                <c:pt idx="51">
                  <c:v>44729</c:v>
                </c:pt>
                <c:pt idx="52">
                  <c:v>44722</c:v>
                </c:pt>
                <c:pt idx="53">
                  <c:v>44715</c:v>
                </c:pt>
                <c:pt idx="54">
                  <c:v>44708</c:v>
                </c:pt>
                <c:pt idx="55">
                  <c:v>44701</c:v>
                </c:pt>
                <c:pt idx="56">
                  <c:v>44694</c:v>
                </c:pt>
                <c:pt idx="57">
                  <c:v>44687</c:v>
                </c:pt>
                <c:pt idx="58">
                  <c:v>44680</c:v>
                </c:pt>
                <c:pt idx="59">
                  <c:v>44673</c:v>
                </c:pt>
                <c:pt idx="60">
                  <c:v>44665</c:v>
                </c:pt>
                <c:pt idx="61">
                  <c:v>44659</c:v>
                </c:pt>
                <c:pt idx="62">
                  <c:v>44655</c:v>
                </c:pt>
                <c:pt idx="63">
                  <c:v>44645</c:v>
                </c:pt>
                <c:pt idx="64">
                  <c:v>44638</c:v>
                </c:pt>
                <c:pt idx="65">
                  <c:v>44631</c:v>
                </c:pt>
                <c:pt idx="66">
                  <c:v>44624</c:v>
                </c:pt>
                <c:pt idx="67">
                  <c:v>44617</c:v>
                </c:pt>
                <c:pt idx="68">
                  <c:v>44610</c:v>
                </c:pt>
                <c:pt idx="69">
                  <c:v>44606</c:v>
                </c:pt>
                <c:pt idx="70">
                  <c:v>44599</c:v>
                </c:pt>
                <c:pt idx="71">
                  <c:v>44592</c:v>
                </c:pt>
                <c:pt idx="72">
                  <c:v>44585</c:v>
                </c:pt>
                <c:pt idx="73">
                  <c:v>44578</c:v>
                </c:pt>
                <c:pt idx="74">
                  <c:v>44571</c:v>
                </c:pt>
                <c:pt idx="75">
                  <c:v>44567</c:v>
                </c:pt>
                <c:pt idx="76">
                  <c:v>44564</c:v>
                </c:pt>
                <c:pt idx="77">
                  <c:v>44559</c:v>
                </c:pt>
                <c:pt idx="78">
                  <c:v>44557</c:v>
                </c:pt>
                <c:pt idx="79">
                  <c:v>44551</c:v>
                </c:pt>
                <c:pt idx="80">
                  <c:v>44546</c:v>
                </c:pt>
                <c:pt idx="81">
                  <c:v>44538</c:v>
                </c:pt>
                <c:pt idx="82">
                  <c:v>44532</c:v>
                </c:pt>
                <c:pt idx="83">
                  <c:v>44524</c:v>
                </c:pt>
                <c:pt idx="84">
                  <c:v>44519</c:v>
                </c:pt>
                <c:pt idx="85">
                  <c:v>44515</c:v>
                </c:pt>
                <c:pt idx="86">
                  <c:v>44511</c:v>
                </c:pt>
                <c:pt idx="87">
                  <c:v>44502</c:v>
                </c:pt>
                <c:pt idx="88">
                  <c:v>44490</c:v>
                </c:pt>
                <c:pt idx="89">
                  <c:v>44482</c:v>
                </c:pt>
                <c:pt idx="90">
                  <c:v>44475</c:v>
                </c:pt>
                <c:pt idx="91">
                  <c:v>44469</c:v>
                </c:pt>
                <c:pt idx="92">
                  <c:v>44461</c:v>
                </c:pt>
                <c:pt idx="93">
                  <c:v>44455</c:v>
                </c:pt>
                <c:pt idx="94">
                  <c:v>44447</c:v>
                </c:pt>
                <c:pt idx="95">
                  <c:v>44440</c:v>
                </c:pt>
                <c:pt idx="96">
                  <c:v>44432</c:v>
                </c:pt>
                <c:pt idx="97">
                  <c:v>44427</c:v>
                </c:pt>
                <c:pt idx="98">
                  <c:v>44420</c:v>
                </c:pt>
                <c:pt idx="99">
                  <c:v>44405</c:v>
                </c:pt>
                <c:pt idx="100">
                  <c:v>44404</c:v>
                </c:pt>
                <c:pt idx="101">
                  <c:v>44399</c:v>
                </c:pt>
                <c:pt idx="102">
                  <c:v>44392</c:v>
                </c:pt>
                <c:pt idx="103">
                  <c:v>44389</c:v>
                </c:pt>
                <c:pt idx="104">
                  <c:v>44384</c:v>
                </c:pt>
                <c:pt idx="105">
                  <c:v>44377</c:v>
                </c:pt>
                <c:pt idx="106">
                  <c:v>44370</c:v>
                </c:pt>
                <c:pt idx="107">
                  <c:v>44362</c:v>
                </c:pt>
                <c:pt idx="108">
                  <c:v>44357</c:v>
                </c:pt>
                <c:pt idx="109">
                  <c:v>44348</c:v>
                </c:pt>
                <c:pt idx="110">
                  <c:v>44342</c:v>
                </c:pt>
                <c:pt idx="111">
                  <c:v>44335</c:v>
                </c:pt>
                <c:pt idx="112">
                  <c:v>44329</c:v>
                </c:pt>
                <c:pt idx="113">
                  <c:v>44322</c:v>
                </c:pt>
                <c:pt idx="114">
                  <c:v>44314</c:v>
                </c:pt>
                <c:pt idx="115">
                  <c:v>44308</c:v>
                </c:pt>
                <c:pt idx="116">
                  <c:v>44300</c:v>
                </c:pt>
                <c:pt idx="117">
                  <c:v>44294</c:v>
                </c:pt>
                <c:pt idx="118">
                  <c:v>44287</c:v>
                </c:pt>
                <c:pt idx="119">
                  <c:v>44280</c:v>
                </c:pt>
                <c:pt idx="120">
                  <c:v>44272</c:v>
                </c:pt>
                <c:pt idx="121">
                  <c:v>44265</c:v>
                </c:pt>
                <c:pt idx="122">
                  <c:v>44258</c:v>
                </c:pt>
                <c:pt idx="123">
                  <c:v>44245</c:v>
                </c:pt>
                <c:pt idx="124">
                  <c:v>44244</c:v>
                </c:pt>
                <c:pt idx="125">
                  <c:v>44237</c:v>
                </c:pt>
                <c:pt idx="126">
                  <c:v>44230</c:v>
                </c:pt>
                <c:pt idx="127">
                  <c:v>44224</c:v>
                </c:pt>
                <c:pt idx="128">
                  <c:v>44217</c:v>
                </c:pt>
                <c:pt idx="129">
                  <c:v>44210</c:v>
                </c:pt>
                <c:pt idx="130">
                  <c:v>44203</c:v>
                </c:pt>
                <c:pt idx="131">
                  <c:v>44195</c:v>
                </c:pt>
                <c:pt idx="132">
                  <c:v>44182</c:v>
                </c:pt>
                <c:pt idx="133">
                  <c:v>44175</c:v>
                </c:pt>
                <c:pt idx="134">
                  <c:v>44168</c:v>
                </c:pt>
                <c:pt idx="135">
                  <c:v>44161</c:v>
                </c:pt>
                <c:pt idx="136">
                  <c:v>44154</c:v>
                </c:pt>
                <c:pt idx="137">
                  <c:v>44147</c:v>
                </c:pt>
                <c:pt idx="138">
                  <c:v>44140</c:v>
                </c:pt>
                <c:pt idx="139">
                  <c:v>44133</c:v>
                </c:pt>
                <c:pt idx="140">
                  <c:v>44126</c:v>
                </c:pt>
                <c:pt idx="141">
                  <c:v>44119</c:v>
                </c:pt>
                <c:pt idx="142">
                  <c:v>44112</c:v>
                </c:pt>
                <c:pt idx="143">
                  <c:v>44105</c:v>
                </c:pt>
                <c:pt idx="144">
                  <c:v>44091</c:v>
                </c:pt>
                <c:pt idx="145">
                  <c:v>44084</c:v>
                </c:pt>
                <c:pt idx="146">
                  <c:v>44077</c:v>
                </c:pt>
                <c:pt idx="147">
                  <c:v>44069</c:v>
                </c:pt>
                <c:pt idx="148">
                  <c:v>44062</c:v>
                </c:pt>
                <c:pt idx="149">
                  <c:v>44056</c:v>
                </c:pt>
                <c:pt idx="150">
                  <c:v>44035</c:v>
                </c:pt>
                <c:pt idx="151">
                  <c:v>44027</c:v>
                </c:pt>
                <c:pt idx="152">
                  <c:v>44019</c:v>
                </c:pt>
                <c:pt idx="153">
                  <c:v>44006</c:v>
                </c:pt>
                <c:pt idx="154">
                  <c:v>43999</c:v>
                </c:pt>
                <c:pt idx="155">
                  <c:v>43993</c:v>
                </c:pt>
                <c:pt idx="156">
                  <c:v>43986</c:v>
                </c:pt>
                <c:pt idx="157">
                  <c:v>43979</c:v>
                </c:pt>
                <c:pt idx="158">
                  <c:v>43971</c:v>
                </c:pt>
                <c:pt idx="159">
                  <c:v>43964</c:v>
                </c:pt>
                <c:pt idx="160">
                  <c:v>43957</c:v>
                </c:pt>
                <c:pt idx="161">
                  <c:v>43950</c:v>
                </c:pt>
                <c:pt idx="162">
                  <c:v>43944</c:v>
                </c:pt>
                <c:pt idx="163">
                  <c:v>43936</c:v>
                </c:pt>
                <c:pt idx="164">
                  <c:v>43922</c:v>
                </c:pt>
                <c:pt idx="165">
                  <c:v>43915</c:v>
                </c:pt>
                <c:pt idx="166">
                  <c:v>43900</c:v>
                </c:pt>
                <c:pt idx="167">
                  <c:v>43893</c:v>
                </c:pt>
                <c:pt idx="168">
                  <c:v>43888</c:v>
                </c:pt>
                <c:pt idx="169">
                  <c:v>43881</c:v>
                </c:pt>
                <c:pt idx="170">
                  <c:v>43872</c:v>
                </c:pt>
                <c:pt idx="171">
                  <c:v>43867</c:v>
                </c:pt>
                <c:pt idx="172">
                  <c:v>43859</c:v>
                </c:pt>
                <c:pt idx="173">
                  <c:v>43853</c:v>
                </c:pt>
                <c:pt idx="174">
                  <c:v>43846</c:v>
                </c:pt>
                <c:pt idx="175">
                  <c:v>43839</c:v>
                </c:pt>
                <c:pt idx="176">
                  <c:v>43832</c:v>
                </c:pt>
                <c:pt idx="177">
                  <c:v>43829</c:v>
                </c:pt>
                <c:pt idx="178">
                  <c:v>43816</c:v>
                </c:pt>
                <c:pt idx="179">
                  <c:v>43809</c:v>
                </c:pt>
                <c:pt idx="180">
                  <c:v>43804</c:v>
                </c:pt>
                <c:pt idx="181">
                  <c:v>43790</c:v>
                </c:pt>
                <c:pt idx="182">
                  <c:v>43783</c:v>
                </c:pt>
                <c:pt idx="183">
                  <c:v>43776</c:v>
                </c:pt>
                <c:pt idx="184">
                  <c:v>43769</c:v>
                </c:pt>
                <c:pt idx="185">
                  <c:v>43762</c:v>
                </c:pt>
                <c:pt idx="186">
                  <c:v>43748</c:v>
                </c:pt>
                <c:pt idx="187">
                  <c:v>43741</c:v>
                </c:pt>
                <c:pt idx="188">
                  <c:v>43733</c:v>
                </c:pt>
                <c:pt idx="189">
                  <c:v>43720</c:v>
                </c:pt>
                <c:pt idx="190">
                  <c:v>43712</c:v>
                </c:pt>
                <c:pt idx="191">
                  <c:v>43704</c:v>
                </c:pt>
                <c:pt idx="192">
                  <c:v>43698</c:v>
                </c:pt>
                <c:pt idx="193">
                  <c:v>43662</c:v>
                </c:pt>
                <c:pt idx="194">
                  <c:v>43656</c:v>
                </c:pt>
                <c:pt idx="195">
                  <c:v>43648</c:v>
                </c:pt>
                <c:pt idx="196">
                  <c:v>43644</c:v>
                </c:pt>
                <c:pt idx="197">
                  <c:v>43629</c:v>
                </c:pt>
                <c:pt idx="198">
                  <c:v>43621</c:v>
                </c:pt>
                <c:pt idx="199">
                  <c:v>43615</c:v>
                </c:pt>
                <c:pt idx="200">
                  <c:v>43607</c:v>
                </c:pt>
                <c:pt idx="201">
                  <c:v>43601</c:v>
                </c:pt>
                <c:pt idx="202">
                  <c:v>43592</c:v>
                </c:pt>
                <c:pt idx="203">
                  <c:v>43587</c:v>
                </c:pt>
                <c:pt idx="204">
                  <c:v>43579</c:v>
                </c:pt>
                <c:pt idx="205">
                  <c:v>43565</c:v>
                </c:pt>
                <c:pt idx="206">
                  <c:v>43558</c:v>
                </c:pt>
                <c:pt idx="207">
                  <c:v>43551</c:v>
                </c:pt>
                <c:pt idx="208">
                  <c:v>43544</c:v>
                </c:pt>
                <c:pt idx="209">
                  <c:v>43537</c:v>
                </c:pt>
                <c:pt idx="210">
                  <c:v>43529</c:v>
                </c:pt>
                <c:pt idx="211">
                  <c:v>43524</c:v>
                </c:pt>
                <c:pt idx="212">
                  <c:v>43521</c:v>
                </c:pt>
                <c:pt idx="213">
                  <c:v>43510</c:v>
                </c:pt>
                <c:pt idx="214">
                  <c:v>43501</c:v>
                </c:pt>
                <c:pt idx="215">
                  <c:v>43495</c:v>
                </c:pt>
                <c:pt idx="216">
                  <c:v>43488</c:v>
                </c:pt>
                <c:pt idx="217">
                  <c:v>43480</c:v>
                </c:pt>
                <c:pt idx="218">
                  <c:v>43474</c:v>
                </c:pt>
                <c:pt idx="219">
                  <c:v>43468</c:v>
                </c:pt>
                <c:pt idx="220">
                  <c:v>43447</c:v>
                </c:pt>
                <c:pt idx="221">
                  <c:v>43441</c:v>
                </c:pt>
                <c:pt idx="222">
                  <c:v>43434</c:v>
                </c:pt>
                <c:pt idx="223">
                  <c:v>43431</c:v>
                </c:pt>
                <c:pt idx="224">
                  <c:v>43420</c:v>
                </c:pt>
                <c:pt idx="225">
                  <c:v>43413</c:v>
                </c:pt>
                <c:pt idx="226">
                  <c:v>43406</c:v>
                </c:pt>
                <c:pt idx="227">
                  <c:v>43402</c:v>
                </c:pt>
                <c:pt idx="228">
                  <c:v>43392</c:v>
                </c:pt>
                <c:pt idx="229">
                  <c:v>43385</c:v>
                </c:pt>
                <c:pt idx="230">
                  <c:v>43378</c:v>
                </c:pt>
                <c:pt idx="231">
                  <c:v>43374</c:v>
                </c:pt>
                <c:pt idx="232">
                  <c:v>43368</c:v>
                </c:pt>
                <c:pt idx="233">
                  <c:v>43357</c:v>
                </c:pt>
                <c:pt idx="234">
                  <c:v>43350</c:v>
                </c:pt>
                <c:pt idx="235">
                  <c:v>43343</c:v>
                </c:pt>
                <c:pt idx="236">
                  <c:v>43333</c:v>
                </c:pt>
                <c:pt idx="237">
                  <c:v>43326</c:v>
                </c:pt>
                <c:pt idx="238">
                  <c:v>43313</c:v>
                </c:pt>
                <c:pt idx="239">
                  <c:v>43306</c:v>
                </c:pt>
                <c:pt idx="240">
                  <c:v>43301</c:v>
                </c:pt>
                <c:pt idx="241">
                  <c:v>43293</c:v>
                </c:pt>
                <c:pt idx="242">
                  <c:v>43285</c:v>
                </c:pt>
                <c:pt idx="243">
                  <c:v>43278</c:v>
                </c:pt>
                <c:pt idx="244">
                  <c:v>43272</c:v>
                </c:pt>
                <c:pt idx="245">
                  <c:v>43266</c:v>
                </c:pt>
                <c:pt idx="246">
                  <c:v>43259</c:v>
                </c:pt>
                <c:pt idx="247">
                  <c:v>43252</c:v>
                </c:pt>
                <c:pt idx="248">
                  <c:v>43245</c:v>
                </c:pt>
                <c:pt idx="249">
                  <c:v>43238</c:v>
                </c:pt>
                <c:pt idx="250">
                  <c:v>43231</c:v>
                </c:pt>
                <c:pt idx="251">
                  <c:v>43224</c:v>
                </c:pt>
                <c:pt idx="252">
                  <c:v>43216</c:v>
                </c:pt>
                <c:pt idx="253">
                  <c:v>43210</c:v>
                </c:pt>
                <c:pt idx="254">
                  <c:v>43203</c:v>
                </c:pt>
                <c:pt idx="255">
                  <c:v>43195</c:v>
                </c:pt>
                <c:pt idx="256">
                  <c:v>43188</c:v>
                </c:pt>
                <c:pt idx="257">
                  <c:v>43182</c:v>
                </c:pt>
                <c:pt idx="258">
                  <c:v>43175</c:v>
                </c:pt>
                <c:pt idx="259">
                  <c:v>43168</c:v>
                </c:pt>
                <c:pt idx="260">
                  <c:v>43165</c:v>
                </c:pt>
                <c:pt idx="261">
                  <c:v>43161</c:v>
                </c:pt>
                <c:pt idx="262">
                  <c:v>43154</c:v>
                </c:pt>
                <c:pt idx="263">
                  <c:v>43147</c:v>
                </c:pt>
                <c:pt idx="264">
                  <c:v>43140</c:v>
                </c:pt>
                <c:pt idx="265">
                  <c:v>43133</c:v>
                </c:pt>
                <c:pt idx="266">
                  <c:v>43126</c:v>
                </c:pt>
                <c:pt idx="267">
                  <c:v>43122</c:v>
                </c:pt>
                <c:pt idx="268">
                  <c:v>43112</c:v>
                </c:pt>
                <c:pt idx="269">
                  <c:v>43105</c:v>
                </c:pt>
                <c:pt idx="270">
                  <c:v>43098</c:v>
                </c:pt>
                <c:pt idx="271">
                  <c:v>43090</c:v>
                </c:pt>
                <c:pt idx="272">
                  <c:v>43084</c:v>
                </c:pt>
                <c:pt idx="273">
                  <c:v>43076</c:v>
                </c:pt>
                <c:pt idx="274">
                  <c:v>43069</c:v>
                </c:pt>
                <c:pt idx="275">
                  <c:v>43063</c:v>
                </c:pt>
                <c:pt idx="276">
                  <c:v>43055</c:v>
                </c:pt>
                <c:pt idx="277">
                  <c:v>43048</c:v>
                </c:pt>
                <c:pt idx="278">
                  <c:v>43040</c:v>
                </c:pt>
                <c:pt idx="279">
                  <c:v>43035</c:v>
                </c:pt>
                <c:pt idx="280">
                  <c:v>43027</c:v>
                </c:pt>
                <c:pt idx="281">
                  <c:v>43021</c:v>
                </c:pt>
                <c:pt idx="282">
                  <c:v>43014</c:v>
                </c:pt>
                <c:pt idx="283">
                  <c:v>43007</c:v>
                </c:pt>
                <c:pt idx="284">
                  <c:v>42998</c:v>
                </c:pt>
                <c:pt idx="285">
                  <c:v>42992</c:v>
                </c:pt>
                <c:pt idx="286">
                  <c:v>42985</c:v>
                </c:pt>
                <c:pt idx="287">
                  <c:v>42978</c:v>
                </c:pt>
                <c:pt idx="288">
                  <c:v>42971</c:v>
                </c:pt>
                <c:pt idx="289">
                  <c:v>42964</c:v>
                </c:pt>
                <c:pt idx="290">
                  <c:v>42949</c:v>
                </c:pt>
                <c:pt idx="291">
                  <c:v>42935</c:v>
                </c:pt>
                <c:pt idx="292">
                  <c:v>42930</c:v>
                </c:pt>
                <c:pt idx="293">
                  <c:v>42923</c:v>
                </c:pt>
                <c:pt idx="294">
                  <c:v>42916</c:v>
                </c:pt>
                <c:pt idx="295">
                  <c:v>42908</c:v>
                </c:pt>
                <c:pt idx="296">
                  <c:v>42902</c:v>
                </c:pt>
                <c:pt idx="297">
                  <c:v>42899</c:v>
                </c:pt>
                <c:pt idx="298">
                  <c:v>42895</c:v>
                </c:pt>
                <c:pt idx="299">
                  <c:v>42886</c:v>
                </c:pt>
                <c:pt idx="300">
                  <c:v>42879</c:v>
                </c:pt>
                <c:pt idx="301">
                  <c:v>42872</c:v>
                </c:pt>
                <c:pt idx="302">
                  <c:v>42865</c:v>
                </c:pt>
                <c:pt idx="303">
                  <c:v>42859</c:v>
                </c:pt>
                <c:pt idx="304">
                  <c:v>42852</c:v>
                </c:pt>
                <c:pt idx="305">
                  <c:v>42845</c:v>
                </c:pt>
                <c:pt idx="306">
                  <c:v>42838</c:v>
                </c:pt>
                <c:pt idx="307">
                  <c:v>42831</c:v>
                </c:pt>
                <c:pt idx="308">
                  <c:v>42825</c:v>
                </c:pt>
                <c:pt idx="309">
                  <c:v>42818</c:v>
                </c:pt>
                <c:pt idx="310">
                  <c:v>42811</c:v>
                </c:pt>
                <c:pt idx="311">
                  <c:v>42803</c:v>
                </c:pt>
                <c:pt idx="312">
                  <c:v>42800</c:v>
                </c:pt>
                <c:pt idx="313">
                  <c:v>42789</c:v>
                </c:pt>
                <c:pt idx="314">
                  <c:v>42782</c:v>
                </c:pt>
                <c:pt idx="315">
                  <c:v>42776</c:v>
                </c:pt>
                <c:pt idx="316">
                  <c:v>42772</c:v>
                </c:pt>
                <c:pt idx="317">
                  <c:v>42761</c:v>
                </c:pt>
                <c:pt idx="318">
                  <c:v>42755</c:v>
                </c:pt>
                <c:pt idx="319">
                  <c:v>42747</c:v>
                </c:pt>
                <c:pt idx="320">
                  <c:v>42720</c:v>
                </c:pt>
                <c:pt idx="321">
                  <c:v>42715</c:v>
                </c:pt>
                <c:pt idx="322">
                  <c:v>42704</c:v>
                </c:pt>
                <c:pt idx="323">
                  <c:v>42698</c:v>
                </c:pt>
                <c:pt idx="324">
                  <c:v>42692</c:v>
                </c:pt>
                <c:pt idx="325">
                  <c:v>42685</c:v>
                </c:pt>
                <c:pt idx="326">
                  <c:v>42677</c:v>
                </c:pt>
                <c:pt idx="327">
                  <c:v>42670</c:v>
                </c:pt>
                <c:pt idx="328">
                  <c:v>42664</c:v>
                </c:pt>
                <c:pt idx="329">
                  <c:v>42657</c:v>
                </c:pt>
                <c:pt idx="330">
                  <c:v>42650</c:v>
                </c:pt>
                <c:pt idx="331">
                  <c:v>42643</c:v>
                </c:pt>
                <c:pt idx="332">
                  <c:v>42629</c:v>
                </c:pt>
                <c:pt idx="333">
                  <c:v>42622</c:v>
                </c:pt>
                <c:pt idx="334">
                  <c:v>42613</c:v>
                </c:pt>
                <c:pt idx="335">
                  <c:v>42611</c:v>
                </c:pt>
                <c:pt idx="336">
                  <c:v>42604</c:v>
                </c:pt>
                <c:pt idx="337">
                  <c:v>42586</c:v>
                </c:pt>
                <c:pt idx="338">
                  <c:v>42576</c:v>
                </c:pt>
                <c:pt idx="339">
                  <c:v>42569</c:v>
                </c:pt>
                <c:pt idx="340">
                  <c:v>42559</c:v>
                </c:pt>
                <c:pt idx="341">
                  <c:v>42555</c:v>
                </c:pt>
                <c:pt idx="342">
                  <c:v>42545</c:v>
                </c:pt>
                <c:pt idx="343">
                  <c:v>42541</c:v>
                </c:pt>
                <c:pt idx="344">
                  <c:v>42534</c:v>
                </c:pt>
                <c:pt idx="345">
                  <c:v>42528</c:v>
                </c:pt>
                <c:pt idx="346">
                  <c:v>42517</c:v>
                </c:pt>
                <c:pt idx="347">
                  <c:v>42496</c:v>
                </c:pt>
                <c:pt idx="348">
                  <c:v>42489</c:v>
                </c:pt>
                <c:pt idx="349">
                  <c:v>42486</c:v>
                </c:pt>
                <c:pt idx="350">
                  <c:v>42475</c:v>
                </c:pt>
                <c:pt idx="351">
                  <c:v>42468</c:v>
                </c:pt>
                <c:pt idx="352">
                  <c:v>42464</c:v>
                </c:pt>
                <c:pt idx="353">
                  <c:v>42457</c:v>
                </c:pt>
                <c:pt idx="354">
                  <c:v>42452</c:v>
                </c:pt>
                <c:pt idx="355">
                  <c:v>42443</c:v>
                </c:pt>
                <c:pt idx="356">
                  <c:v>42436</c:v>
                </c:pt>
                <c:pt idx="357">
                  <c:v>42433</c:v>
                </c:pt>
                <c:pt idx="358">
                  <c:v>42426</c:v>
                </c:pt>
                <c:pt idx="359">
                  <c:v>42423</c:v>
                </c:pt>
                <c:pt idx="360">
                  <c:v>42416</c:v>
                </c:pt>
                <c:pt idx="361">
                  <c:v>42404</c:v>
                </c:pt>
                <c:pt idx="362">
                  <c:v>42402</c:v>
                </c:pt>
                <c:pt idx="363">
                  <c:v>42398</c:v>
                </c:pt>
              </c:numCache>
            </c:numRef>
          </c:cat>
          <c:val>
            <c:numRef>
              <c:f>'Zad. + dod.'!$B$2:$B$365</c:f>
              <c:numCache>
                <c:formatCode>General</c:formatCode>
                <c:ptCount val="364"/>
                <c:pt idx="0">
                  <c:v>3367</c:v>
                </c:pt>
                <c:pt idx="1">
                  <c:v>3351</c:v>
                </c:pt>
                <c:pt idx="2">
                  <c:v>3341</c:v>
                </c:pt>
                <c:pt idx="3">
                  <c:v>3327</c:v>
                </c:pt>
                <c:pt idx="4">
                  <c:v>3313</c:v>
                </c:pt>
                <c:pt idx="5">
                  <c:v>3304</c:v>
                </c:pt>
                <c:pt idx="6">
                  <c:v>3292</c:v>
                </c:pt>
                <c:pt idx="7">
                  <c:v>3278</c:v>
                </c:pt>
                <c:pt idx="8">
                  <c:v>3273</c:v>
                </c:pt>
                <c:pt idx="9">
                  <c:v>3266</c:v>
                </c:pt>
                <c:pt idx="10">
                  <c:v>3259</c:v>
                </c:pt>
                <c:pt idx="11">
                  <c:v>3251</c:v>
                </c:pt>
                <c:pt idx="12">
                  <c:v>3244</c:v>
                </c:pt>
                <c:pt idx="13">
                  <c:v>3236</c:v>
                </c:pt>
                <c:pt idx="14">
                  <c:v>3227</c:v>
                </c:pt>
                <c:pt idx="15">
                  <c:v>3217</c:v>
                </c:pt>
                <c:pt idx="16">
                  <c:v>3206</c:v>
                </c:pt>
                <c:pt idx="17">
                  <c:v>3196</c:v>
                </c:pt>
                <c:pt idx="18">
                  <c:v>3185</c:v>
                </c:pt>
                <c:pt idx="19">
                  <c:v>3178</c:v>
                </c:pt>
                <c:pt idx="20">
                  <c:v>3167</c:v>
                </c:pt>
                <c:pt idx="21">
                  <c:v>3154</c:v>
                </c:pt>
                <c:pt idx="22">
                  <c:v>3142</c:v>
                </c:pt>
                <c:pt idx="23">
                  <c:v>3128</c:v>
                </c:pt>
                <c:pt idx="24">
                  <c:v>3124</c:v>
                </c:pt>
                <c:pt idx="25">
                  <c:v>3121</c:v>
                </c:pt>
                <c:pt idx="26">
                  <c:v>3114</c:v>
                </c:pt>
                <c:pt idx="27">
                  <c:v>3099</c:v>
                </c:pt>
                <c:pt idx="28">
                  <c:v>3092</c:v>
                </c:pt>
                <c:pt idx="29">
                  <c:v>3086</c:v>
                </c:pt>
                <c:pt idx="30">
                  <c:v>3075</c:v>
                </c:pt>
                <c:pt idx="31">
                  <c:v>3067</c:v>
                </c:pt>
                <c:pt idx="32">
                  <c:v>3055</c:v>
                </c:pt>
                <c:pt idx="33">
                  <c:v>3044</c:v>
                </c:pt>
                <c:pt idx="34">
                  <c:v>3031</c:v>
                </c:pt>
                <c:pt idx="35">
                  <c:v>3003</c:v>
                </c:pt>
                <c:pt idx="36">
                  <c:v>2992</c:v>
                </c:pt>
                <c:pt idx="37">
                  <c:v>2984</c:v>
                </c:pt>
                <c:pt idx="38">
                  <c:v>2975</c:v>
                </c:pt>
                <c:pt idx="39">
                  <c:v>2970</c:v>
                </c:pt>
                <c:pt idx="40">
                  <c:v>2960</c:v>
                </c:pt>
                <c:pt idx="41">
                  <c:v>2954</c:v>
                </c:pt>
                <c:pt idx="42">
                  <c:v>2947</c:v>
                </c:pt>
                <c:pt idx="43">
                  <c:v>2933</c:v>
                </c:pt>
                <c:pt idx="44">
                  <c:v>2926</c:v>
                </c:pt>
                <c:pt idx="45">
                  <c:v>2914</c:v>
                </c:pt>
                <c:pt idx="46">
                  <c:v>2903</c:v>
                </c:pt>
                <c:pt idx="47">
                  <c:v>2894</c:v>
                </c:pt>
                <c:pt idx="48">
                  <c:v>2886</c:v>
                </c:pt>
                <c:pt idx="49">
                  <c:v>2884</c:v>
                </c:pt>
                <c:pt idx="50">
                  <c:v>2872</c:v>
                </c:pt>
                <c:pt idx="51">
                  <c:v>2865</c:v>
                </c:pt>
                <c:pt idx="52">
                  <c:v>2856</c:v>
                </c:pt>
                <c:pt idx="53">
                  <c:v>2849</c:v>
                </c:pt>
                <c:pt idx="54">
                  <c:v>2835</c:v>
                </c:pt>
                <c:pt idx="55">
                  <c:v>2820</c:v>
                </c:pt>
                <c:pt idx="56">
                  <c:v>2809</c:v>
                </c:pt>
                <c:pt idx="57">
                  <c:v>2797</c:v>
                </c:pt>
                <c:pt idx="58">
                  <c:v>2791</c:v>
                </c:pt>
                <c:pt idx="59">
                  <c:v>2779</c:v>
                </c:pt>
                <c:pt idx="60">
                  <c:v>2770</c:v>
                </c:pt>
                <c:pt idx="61">
                  <c:v>2758</c:v>
                </c:pt>
                <c:pt idx="62">
                  <c:v>2750</c:v>
                </c:pt>
                <c:pt idx="63">
                  <c:v>2736</c:v>
                </c:pt>
                <c:pt idx="64">
                  <c:v>2727</c:v>
                </c:pt>
                <c:pt idx="65">
                  <c:v>2714</c:v>
                </c:pt>
                <c:pt idx="66">
                  <c:v>2708</c:v>
                </c:pt>
                <c:pt idx="67">
                  <c:v>2694</c:v>
                </c:pt>
                <c:pt idx="68">
                  <c:v>2685</c:v>
                </c:pt>
                <c:pt idx="69">
                  <c:v>2680</c:v>
                </c:pt>
                <c:pt idx="70">
                  <c:v>2668</c:v>
                </c:pt>
                <c:pt idx="71">
                  <c:v>2660</c:v>
                </c:pt>
                <c:pt idx="72">
                  <c:v>2649</c:v>
                </c:pt>
                <c:pt idx="73">
                  <c:v>2638</c:v>
                </c:pt>
                <c:pt idx="74">
                  <c:v>2622</c:v>
                </c:pt>
                <c:pt idx="75">
                  <c:v>2619</c:v>
                </c:pt>
                <c:pt idx="76">
                  <c:v>2608</c:v>
                </c:pt>
                <c:pt idx="77">
                  <c:v>2608</c:v>
                </c:pt>
                <c:pt idx="78">
                  <c:v>2606</c:v>
                </c:pt>
                <c:pt idx="79">
                  <c:v>2600</c:v>
                </c:pt>
                <c:pt idx="80">
                  <c:v>2595</c:v>
                </c:pt>
                <c:pt idx="81">
                  <c:v>2580</c:v>
                </c:pt>
                <c:pt idx="82">
                  <c:v>2574</c:v>
                </c:pt>
                <c:pt idx="83">
                  <c:v>2561</c:v>
                </c:pt>
                <c:pt idx="84">
                  <c:v>2554</c:v>
                </c:pt>
                <c:pt idx="85">
                  <c:v>2548</c:v>
                </c:pt>
                <c:pt idx="86">
                  <c:v>2547</c:v>
                </c:pt>
                <c:pt idx="87">
                  <c:v>2533</c:v>
                </c:pt>
                <c:pt idx="88">
                  <c:v>2509</c:v>
                </c:pt>
                <c:pt idx="89">
                  <c:v>2497</c:v>
                </c:pt>
                <c:pt idx="90">
                  <c:v>2478</c:v>
                </c:pt>
                <c:pt idx="91">
                  <c:v>2472</c:v>
                </c:pt>
                <c:pt idx="92">
                  <c:v>2460</c:v>
                </c:pt>
                <c:pt idx="93">
                  <c:v>2453</c:v>
                </c:pt>
                <c:pt idx="94">
                  <c:v>2439</c:v>
                </c:pt>
                <c:pt idx="95">
                  <c:v>2423</c:v>
                </c:pt>
                <c:pt idx="96">
                  <c:v>2412</c:v>
                </c:pt>
                <c:pt idx="97">
                  <c:v>2408</c:v>
                </c:pt>
                <c:pt idx="98">
                  <c:v>2401</c:v>
                </c:pt>
                <c:pt idx="99">
                  <c:v>2374</c:v>
                </c:pt>
                <c:pt idx="100">
                  <c:v>2373</c:v>
                </c:pt>
                <c:pt idx="101">
                  <c:v>2370</c:v>
                </c:pt>
                <c:pt idx="102">
                  <c:v>2364</c:v>
                </c:pt>
                <c:pt idx="103">
                  <c:v>2353</c:v>
                </c:pt>
                <c:pt idx="104">
                  <c:v>2353</c:v>
                </c:pt>
                <c:pt idx="105">
                  <c:v>2346</c:v>
                </c:pt>
                <c:pt idx="106">
                  <c:v>2332</c:v>
                </c:pt>
                <c:pt idx="107">
                  <c:v>2322</c:v>
                </c:pt>
                <c:pt idx="108">
                  <c:v>2316</c:v>
                </c:pt>
                <c:pt idx="109">
                  <c:v>2300</c:v>
                </c:pt>
                <c:pt idx="110">
                  <c:v>2291</c:v>
                </c:pt>
                <c:pt idx="111">
                  <c:v>2277</c:v>
                </c:pt>
                <c:pt idx="112">
                  <c:v>2264</c:v>
                </c:pt>
                <c:pt idx="113">
                  <c:v>2249</c:v>
                </c:pt>
                <c:pt idx="114">
                  <c:v>2242</c:v>
                </c:pt>
                <c:pt idx="115">
                  <c:v>2236</c:v>
                </c:pt>
                <c:pt idx="116">
                  <c:v>2222</c:v>
                </c:pt>
                <c:pt idx="117">
                  <c:v>2213</c:v>
                </c:pt>
                <c:pt idx="118">
                  <c:v>2204</c:v>
                </c:pt>
                <c:pt idx="119">
                  <c:v>2193</c:v>
                </c:pt>
                <c:pt idx="120">
                  <c:v>2187</c:v>
                </c:pt>
                <c:pt idx="121">
                  <c:v>2172</c:v>
                </c:pt>
                <c:pt idx="122">
                  <c:v>2156</c:v>
                </c:pt>
                <c:pt idx="123">
                  <c:v>2147</c:v>
                </c:pt>
                <c:pt idx="124">
                  <c:v>2133</c:v>
                </c:pt>
                <c:pt idx="125">
                  <c:v>2120</c:v>
                </c:pt>
                <c:pt idx="126">
                  <c:v>2108</c:v>
                </c:pt>
                <c:pt idx="127">
                  <c:v>2099</c:v>
                </c:pt>
                <c:pt idx="128">
                  <c:v>2082</c:v>
                </c:pt>
                <c:pt idx="129">
                  <c:v>2065</c:v>
                </c:pt>
                <c:pt idx="130">
                  <c:v>2051</c:v>
                </c:pt>
                <c:pt idx="131">
                  <c:v>2047</c:v>
                </c:pt>
                <c:pt idx="132">
                  <c:v>2036</c:v>
                </c:pt>
                <c:pt idx="133">
                  <c:v>2030</c:v>
                </c:pt>
                <c:pt idx="134">
                  <c:v>2016</c:v>
                </c:pt>
                <c:pt idx="135">
                  <c:v>2002</c:v>
                </c:pt>
                <c:pt idx="136">
                  <c:v>1995</c:v>
                </c:pt>
                <c:pt idx="137">
                  <c:v>1989</c:v>
                </c:pt>
                <c:pt idx="138">
                  <c:v>1976</c:v>
                </c:pt>
                <c:pt idx="139">
                  <c:v>1967</c:v>
                </c:pt>
                <c:pt idx="140">
                  <c:v>1960</c:v>
                </c:pt>
                <c:pt idx="141">
                  <c:v>1945</c:v>
                </c:pt>
                <c:pt idx="142">
                  <c:v>1935</c:v>
                </c:pt>
                <c:pt idx="143">
                  <c:v>1922</c:v>
                </c:pt>
                <c:pt idx="144">
                  <c:v>1900</c:v>
                </c:pt>
                <c:pt idx="145">
                  <c:v>1889</c:v>
                </c:pt>
                <c:pt idx="146">
                  <c:v>1880</c:v>
                </c:pt>
                <c:pt idx="147">
                  <c:v>1871</c:v>
                </c:pt>
                <c:pt idx="148">
                  <c:v>1859</c:v>
                </c:pt>
                <c:pt idx="149">
                  <c:v>1854</c:v>
                </c:pt>
                <c:pt idx="150">
                  <c:v>1820</c:v>
                </c:pt>
                <c:pt idx="151">
                  <c:v>1807</c:v>
                </c:pt>
                <c:pt idx="152">
                  <c:v>1796</c:v>
                </c:pt>
                <c:pt idx="153">
                  <c:v>1782</c:v>
                </c:pt>
                <c:pt idx="154">
                  <c:v>1773</c:v>
                </c:pt>
                <c:pt idx="155">
                  <c:v>1766</c:v>
                </c:pt>
                <c:pt idx="156">
                  <c:v>1755</c:v>
                </c:pt>
                <c:pt idx="157">
                  <c:v>1744</c:v>
                </c:pt>
                <c:pt idx="158">
                  <c:v>1733</c:v>
                </c:pt>
                <c:pt idx="159">
                  <c:v>1717</c:v>
                </c:pt>
                <c:pt idx="160">
                  <c:v>1706</c:v>
                </c:pt>
                <c:pt idx="161">
                  <c:v>1698</c:v>
                </c:pt>
                <c:pt idx="162">
                  <c:v>1688</c:v>
                </c:pt>
                <c:pt idx="163">
                  <c:v>1670</c:v>
                </c:pt>
                <c:pt idx="164">
                  <c:v>1647</c:v>
                </c:pt>
                <c:pt idx="165">
                  <c:v>1640</c:v>
                </c:pt>
                <c:pt idx="166">
                  <c:v>1617</c:v>
                </c:pt>
                <c:pt idx="167">
                  <c:v>1600</c:v>
                </c:pt>
                <c:pt idx="168">
                  <c:v>1597</c:v>
                </c:pt>
                <c:pt idx="169">
                  <c:v>1584</c:v>
                </c:pt>
                <c:pt idx="170">
                  <c:v>1567</c:v>
                </c:pt>
                <c:pt idx="171">
                  <c:v>1558</c:v>
                </c:pt>
                <c:pt idx="172">
                  <c:v>1547</c:v>
                </c:pt>
                <c:pt idx="173">
                  <c:v>1537</c:v>
                </c:pt>
                <c:pt idx="174">
                  <c:v>1525</c:v>
                </c:pt>
                <c:pt idx="175">
                  <c:v>1520</c:v>
                </c:pt>
                <c:pt idx="176">
                  <c:v>1513</c:v>
                </c:pt>
                <c:pt idx="177">
                  <c:v>1509</c:v>
                </c:pt>
                <c:pt idx="178">
                  <c:v>1498</c:v>
                </c:pt>
                <c:pt idx="179">
                  <c:v>1484</c:v>
                </c:pt>
                <c:pt idx="180">
                  <c:v>1474</c:v>
                </c:pt>
                <c:pt idx="181">
                  <c:v>1455</c:v>
                </c:pt>
                <c:pt idx="182">
                  <c:v>1447</c:v>
                </c:pt>
                <c:pt idx="183">
                  <c:v>1437</c:v>
                </c:pt>
                <c:pt idx="184">
                  <c:v>1428</c:v>
                </c:pt>
                <c:pt idx="185">
                  <c:v>1423</c:v>
                </c:pt>
                <c:pt idx="186">
                  <c:v>1399</c:v>
                </c:pt>
                <c:pt idx="187">
                  <c:v>1389</c:v>
                </c:pt>
                <c:pt idx="188">
                  <c:v>1375</c:v>
                </c:pt>
                <c:pt idx="189">
                  <c:v>1362</c:v>
                </c:pt>
                <c:pt idx="190">
                  <c:v>1353</c:v>
                </c:pt>
                <c:pt idx="191">
                  <c:v>1351</c:v>
                </c:pt>
                <c:pt idx="192">
                  <c:v>1349</c:v>
                </c:pt>
                <c:pt idx="193">
                  <c:v>1308</c:v>
                </c:pt>
                <c:pt idx="194">
                  <c:v>1299</c:v>
                </c:pt>
                <c:pt idx="195">
                  <c:v>1293</c:v>
                </c:pt>
                <c:pt idx="196">
                  <c:v>1275</c:v>
                </c:pt>
                <c:pt idx="197">
                  <c:v>1267</c:v>
                </c:pt>
                <c:pt idx="198">
                  <c:v>1258</c:v>
                </c:pt>
                <c:pt idx="199">
                  <c:v>1250</c:v>
                </c:pt>
                <c:pt idx="200">
                  <c:v>1237</c:v>
                </c:pt>
                <c:pt idx="201">
                  <c:v>1227</c:v>
                </c:pt>
                <c:pt idx="202">
                  <c:v>1211</c:v>
                </c:pt>
                <c:pt idx="203">
                  <c:v>1203</c:v>
                </c:pt>
                <c:pt idx="204">
                  <c:v>1189</c:v>
                </c:pt>
                <c:pt idx="205">
                  <c:v>1168</c:v>
                </c:pt>
                <c:pt idx="206">
                  <c:v>1151</c:v>
                </c:pt>
                <c:pt idx="207">
                  <c:v>1141</c:v>
                </c:pt>
                <c:pt idx="208">
                  <c:v>1133</c:v>
                </c:pt>
                <c:pt idx="209">
                  <c:v>1115</c:v>
                </c:pt>
                <c:pt idx="210">
                  <c:v>1102</c:v>
                </c:pt>
                <c:pt idx="211">
                  <c:v>1095</c:v>
                </c:pt>
                <c:pt idx="212">
                  <c:v>1085</c:v>
                </c:pt>
                <c:pt idx="213">
                  <c:v>1071</c:v>
                </c:pt>
                <c:pt idx="214">
                  <c:v>1056</c:v>
                </c:pt>
                <c:pt idx="215">
                  <c:v>1036</c:v>
                </c:pt>
                <c:pt idx="216">
                  <c:v>1031</c:v>
                </c:pt>
                <c:pt idx="217">
                  <c:v>1013</c:v>
                </c:pt>
                <c:pt idx="218">
                  <c:v>1002</c:v>
                </c:pt>
                <c:pt idx="219">
                  <c:v>984</c:v>
                </c:pt>
                <c:pt idx="220">
                  <c:v>951</c:v>
                </c:pt>
                <c:pt idx="221">
                  <c:v>937</c:v>
                </c:pt>
                <c:pt idx="222">
                  <c:v>922</c:v>
                </c:pt>
                <c:pt idx="223">
                  <c:v>913</c:v>
                </c:pt>
                <c:pt idx="224">
                  <c:v>887</c:v>
                </c:pt>
                <c:pt idx="225">
                  <c:v>846</c:v>
                </c:pt>
                <c:pt idx="226">
                  <c:v>846</c:v>
                </c:pt>
                <c:pt idx="227">
                  <c:v>829</c:v>
                </c:pt>
                <c:pt idx="228">
                  <c:v>794</c:v>
                </c:pt>
                <c:pt idx="229">
                  <c:v>775</c:v>
                </c:pt>
                <c:pt idx="230">
                  <c:v>745</c:v>
                </c:pt>
                <c:pt idx="231">
                  <c:v>733</c:v>
                </c:pt>
                <c:pt idx="232">
                  <c:v>728</c:v>
                </c:pt>
                <c:pt idx="233">
                  <c:v>711</c:v>
                </c:pt>
                <c:pt idx="234">
                  <c:v>706</c:v>
                </c:pt>
                <c:pt idx="235">
                  <c:v>687</c:v>
                </c:pt>
                <c:pt idx="236">
                  <c:v>682</c:v>
                </c:pt>
                <c:pt idx="237">
                  <c:v>678</c:v>
                </c:pt>
                <c:pt idx="238">
                  <c:v>665</c:v>
                </c:pt>
                <c:pt idx="239">
                  <c:v>658</c:v>
                </c:pt>
                <c:pt idx="240">
                  <c:v>658</c:v>
                </c:pt>
                <c:pt idx="241">
                  <c:v>652</c:v>
                </c:pt>
                <c:pt idx="242">
                  <c:v>650</c:v>
                </c:pt>
                <c:pt idx="243">
                  <c:v>639</c:v>
                </c:pt>
                <c:pt idx="244">
                  <c:v>633</c:v>
                </c:pt>
                <c:pt idx="245">
                  <c:v>624</c:v>
                </c:pt>
                <c:pt idx="246">
                  <c:v>617</c:v>
                </c:pt>
                <c:pt idx="247">
                  <c:v>608</c:v>
                </c:pt>
                <c:pt idx="248">
                  <c:v>604</c:v>
                </c:pt>
                <c:pt idx="249">
                  <c:v>600</c:v>
                </c:pt>
                <c:pt idx="250">
                  <c:v>597</c:v>
                </c:pt>
                <c:pt idx="251">
                  <c:v>593</c:v>
                </c:pt>
                <c:pt idx="252">
                  <c:v>589</c:v>
                </c:pt>
                <c:pt idx="253">
                  <c:v>589</c:v>
                </c:pt>
                <c:pt idx="254">
                  <c:v>586</c:v>
                </c:pt>
                <c:pt idx="255">
                  <c:v>585</c:v>
                </c:pt>
                <c:pt idx="256">
                  <c:v>583</c:v>
                </c:pt>
                <c:pt idx="257">
                  <c:v>581</c:v>
                </c:pt>
                <c:pt idx="258">
                  <c:v>580</c:v>
                </c:pt>
                <c:pt idx="259">
                  <c:v>579</c:v>
                </c:pt>
                <c:pt idx="260">
                  <c:v>579</c:v>
                </c:pt>
                <c:pt idx="261">
                  <c:v>578</c:v>
                </c:pt>
                <c:pt idx="262">
                  <c:v>574</c:v>
                </c:pt>
                <c:pt idx="263">
                  <c:v>572</c:v>
                </c:pt>
                <c:pt idx="264">
                  <c:v>568</c:v>
                </c:pt>
                <c:pt idx="265">
                  <c:v>565</c:v>
                </c:pt>
                <c:pt idx="266">
                  <c:v>562</c:v>
                </c:pt>
                <c:pt idx="267">
                  <c:v>560</c:v>
                </c:pt>
                <c:pt idx="268">
                  <c:v>558</c:v>
                </c:pt>
                <c:pt idx="269">
                  <c:v>558</c:v>
                </c:pt>
                <c:pt idx="270">
                  <c:v>558</c:v>
                </c:pt>
                <c:pt idx="271">
                  <c:v>558</c:v>
                </c:pt>
                <c:pt idx="272">
                  <c:v>557</c:v>
                </c:pt>
                <c:pt idx="273">
                  <c:v>553</c:v>
                </c:pt>
                <c:pt idx="274">
                  <c:v>551</c:v>
                </c:pt>
                <c:pt idx="275">
                  <c:v>550</c:v>
                </c:pt>
                <c:pt idx="276">
                  <c:v>549</c:v>
                </c:pt>
                <c:pt idx="277">
                  <c:v>536</c:v>
                </c:pt>
                <c:pt idx="278">
                  <c:v>521</c:v>
                </c:pt>
                <c:pt idx="279">
                  <c:v>519</c:v>
                </c:pt>
                <c:pt idx="280">
                  <c:v>518</c:v>
                </c:pt>
                <c:pt idx="281">
                  <c:v>517</c:v>
                </c:pt>
                <c:pt idx="282">
                  <c:v>516</c:v>
                </c:pt>
                <c:pt idx="283">
                  <c:v>516</c:v>
                </c:pt>
                <c:pt idx="284">
                  <c:v>515</c:v>
                </c:pt>
                <c:pt idx="285">
                  <c:v>512</c:v>
                </c:pt>
                <c:pt idx="286">
                  <c:v>511</c:v>
                </c:pt>
                <c:pt idx="287">
                  <c:v>509</c:v>
                </c:pt>
                <c:pt idx="288">
                  <c:v>509</c:v>
                </c:pt>
                <c:pt idx="289">
                  <c:v>509</c:v>
                </c:pt>
                <c:pt idx="290">
                  <c:v>505</c:v>
                </c:pt>
                <c:pt idx="291">
                  <c:v>497</c:v>
                </c:pt>
                <c:pt idx="292">
                  <c:v>496</c:v>
                </c:pt>
                <c:pt idx="293">
                  <c:v>494</c:v>
                </c:pt>
                <c:pt idx="294">
                  <c:v>491</c:v>
                </c:pt>
                <c:pt idx="295">
                  <c:v>482</c:v>
                </c:pt>
                <c:pt idx="296">
                  <c:v>478</c:v>
                </c:pt>
                <c:pt idx="297">
                  <c:v>476</c:v>
                </c:pt>
                <c:pt idx="298">
                  <c:v>472</c:v>
                </c:pt>
                <c:pt idx="299">
                  <c:v>463</c:v>
                </c:pt>
                <c:pt idx="300">
                  <c:v>452</c:v>
                </c:pt>
                <c:pt idx="301">
                  <c:v>445</c:v>
                </c:pt>
                <c:pt idx="302">
                  <c:v>423</c:v>
                </c:pt>
                <c:pt idx="303">
                  <c:v>409</c:v>
                </c:pt>
                <c:pt idx="304">
                  <c:v>400</c:v>
                </c:pt>
                <c:pt idx="305">
                  <c:v>394</c:v>
                </c:pt>
                <c:pt idx="306">
                  <c:v>392</c:v>
                </c:pt>
                <c:pt idx="307">
                  <c:v>386</c:v>
                </c:pt>
                <c:pt idx="308">
                  <c:v>384</c:v>
                </c:pt>
                <c:pt idx="309">
                  <c:v>376</c:v>
                </c:pt>
                <c:pt idx="310">
                  <c:v>373</c:v>
                </c:pt>
                <c:pt idx="311">
                  <c:v>366</c:v>
                </c:pt>
                <c:pt idx="312">
                  <c:v>361</c:v>
                </c:pt>
                <c:pt idx="313">
                  <c:v>354</c:v>
                </c:pt>
                <c:pt idx="314">
                  <c:v>352</c:v>
                </c:pt>
                <c:pt idx="315">
                  <c:v>351</c:v>
                </c:pt>
                <c:pt idx="316">
                  <c:v>350</c:v>
                </c:pt>
                <c:pt idx="317">
                  <c:v>346</c:v>
                </c:pt>
                <c:pt idx="318">
                  <c:v>345</c:v>
                </c:pt>
                <c:pt idx="319">
                  <c:v>343</c:v>
                </c:pt>
                <c:pt idx="320">
                  <c:v>322</c:v>
                </c:pt>
                <c:pt idx="321">
                  <c:v>322</c:v>
                </c:pt>
                <c:pt idx="322">
                  <c:v>318</c:v>
                </c:pt>
                <c:pt idx="323">
                  <c:v>317</c:v>
                </c:pt>
                <c:pt idx="324">
                  <c:v>316</c:v>
                </c:pt>
                <c:pt idx="325">
                  <c:v>315</c:v>
                </c:pt>
                <c:pt idx="326">
                  <c:v>314</c:v>
                </c:pt>
                <c:pt idx="327">
                  <c:v>314</c:v>
                </c:pt>
                <c:pt idx="328">
                  <c:v>314</c:v>
                </c:pt>
                <c:pt idx="329">
                  <c:v>312</c:v>
                </c:pt>
                <c:pt idx="330">
                  <c:v>309</c:v>
                </c:pt>
                <c:pt idx="331">
                  <c:v>308</c:v>
                </c:pt>
                <c:pt idx="332">
                  <c:v>307</c:v>
                </c:pt>
                <c:pt idx="333">
                  <c:v>305</c:v>
                </c:pt>
                <c:pt idx="334">
                  <c:v>301</c:v>
                </c:pt>
                <c:pt idx="335">
                  <c:v>300</c:v>
                </c:pt>
                <c:pt idx="336">
                  <c:v>299</c:v>
                </c:pt>
                <c:pt idx="337">
                  <c:v>299</c:v>
                </c:pt>
                <c:pt idx="338">
                  <c:v>298</c:v>
                </c:pt>
                <c:pt idx="339">
                  <c:v>298</c:v>
                </c:pt>
                <c:pt idx="340">
                  <c:v>297</c:v>
                </c:pt>
                <c:pt idx="341">
                  <c:v>297</c:v>
                </c:pt>
                <c:pt idx="342">
                  <c:v>297</c:v>
                </c:pt>
                <c:pt idx="343">
                  <c:v>297</c:v>
                </c:pt>
                <c:pt idx="344">
                  <c:v>296</c:v>
                </c:pt>
                <c:pt idx="345">
                  <c:v>295</c:v>
                </c:pt>
                <c:pt idx="346">
                  <c:v>294</c:v>
                </c:pt>
                <c:pt idx="347">
                  <c:v>292</c:v>
                </c:pt>
                <c:pt idx="348">
                  <c:v>291</c:v>
                </c:pt>
                <c:pt idx="349">
                  <c:v>291</c:v>
                </c:pt>
                <c:pt idx="350">
                  <c:v>288</c:v>
                </c:pt>
                <c:pt idx="351">
                  <c:v>286</c:v>
                </c:pt>
                <c:pt idx="352">
                  <c:v>286</c:v>
                </c:pt>
                <c:pt idx="353">
                  <c:v>286</c:v>
                </c:pt>
                <c:pt idx="354">
                  <c:v>286</c:v>
                </c:pt>
                <c:pt idx="355">
                  <c:v>286</c:v>
                </c:pt>
                <c:pt idx="356">
                  <c:v>270</c:v>
                </c:pt>
                <c:pt idx="357">
                  <c:v>269</c:v>
                </c:pt>
                <c:pt idx="358">
                  <c:v>267</c:v>
                </c:pt>
                <c:pt idx="359">
                  <c:v>267</c:v>
                </c:pt>
                <c:pt idx="360">
                  <c:v>265</c:v>
                </c:pt>
                <c:pt idx="361">
                  <c:v>261</c:v>
                </c:pt>
                <c:pt idx="362">
                  <c:v>260</c:v>
                </c:pt>
                <c:pt idx="363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38-431A-82E6-DDDAD4A53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635640"/>
        <c:axId val="624638920"/>
      </c:lineChart>
      <c:dateAx>
        <c:axId val="630439552"/>
        <c:scaling>
          <c:orientation val="minMax"/>
          <c:max val="44958"/>
          <c:min val="42370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0442504"/>
        <c:crosses val="autoZero"/>
        <c:auto val="1"/>
        <c:lblOffset val="100"/>
        <c:baseTimeUnit val="days"/>
        <c:majorUnit val="3"/>
        <c:majorTimeUnit val="months"/>
        <c:minorUnit val="1"/>
        <c:minorTimeUnit val="days"/>
      </c:dateAx>
      <c:valAx>
        <c:axId val="63044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vývoj počtu dodavatelů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0439552"/>
        <c:crosses val="autoZero"/>
        <c:crossBetween val="between"/>
      </c:valAx>
      <c:valAx>
        <c:axId val="624638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vývoj počtu zadavtelů</a:t>
                </a:r>
              </a:p>
            </c:rich>
          </c:tx>
          <c:layout>
            <c:manualLayout>
              <c:xMode val="edge"/>
              <c:yMode val="edge"/>
              <c:x val="0.8795173712150397"/>
              <c:y val="0.411286945331719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4635640"/>
        <c:crosses val="max"/>
        <c:crossBetween val="between"/>
      </c:valAx>
      <c:dateAx>
        <c:axId val="62463564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2463892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VÝVOJ HODNOTY A POČTU VEŘEJNÝCH ZAKÁZEK V NEN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'Upravený list Zad.Dod.'!$B$1</c:f>
              <c:strCache>
                <c:ptCount val="1"/>
                <c:pt idx="0">
                  <c:v>hodnota VZ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'Upravený list Zad.Dod.'!$A$2:$A$371</c:f>
              <c:numCache>
                <c:formatCode>m/d/yyyy</c:formatCode>
                <c:ptCount val="370"/>
                <c:pt idx="0">
                  <c:v>45093</c:v>
                </c:pt>
                <c:pt idx="1">
                  <c:v>45086</c:v>
                </c:pt>
                <c:pt idx="2">
                  <c:v>45079</c:v>
                </c:pt>
                <c:pt idx="3">
                  <c:v>45072</c:v>
                </c:pt>
                <c:pt idx="4">
                  <c:v>45065</c:v>
                </c:pt>
                <c:pt idx="5">
                  <c:v>45058</c:v>
                </c:pt>
                <c:pt idx="6">
                  <c:v>45051</c:v>
                </c:pt>
                <c:pt idx="7">
                  <c:v>45044</c:v>
                </c:pt>
                <c:pt idx="8">
                  <c:v>45037</c:v>
                </c:pt>
                <c:pt idx="9">
                  <c:v>45030</c:v>
                </c:pt>
                <c:pt idx="10">
                  <c:v>45022</c:v>
                </c:pt>
                <c:pt idx="11">
                  <c:v>45016</c:v>
                </c:pt>
                <c:pt idx="12">
                  <c:v>45009</c:v>
                </c:pt>
                <c:pt idx="13">
                  <c:v>45002</c:v>
                </c:pt>
                <c:pt idx="14">
                  <c:v>44995</c:v>
                </c:pt>
                <c:pt idx="15">
                  <c:v>44988</c:v>
                </c:pt>
                <c:pt idx="16">
                  <c:v>44981</c:v>
                </c:pt>
                <c:pt idx="17">
                  <c:v>44974</c:v>
                </c:pt>
                <c:pt idx="18">
                  <c:v>44967</c:v>
                </c:pt>
                <c:pt idx="19">
                  <c:v>44960</c:v>
                </c:pt>
                <c:pt idx="20">
                  <c:v>44953</c:v>
                </c:pt>
                <c:pt idx="21">
                  <c:v>44939</c:v>
                </c:pt>
                <c:pt idx="22">
                  <c:v>44932</c:v>
                </c:pt>
                <c:pt idx="23">
                  <c:v>44925</c:v>
                </c:pt>
                <c:pt idx="24">
                  <c:v>44918</c:v>
                </c:pt>
                <c:pt idx="25">
                  <c:v>44911</c:v>
                </c:pt>
                <c:pt idx="26">
                  <c:v>44904</c:v>
                </c:pt>
                <c:pt idx="27">
                  <c:v>44897</c:v>
                </c:pt>
                <c:pt idx="28">
                  <c:v>44890</c:v>
                </c:pt>
                <c:pt idx="29">
                  <c:v>44883</c:v>
                </c:pt>
                <c:pt idx="30">
                  <c:v>44876</c:v>
                </c:pt>
                <c:pt idx="31">
                  <c:v>44869</c:v>
                </c:pt>
                <c:pt idx="32">
                  <c:v>44861</c:v>
                </c:pt>
                <c:pt idx="33">
                  <c:v>44855</c:v>
                </c:pt>
                <c:pt idx="34">
                  <c:v>44848</c:v>
                </c:pt>
                <c:pt idx="35">
                  <c:v>44841</c:v>
                </c:pt>
                <c:pt idx="36">
                  <c:v>44834</c:v>
                </c:pt>
                <c:pt idx="37">
                  <c:v>44827</c:v>
                </c:pt>
                <c:pt idx="38">
                  <c:v>44820</c:v>
                </c:pt>
                <c:pt idx="39">
                  <c:v>44813</c:v>
                </c:pt>
                <c:pt idx="40">
                  <c:v>44806</c:v>
                </c:pt>
                <c:pt idx="41">
                  <c:v>44799</c:v>
                </c:pt>
                <c:pt idx="42">
                  <c:v>44792</c:v>
                </c:pt>
                <c:pt idx="43">
                  <c:v>44785</c:v>
                </c:pt>
                <c:pt idx="44">
                  <c:v>44778</c:v>
                </c:pt>
                <c:pt idx="45">
                  <c:v>44771</c:v>
                </c:pt>
                <c:pt idx="46">
                  <c:v>44764</c:v>
                </c:pt>
                <c:pt idx="47">
                  <c:v>44757</c:v>
                </c:pt>
                <c:pt idx="48">
                  <c:v>44750</c:v>
                </c:pt>
                <c:pt idx="49">
                  <c:v>44743</c:v>
                </c:pt>
                <c:pt idx="50">
                  <c:v>44736</c:v>
                </c:pt>
                <c:pt idx="51">
                  <c:v>44729</c:v>
                </c:pt>
                <c:pt idx="52">
                  <c:v>44722</c:v>
                </c:pt>
                <c:pt idx="53">
                  <c:v>44715</c:v>
                </c:pt>
                <c:pt idx="54">
                  <c:v>44708</c:v>
                </c:pt>
                <c:pt idx="55">
                  <c:v>44701</c:v>
                </c:pt>
                <c:pt idx="56">
                  <c:v>44694</c:v>
                </c:pt>
                <c:pt idx="57">
                  <c:v>44687</c:v>
                </c:pt>
                <c:pt idx="58">
                  <c:v>44680</c:v>
                </c:pt>
                <c:pt idx="59">
                  <c:v>44673</c:v>
                </c:pt>
                <c:pt idx="60">
                  <c:v>44665</c:v>
                </c:pt>
                <c:pt idx="61">
                  <c:v>44659</c:v>
                </c:pt>
                <c:pt idx="62">
                  <c:v>44655</c:v>
                </c:pt>
                <c:pt idx="63">
                  <c:v>44645</c:v>
                </c:pt>
                <c:pt idx="64">
                  <c:v>44638</c:v>
                </c:pt>
                <c:pt idx="65">
                  <c:v>44631</c:v>
                </c:pt>
                <c:pt idx="66">
                  <c:v>44624</c:v>
                </c:pt>
                <c:pt idx="67">
                  <c:v>44617</c:v>
                </c:pt>
                <c:pt idx="68">
                  <c:v>44610</c:v>
                </c:pt>
                <c:pt idx="69">
                  <c:v>44606</c:v>
                </c:pt>
                <c:pt idx="70">
                  <c:v>44599</c:v>
                </c:pt>
                <c:pt idx="71">
                  <c:v>44592</c:v>
                </c:pt>
                <c:pt idx="72">
                  <c:v>44585</c:v>
                </c:pt>
                <c:pt idx="73">
                  <c:v>44578</c:v>
                </c:pt>
                <c:pt idx="74">
                  <c:v>44571</c:v>
                </c:pt>
                <c:pt idx="75">
                  <c:v>44567</c:v>
                </c:pt>
                <c:pt idx="76">
                  <c:v>44564</c:v>
                </c:pt>
                <c:pt idx="77">
                  <c:v>44559</c:v>
                </c:pt>
                <c:pt idx="78">
                  <c:v>44557</c:v>
                </c:pt>
                <c:pt idx="79">
                  <c:v>44551</c:v>
                </c:pt>
                <c:pt idx="80">
                  <c:v>44546</c:v>
                </c:pt>
                <c:pt idx="81">
                  <c:v>44538</c:v>
                </c:pt>
                <c:pt idx="82">
                  <c:v>44532</c:v>
                </c:pt>
                <c:pt idx="83">
                  <c:v>44524</c:v>
                </c:pt>
                <c:pt idx="84">
                  <c:v>44519</c:v>
                </c:pt>
                <c:pt idx="85">
                  <c:v>44515</c:v>
                </c:pt>
                <c:pt idx="86">
                  <c:v>44511</c:v>
                </c:pt>
                <c:pt idx="87">
                  <c:v>44502</c:v>
                </c:pt>
                <c:pt idx="88">
                  <c:v>44496</c:v>
                </c:pt>
                <c:pt idx="89">
                  <c:v>44490</c:v>
                </c:pt>
                <c:pt idx="90">
                  <c:v>44482</c:v>
                </c:pt>
                <c:pt idx="91">
                  <c:v>44475</c:v>
                </c:pt>
                <c:pt idx="92">
                  <c:v>44469</c:v>
                </c:pt>
                <c:pt idx="93">
                  <c:v>44461</c:v>
                </c:pt>
                <c:pt idx="94">
                  <c:v>44455</c:v>
                </c:pt>
                <c:pt idx="95">
                  <c:v>44447</c:v>
                </c:pt>
                <c:pt idx="96">
                  <c:v>44440</c:v>
                </c:pt>
                <c:pt idx="97">
                  <c:v>44432</c:v>
                </c:pt>
                <c:pt idx="98">
                  <c:v>44427</c:v>
                </c:pt>
                <c:pt idx="99">
                  <c:v>44420</c:v>
                </c:pt>
                <c:pt idx="100">
                  <c:v>44405</c:v>
                </c:pt>
                <c:pt idx="101">
                  <c:v>44404</c:v>
                </c:pt>
                <c:pt idx="102">
                  <c:v>44399</c:v>
                </c:pt>
                <c:pt idx="103">
                  <c:v>44392</c:v>
                </c:pt>
                <c:pt idx="104">
                  <c:v>44389</c:v>
                </c:pt>
                <c:pt idx="105">
                  <c:v>44384</c:v>
                </c:pt>
                <c:pt idx="106">
                  <c:v>44377</c:v>
                </c:pt>
                <c:pt idx="107">
                  <c:v>44370</c:v>
                </c:pt>
                <c:pt idx="108">
                  <c:v>44362</c:v>
                </c:pt>
                <c:pt idx="109">
                  <c:v>44357</c:v>
                </c:pt>
                <c:pt idx="110">
                  <c:v>44348</c:v>
                </c:pt>
                <c:pt idx="111">
                  <c:v>44342</c:v>
                </c:pt>
                <c:pt idx="112">
                  <c:v>44335</c:v>
                </c:pt>
                <c:pt idx="113">
                  <c:v>44329</c:v>
                </c:pt>
                <c:pt idx="114">
                  <c:v>44322</c:v>
                </c:pt>
                <c:pt idx="115">
                  <c:v>44314</c:v>
                </c:pt>
                <c:pt idx="116">
                  <c:v>44308</c:v>
                </c:pt>
                <c:pt idx="117">
                  <c:v>44300</c:v>
                </c:pt>
                <c:pt idx="118">
                  <c:v>44294</c:v>
                </c:pt>
                <c:pt idx="119">
                  <c:v>44287</c:v>
                </c:pt>
                <c:pt idx="120">
                  <c:v>44280</c:v>
                </c:pt>
                <c:pt idx="121">
                  <c:v>44272</c:v>
                </c:pt>
                <c:pt idx="122">
                  <c:v>44265</c:v>
                </c:pt>
                <c:pt idx="123">
                  <c:v>44258</c:v>
                </c:pt>
                <c:pt idx="124">
                  <c:v>44251</c:v>
                </c:pt>
                <c:pt idx="125">
                  <c:v>44244</c:v>
                </c:pt>
                <c:pt idx="126">
                  <c:v>44237</c:v>
                </c:pt>
                <c:pt idx="127">
                  <c:v>44230</c:v>
                </c:pt>
                <c:pt idx="128">
                  <c:v>44224</c:v>
                </c:pt>
                <c:pt idx="129">
                  <c:v>44217</c:v>
                </c:pt>
                <c:pt idx="130">
                  <c:v>44210</c:v>
                </c:pt>
                <c:pt idx="131">
                  <c:v>44203</c:v>
                </c:pt>
                <c:pt idx="132">
                  <c:v>44195</c:v>
                </c:pt>
                <c:pt idx="133">
                  <c:v>44182</c:v>
                </c:pt>
                <c:pt idx="134">
                  <c:v>44175</c:v>
                </c:pt>
                <c:pt idx="135">
                  <c:v>44168</c:v>
                </c:pt>
                <c:pt idx="136">
                  <c:v>44161</c:v>
                </c:pt>
                <c:pt idx="137">
                  <c:v>44154</c:v>
                </c:pt>
                <c:pt idx="138">
                  <c:v>44147</c:v>
                </c:pt>
                <c:pt idx="139">
                  <c:v>44140</c:v>
                </c:pt>
                <c:pt idx="140">
                  <c:v>44133</c:v>
                </c:pt>
                <c:pt idx="141">
                  <c:v>44126</c:v>
                </c:pt>
                <c:pt idx="142">
                  <c:v>44119</c:v>
                </c:pt>
                <c:pt idx="143">
                  <c:v>44112</c:v>
                </c:pt>
                <c:pt idx="144">
                  <c:v>44105</c:v>
                </c:pt>
                <c:pt idx="145">
                  <c:v>44091</c:v>
                </c:pt>
                <c:pt idx="146">
                  <c:v>44084</c:v>
                </c:pt>
                <c:pt idx="147">
                  <c:v>44077</c:v>
                </c:pt>
                <c:pt idx="148">
                  <c:v>44069</c:v>
                </c:pt>
                <c:pt idx="149">
                  <c:v>44059</c:v>
                </c:pt>
                <c:pt idx="150">
                  <c:v>44056</c:v>
                </c:pt>
                <c:pt idx="151">
                  <c:v>44035</c:v>
                </c:pt>
                <c:pt idx="152">
                  <c:v>44027</c:v>
                </c:pt>
                <c:pt idx="153">
                  <c:v>44019</c:v>
                </c:pt>
                <c:pt idx="154">
                  <c:v>44006</c:v>
                </c:pt>
                <c:pt idx="155">
                  <c:v>43999</c:v>
                </c:pt>
                <c:pt idx="156">
                  <c:v>43993</c:v>
                </c:pt>
                <c:pt idx="157">
                  <c:v>43986</c:v>
                </c:pt>
                <c:pt idx="158">
                  <c:v>43979</c:v>
                </c:pt>
                <c:pt idx="159">
                  <c:v>43971</c:v>
                </c:pt>
                <c:pt idx="160">
                  <c:v>43964</c:v>
                </c:pt>
                <c:pt idx="161">
                  <c:v>43957</c:v>
                </c:pt>
                <c:pt idx="162">
                  <c:v>43950</c:v>
                </c:pt>
                <c:pt idx="163">
                  <c:v>43944</c:v>
                </c:pt>
                <c:pt idx="164">
                  <c:v>43936</c:v>
                </c:pt>
                <c:pt idx="165">
                  <c:v>43922</c:v>
                </c:pt>
                <c:pt idx="166">
                  <c:v>43915</c:v>
                </c:pt>
                <c:pt idx="167">
                  <c:v>43900</c:v>
                </c:pt>
                <c:pt idx="168">
                  <c:v>43893</c:v>
                </c:pt>
                <c:pt idx="169">
                  <c:v>43888</c:v>
                </c:pt>
                <c:pt idx="170">
                  <c:v>43881</c:v>
                </c:pt>
                <c:pt idx="171">
                  <c:v>43872</c:v>
                </c:pt>
                <c:pt idx="172">
                  <c:v>43867</c:v>
                </c:pt>
                <c:pt idx="173">
                  <c:v>43859</c:v>
                </c:pt>
                <c:pt idx="174">
                  <c:v>43853</c:v>
                </c:pt>
                <c:pt idx="175">
                  <c:v>43846</c:v>
                </c:pt>
                <c:pt idx="176">
                  <c:v>43839</c:v>
                </c:pt>
                <c:pt idx="177">
                  <c:v>43832</c:v>
                </c:pt>
                <c:pt idx="178">
                  <c:v>43829</c:v>
                </c:pt>
                <c:pt idx="179">
                  <c:v>43816</c:v>
                </c:pt>
                <c:pt idx="180">
                  <c:v>43809</c:v>
                </c:pt>
                <c:pt idx="181">
                  <c:v>43804</c:v>
                </c:pt>
                <c:pt idx="182">
                  <c:v>43790</c:v>
                </c:pt>
                <c:pt idx="183">
                  <c:v>43783</c:v>
                </c:pt>
                <c:pt idx="184">
                  <c:v>43776</c:v>
                </c:pt>
                <c:pt idx="185">
                  <c:v>43769</c:v>
                </c:pt>
                <c:pt idx="186">
                  <c:v>43762</c:v>
                </c:pt>
                <c:pt idx="187">
                  <c:v>43748</c:v>
                </c:pt>
                <c:pt idx="188">
                  <c:v>43741</c:v>
                </c:pt>
                <c:pt idx="189">
                  <c:v>43733</c:v>
                </c:pt>
                <c:pt idx="190">
                  <c:v>43720</c:v>
                </c:pt>
                <c:pt idx="191">
                  <c:v>43712</c:v>
                </c:pt>
                <c:pt idx="192">
                  <c:v>43704</c:v>
                </c:pt>
                <c:pt idx="193">
                  <c:v>43698</c:v>
                </c:pt>
                <c:pt idx="194">
                  <c:v>43671</c:v>
                </c:pt>
                <c:pt idx="195">
                  <c:v>43662</c:v>
                </c:pt>
                <c:pt idx="196">
                  <c:v>43656</c:v>
                </c:pt>
                <c:pt idx="197">
                  <c:v>43648</c:v>
                </c:pt>
                <c:pt idx="198">
                  <c:v>43644</c:v>
                </c:pt>
                <c:pt idx="199">
                  <c:v>43629</c:v>
                </c:pt>
                <c:pt idx="200">
                  <c:v>43621</c:v>
                </c:pt>
                <c:pt idx="201">
                  <c:v>43615</c:v>
                </c:pt>
                <c:pt idx="202">
                  <c:v>43607</c:v>
                </c:pt>
                <c:pt idx="203">
                  <c:v>43601</c:v>
                </c:pt>
                <c:pt idx="204">
                  <c:v>43592</c:v>
                </c:pt>
                <c:pt idx="205">
                  <c:v>43587</c:v>
                </c:pt>
                <c:pt idx="206">
                  <c:v>43579</c:v>
                </c:pt>
                <c:pt idx="207">
                  <c:v>43565</c:v>
                </c:pt>
                <c:pt idx="208">
                  <c:v>43558</c:v>
                </c:pt>
                <c:pt idx="209">
                  <c:v>43551</c:v>
                </c:pt>
                <c:pt idx="210">
                  <c:v>43544</c:v>
                </c:pt>
                <c:pt idx="211">
                  <c:v>43537</c:v>
                </c:pt>
                <c:pt idx="212">
                  <c:v>43529</c:v>
                </c:pt>
                <c:pt idx="213">
                  <c:v>43524</c:v>
                </c:pt>
                <c:pt idx="214">
                  <c:v>43521</c:v>
                </c:pt>
                <c:pt idx="215">
                  <c:v>43510</c:v>
                </c:pt>
                <c:pt idx="216">
                  <c:v>43501</c:v>
                </c:pt>
                <c:pt idx="217">
                  <c:v>43495</c:v>
                </c:pt>
                <c:pt idx="218">
                  <c:v>43488</c:v>
                </c:pt>
                <c:pt idx="219">
                  <c:v>43480</c:v>
                </c:pt>
                <c:pt idx="220">
                  <c:v>43474</c:v>
                </c:pt>
                <c:pt idx="221">
                  <c:v>43468</c:v>
                </c:pt>
                <c:pt idx="222">
                  <c:v>43447</c:v>
                </c:pt>
                <c:pt idx="223">
                  <c:v>43441</c:v>
                </c:pt>
                <c:pt idx="224">
                  <c:v>43434</c:v>
                </c:pt>
                <c:pt idx="225">
                  <c:v>43431</c:v>
                </c:pt>
                <c:pt idx="226">
                  <c:v>43420</c:v>
                </c:pt>
                <c:pt idx="227">
                  <c:v>43413</c:v>
                </c:pt>
                <c:pt idx="228">
                  <c:v>43406</c:v>
                </c:pt>
                <c:pt idx="229">
                  <c:v>43402</c:v>
                </c:pt>
                <c:pt idx="230">
                  <c:v>43392</c:v>
                </c:pt>
                <c:pt idx="231">
                  <c:v>43385</c:v>
                </c:pt>
                <c:pt idx="232">
                  <c:v>43378</c:v>
                </c:pt>
                <c:pt idx="233">
                  <c:v>43374</c:v>
                </c:pt>
                <c:pt idx="234">
                  <c:v>43368</c:v>
                </c:pt>
                <c:pt idx="235">
                  <c:v>43357</c:v>
                </c:pt>
                <c:pt idx="236">
                  <c:v>43350</c:v>
                </c:pt>
                <c:pt idx="237">
                  <c:v>43343</c:v>
                </c:pt>
                <c:pt idx="238">
                  <c:v>43333</c:v>
                </c:pt>
                <c:pt idx="239">
                  <c:v>43326</c:v>
                </c:pt>
                <c:pt idx="240">
                  <c:v>43313</c:v>
                </c:pt>
                <c:pt idx="241">
                  <c:v>43306</c:v>
                </c:pt>
                <c:pt idx="242">
                  <c:v>43301</c:v>
                </c:pt>
                <c:pt idx="243">
                  <c:v>43293</c:v>
                </c:pt>
                <c:pt idx="244">
                  <c:v>43285</c:v>
                </c:pt>
                <c:pt idx="245">
                  <c:v>43278</c:v>
                </c:pt>
                <c:pt idx="246">
                  <c:v>43272</c:v>
                </c:pt>
                <c:pt idx="247">
                  <c:v>43266</c:v>
                </c:pt>
                <c:pt idx="248">
                  <c:v>43259</c:v>
                </c:pt>
                <c:pt idx="249">
                  <c:v>43252</c:v>
                </c:pt>
                <c:pt idx="250">
                  <c:v>43245</c:v>
                </c:pt>
                <c:pt idx="251">
                  <c:v>43238</c:v>
                </c:pt>
                <c:pt idx="252">
                  <c:v>43231</c:v>
                </c:pt>
                <c:pt idx="253">
                  <c:v>43224</c:v>
                </c:pt>
                <c:pt idx="254">
                  <c:v>43216</c:v>
                </c:pt>
                <c:pt idx="255">
                  <c:v>43210</c:v>
                </c:pt>
                <c:pt idx="256">
                  <c:v>43203</c:v>
                </c:pt>
                <c:pt idx="257">
                  <c:v>43195</c:v>
                </c:pt>
                <c:pt idx="258">
                  <c:v>43188</c:v>
                </c:pt>
                <c:pt idx="259">
                  <c:v>43182</c:v>
                </c:pt>
                <c:pt idx="260">
                  <c:v>43175</c:v>
                </c:pt>
                <c:pt idx="261">
                  <c:v>43168</c:v>
                </c:pt>
                <c:pt idx="262">
                  <c:v>43161</c:v>
                </c:pt>
                <c:pt idx="263">
                  <c:v>43154</c:v>
                </c:pt>
                <c:pt idx="264">
                  <c:v>43147</c:v>
                </c:pt>
                <c:pt idx="265">
                  <c:v>43140</c:v>
                </c:pt>
                <c:pt idx="266">
                  <c:v>43133</c:v>
                </c:pt>
                <c:pt idx="267">
                  <c:v>43126</c:v>
                </c:pt>
                <c:pt idx="268">
                  <c:v>43122</c:v>
                </c:pt>
                <c:pt idx="269">
                  <c:v>43112</c:v>
                </c:pt>
                <c:pt idx="270">
                  <c:v>43105</c:v>
                </c:pt>
                <c:pt idx="271">
                  <c:v>43098</c:v>
                </c:pt>
                <c:pt idx="272">
                  <c:v>43090</c:v>
                </c:pt>
                <c:pt idx="273">
                  <c:v>43084</c:v>
                </c:pt>
                <c:pt idx="274">
                  <c:v>43076</c:v>
                </c:pt>
                <c:pt idx="275">
                  <c:v>43069</c:v>
                </c:pt>
                <c:pt idx="276">
                  <c:v>43063</c:v>
                </c:pt>
                <c:pt idx="277">
                  <c:v>43055</c:v>
                </c:pt>
                <c:pt idx="278">
                  <c:v>43048</c:v>
                </c:pt>
                <c:pt idx="279">
                  <c:v>43040</c:v>
                </c:pt>
                <c:pt idx="280">
                  <c:v>43035</c:v>
                </c:pt>
                <c:pt idx="281">
                  <c:v>43027</c:v>
                </c:pt>
                <c:pt idx="282">
                  <c:v>43021</c:v>
                </c:pt>
                <c:pt idx="283">
                  <c:v>43014</c:v>
                </c:pt>
                <c:pt idx="284">
                  <c:v>43007</c:v>
                </c:pt>
                <c:pt idx="285">
                  <c:v>42998</c:v>
                </c:pt>
                <c:pt idx="286">
                  <c:v>42992</c:v>
                </c:pt>
                <c:pt idx="287">
                  <c:v>42985</c:v>
                </c:pt>
                <c:pt idx="288">
                  <c:v>42978</c:v>
                </c:pt>
                <c:pt idx="289">
                  <c:v>42971</c:v>
                </c:pt>
                <c:pt idx="290">
                  <c:v>42962</c:v>
                </c:pt>
                <c:pt idx="291">
                  <c:v>42949</c:v>
                </c:pt>
                <c:pt idx="292">
                  <c:v>42935</c:v>
                </c:pt>
                <c:pt idx="293">
                  <c:v>42930</c:v>
                </c:pt>
                <c:pt idx="294">
                  <c:v>42923</c:v>
                </c:pt>
                <c:pt idx="295">
                  <c:v>42916</c:v>
                </c:pt>
                <c:pt idx="296">
                  <c:v>42908</c:v>
                </c:pt>
                <c:pt idx="297">
                  <c:v>42902</c:v>
                </c:pt>
                <c:pt idx="298">
                  <c:v>42899</c:v>
                </c:pt>
                <c:pt idx="299">
                  <c:v>42895</c:v>
                </c:pt>
                <c:pt idx="300">
                  <c:v>42886</c:v>
                </c:pt>
                <c:pt idx="301">
                  <c:v>42879</c:v>
                </c:pt>
                <c:pt idx="302">
                  <c:v>42872</c:v>
                </c:pt>
                <c:pt idx="303">
                  <c:v>42865</c:v>
                </c:pt>
                <c:pt idx="304">
                  <c:v>42859</c:v>
                </c:pt>
                <c:pt idx="305">
                  <c:v>42852</c:v>
                </c:pt>
                <c:pt idx="306">
                  <c:v>42845</c:v>
                </c:pt>
                <c:pt idx="307">
                  <c:v>42838</c:v>
                </c:pt>
                <c:pt idx="308">
                  <c:v>42831</c:v>
                </c:pt>
                <c:pt idx="309">
                  <c:v>42825</c:v>
                </c:pt>
                <c:pt idx="310">
                  <c:v>42818</c:v>
                </c:pt>
                <c:pt idx="311">
                  <c:v>42811</c:v>
                </c:pt>
                <c:pt idx="312">
                  <c:v>42803</c:v>
                </c:pt>
                <c:pt idx="313">
                  <c:v>42800</c:v>
                </c:pt>
                <c:pt idx="314">
                  <c:v>42789</c:v>
                </c:pt>
                <c:pt idx="315">
                  <c:v>42782</c:v>
                </c:pt>
                <c:pt idx="316">
                  <c:v>42776</c:v>
                </c:pt>
                <c:pt idx="317">
                  <c:v>42772</c:v>
                </c:pt>
                <c:pt idx="318">
                  <c:v>42761</c:v>
                </c:pt>
                <c:pt idx="319">
                  <c:v>42755</c:v>
                </c:pt>
                <c:pt idx="320">
                  <c:v>42747</c:v>
                </c:pt>
                <c:pt idx="321">
                  <c:v>42720</c:v>
                </c:pt>
                <c:pt idx="322">
                  <c:v>42715</c:v>
                </c:pt>
                <c:pt idx="323">
                  <c:v>42704</c:v>
                </c:pt>
                <c:pt idx="324">
                  <c:v>42698</c:v>
                </c:pt>
                <c:pt idx="325">
                  <c:v>42692</c:v>
                </c:pt>
                <c:pt idx="326">
                  <c:v>42685</c:v>
                </c:pt>
                <c:pt idx="327">
                  <c:v>42677</c:v>
                </c:pt>
                <c:pt idx="328">
                  <c:v>42670</c:v>
                </c:pt>
                <c:pt idx="329">
                  <c:v>42664</c:v>
                </c:pt>
                <c:pt idx="330">
                  <c:v>42657</c:v>
                </c:pt>
                <c:pt idx="331">
                  <c:v>42650</c:v>
                </c:pt>
                <c:pt idx="332">
                  <c:v>42643</c:v>
                </c:pt>
                <c:pt idx="333">
                  <c:v>42629</c:v>
                </c:pt>
                <c:pt idx="334">
                  <c:v>42622</c:v>
                </c:pt>
                <c:pt idx="335">
                  <c:v>42613</c:v>
                </c:pt>
                <c:pt idx="336">
                  <c:v>42611</c:v>
                </c:pt>
                <c:pt idx="337">
                  <c:v>42604</c:v>
                </c:pt>
                <c:pt idx="338">
                  <c:v>42586</c:v>
                </c:pt>
                <c:pt idx="339">
                  <c:v>42576</c:v>
                </c:pt>
                <c:pt idx="340">
                  <c:v>42569</c:v>
                </c:pt>
                <c:pt idx="341">
                  <c:v>42559</c:v>
                </c:pt>
                <c:pt idx="342">
                  <c:v>42555</c:v>
                </c:pt>
                <c:pt idx="343">
                  <c:v>42544</c:v>
                </c:pt>
                <c:pt idx="344">
                  <c:v>42541</c:v>
                </c:pt>
                <c:pt idx="345">
                  <c:v>42534</c:v>
                </c:pt>
                <c:pt idx="346">
                  <c:v>42528</c:v>
                </c:pt>
                <c:pt idx="347">
                  <c:v>42517</c:v>
                </c:pt>
                <c:pt idx="348">
                  <c:v>42510</c:v>
                </c:pt>
                <c:pt idx="349">
                  <c:v>42502</c:v>
                </c:pt>
                <c:pt idx="350">
                  <c:v>42494</c:v>
                </c:pt>
                <c:pt idx="351">
                  <c:v>42488</c:v>
                </c:pt>
                <c:pt idx="352">
                  <c:v>42486</c:v>
                </c:pt>
                <c:pt idx="353">
                  <c:v>42475</c:v>
                </c:pt>
                <c:pt idx="354">
                  <c:v>42468</c:v>
                </c:pt>
                <c:pt idx="355">
                  <c:v>42464</c:v>
                </c:pt>
                <c:pt idx="356">
                  <c:v>42452</c:v>
                </c:pt>
                <c:pt idx="357">
                  <c:v>42446</c:v>
                </c:pt>
                <c:pt idx="358">
                  <c:v>42443</c:v>
                </c:pt>
                <c:pt idx="359">
                  <c:v>42436</c:v>
                </c:pt>
                <c:pt idx="360">
                  <c:v>42426</c:v>
                </c:pt>
                <c:pt idx="361">
                  <c:v>42423</c:v>
                </c:pt>
                <c:pt idx="362">
                  <c:v>42416</c:v>
                </c:pt>
                <c:pt idx="363">
                  <c:v>42404</c:v>
                </c:pt>
                <c:pt idx="364">
                  <c:v>42402</c:v>
                </c:pt>
                <c:pt idx="365">
                  <c:v>42398</c:v>
                </c:pt>
                <c:pt idx="366">
                  <c:v>42389</c:v>
                </c:pt>
                <c:pt idx="367">
                  <c:v>42387</c:v>
                </c:pt>
                <c:pt idx="368">
                  <c:v>42379</c:v>
                </c:pt>
                <c:pt idx="369">
                  <c:v>42373</c:v>
                </c:pt>
              </c:numCache>
            </c:numRef>
          </c:cat>
          <c:val>
            <c:numRef>
              <c:f>'Upravený list Zad.Dod.'!$B$2:$B$371</c:f>
              <c:numCache>
                <c:formatCode>#,##0</c:formatCode>
                <c:ptCount val="370"/>
                <c:pt idx="0">
                  <c:v>830043371207.91003</c:v>
                </c:pt>
                <c:pt idx="1">
                  <c:v>823996736100.98999</c:v>
                </c:pt>
                <c:pt idx="2">
                  <c:v>820234015477</c:v>
                </c:pt>
                <c:pt idx="3">
                  <c:v>831586385837.10999</c:v>
                </c:pt>
                <c:pt idx="4">
                  <c:v>828511418574.22998</c:v>
                </c:pt>
                <c:pt idx="5">
                  <c:v>826549740515.3999</c:v>
                </c:pt>
                <c:pt idx="6">
                  <c:v>810903628543.56006</c:v>
                </c:pt>
                <c:pt idx="7">
                  <c:v>803830213297.55005</c:v>
                </c:pt>
                <c:pt idx="8">
                  <c:v>799562790819.56995</c:v>
                </c:pt>
                <c:pt idx="9">
                  <c:v>791731534127.68994</c:v>
                </c:pt>
                <c:pt idx="10">
                  <c:v>789920348728.25</c:v>
                </c:pt>
                <c:pt idx="11">
                  <c:v>786804180942.40002</c:v>
                </c:pt>
                <c:pt idx="12">
                  <c:v>781209532538</c:v>
                </c:pt>
                <c:pt idx="13">
                  <c:v>776295052543.71997</c:v>
                </c:pt>
                <c:pt idx="14">
                  <c:v>770560062461.77991</c:v>
                </c:pt>
                <c:pt idx="15">
                  <c:v>767535917431.45007</c:v>
                </c:pt>
                <c:pt idx="16">
                  <c:v>763552560102.93005</c:v>
                </c:pt>
                <c:pt idx="17">
                  <c:v>761082079228.6499</c:v>
                </c:pt>
                <c:pt idx="18">
                  <c:v>757912921045.12</c:v>
                </c:pt>
                <c:pt idx="19">
                  <c:v>754827461377.47009</c:v>
                </c:pt>
                <c:pt idx="20">
                  <c:v>750659066359.13</c:v>
                </c:pt>
                <c:pt idx="21">
                  <c:v>734927668336.05005</c:v>
                </c:pt>
                <c:pt idx="22">
                  <c:v>729305079612.90002</c:v>
                </c:pt>
                <c:pt idx="23">
                  <c:v>726210708348.20996</c:v>
                </c:pt>
                <c:pt idx="24">
                  <c:v>725553311214.40002</c:v>
                </c:pt>
                <c:pt idx="25">
                  <c:v>718819883594.83997</c:v>
                </c:pt>
                <c:pt idx="26">
                  <c:v>715763921454.53003</c:v>
                </c:pt>
                <c:pt idx="27">
                  <c:v>712535201701.75</c:v>
                </c:pt>
                <c:pt idx="28">
                  <c:v>702194309338.98999</c:v>
                </c:pt>
                <c:pt idx="29">
                  <c:v>702652824515.67004</c:v>
                </c:pt>
                <c:pt idx="30">
                  <c:v>702152153684.53003</c:v>
                </c:pt>
                <c:pt idx="31">
                  <c:v>697695389781.72998</c:v>
                </c:pt>
                <c:pt idx="32">
                  <c:v>690521802887.17993</c:v>
                </c:pt>
                <c:pt idx="33">
                  <c:v>680397366374.75</c:v>
                </c:pt>
                <c:pt idx="34">
                  <c:v>677816004100.63</c:v>
                </c:pt>
                <c:pt idx="35">
                  <c:v>675513336227.40002</c:v>
                </c:pt>
                <c:pt idx="36">
                  <c:v>666891085267.02002</c:v>
                </c:pt>
                <c:pt idx="37">
                  <c:v>659092518452.94995</c:v>
                </c:pt>
                <c:pt idx="38">
                  <c:v>653959310740.70007</c:v>
                </c:pt>
                <c:pt idx="39">
                  <c:v>651452510819.20996</c:v>
                </c:pt>
                <c:pt idx="40">
                  <c:v>648336171495.77002</c:v>
                </c:pt>
                <c:pt idx="41">
                  <c:v>643620773975.70996</c:v>
                </c:pt>
                <c:pt idx="42">
                  <c:v>639713270514.66992</c:v>
                </c:pt>
                <c:pt idx="43">
                  <c:v>632564087522.91003</c:v>
                </c:pt>
                <c:pt idx="44">
                  <c:v>627453414309.47998</c:v>
                </c:pt>
                <c:pt idx="45">
                  <c:v>622644247021.34998</c:v>
                </c:pt>
                <c:pt idx="46">
                  <c:v>620533014652.16992</c:v>
                </c:pt>
                <c:pt idx="47">
                  <c:v>617353589939.79004</c:v>
                </c:pt>
                <c:pt idx="48">
                  <c:v>615472133193.43994</c:v>
                </c:pt>
                <c:pt idx="49">
                  <c:v>612330856171.34998</c:v>
                </c:pt>
                <c:pt idx="50">
                  <c:v>603819120939.71997</c:v>
                </c:pt>
                <c:pt idx="51">
                  <c:v>601530945331.66992</c:v>
                </c:pt>
                <c:pt idx="52">
                  <c:v>597944284960.69995</c:v>
                </c:pt>
                <c:pt idx="53">
                  <c:v>580979543740.6001</c:v>
                </c:pt>
                <c:pt idx="54">
                  <c:v>578217972623.02002</c:v>
                </c:pt>
                <c:pt idx="55">
                  <c:v>575702676515.97998</c:v>
                </c:pt>
                <c:pt idx="56">
                  <c:v>571837056202.43994</c:v>
                </c:pt>
                <c:pt idx="57">
                  <c:v>569739469911.82996</c:v>
                </c:pt>
                <c:pt idx="58">
                  <c:v>567644393036</c:v>
                </c:pt>
                <c:pt idx="59">
                  <c:v>553064023668.31006</c:v>
                </c:pt>
                <c:pt idx="60">
                  <c:v>556068801138.77002</c:v>
                </c:pt>
                <c:pt idx="61">
                  <c:v>544820005284.82996</c:v>
                </c:pt>
                <c:pt idx="62">
                  <c:v>542223956218.76001</c:v>
                </c:pt>
                <c:pt idx="63">
                  <c:v>538472982738.56</c:v>
                </c:pt>
                <c:pt idx="64">
                  <c:v>537234531851.67999</c:v>
                </c:pt>
                <c:pt idx="65">
                  <c:v>531591101821.40002</c:v>
                </c:pt>
                <c:pt idx="66">
                  <c:v>529428857834.21997</c:v>
                </c:pt>
                <c:pt idx="67">
                  <c:v>526674686966.28003</c:v>
                </c:pt>
                <c:pt idx="68">
                  <c:v>525070312297.57996</c:v>
                </c:pt>
                <c:pt idx="69">
                  <c:v>521080721231.45001</c:v>
                </c:pt>
                <c:pt idx="70">
                  <c:v>532518547857.41998</c:v>
                </c:pt>
                <c:pt idx="71">
                  <c:v>531678982234.65997</c:v>
                </c:pt>
                <c:pt idx="72">
                  <c:v>530049155874.71997</c:v>
                </c:pt>
                <c:pt idx="73">
                  <c:v>526053549218.67999</c:v>
                </c:pt>
                <c:pt idx="74">
                  <c:v>526658531318.39001</c:v>
                </c:pt>
                <c:pt idx="75">
                  <c:v>520014732605.10999</c:v>
                </c:pt>
                <c:pt idx="76">
                  <c:v>519147727876.33997</c:v>
                </c:pt>
                <c:pt idx="77">
                  <c:v>518044461637.95996</c:v>
                </c:pt>
                <c:pt idx="78">
                  <c:v>517504449994.53003</c:v>
                </c:pt>
                <c:pt idx="79">
                  <c:v>515830333238.76001</c:v>
                </c:pt>
                <c:pt idx="80">
                  <c:v>514238556806.32001</c:v>
                </c:pt>
                <c:pt idx="81">
                  <c:v>512700239935.15002</c:v>
                </c:pt>
                <c:pt idx="82">
                  <c:v>511307279002.33997</c:v>
                </c:pt>
                <c:pt idx="83">
                  <c:v>507684751618.45001</c:v>
                </c:pt>
                <c:pt idx="84">
                  <c:v>507943841347.75</c:v>
                </c:pt>
                <c:pt idx="85">
                  <c:v>504391769147.01001</c:v>
                </c:pt>
                <c:pt idx="86">
                  <c:v>503323650915.31995</c:v>
                </c:pt>
                <c:pt idx="87">
                  <c:v>500518572952.81</c:v>
                </c:pt>
                <c:pt idx="88">
                  <c:v>499595006442.89001</c:v>
                </c:pt>
                <c:pt idx="89">
                  <c:v>492949224093.21002</c:v>
                </c:pt>
                <c:pt idx="90">
                  <c:v>491152674335.02002</c:v>
                </c:pt>
                <c:pt idx="91">
                  <c:v>481607443414.46997</c:v>
                </c:pt>
                <c:pt idx="92">
                  <c:v>480409678149.29004</c:v>
                </c:pt>
                <c:pt idx="93">
                  <c:v>477150234839.08997</c:v>
                </c:pt>
                <c:pt idx="94">
                  <c:v>474941069340.13</c:v>
                </c:pt>
                <c:pt idx="95">
                  <c:v>472737768161.71997</c:v>
                </c:pt>
                <c:pt idx="96">
                  <c:v>470358880339.45996</c:v>
                </c:pt>
                <c:pt idx="97">
                  <c:v>468488487537.41998</c:v>
                </c:pt>
                <c:pt idx="98">
                  <c:v>454749447571.45001</c:v>
                </c:pt>
                <c:pt idx="99">
                  <c:v>452112034210.21997</c:v>
                </c:pt>
                <c:pt idx="100">
                  <c:v>446948686433.10999</c:v>
                </c:pt>
                <c:pt idx="101">
                  <c:v>446707058140.66998</c:v>
                </c:pt>
                <c:pt idx="102">
                  <c:v>445575558998.46002</c:v>
                </c:pt>
                <c:pt idx="103">
                  <c:v>444310946613.08002</c:v>
                </c:pt>
                <c:pt idx="104">
                  <c:v>443835516727.73999</c:v>
                </c:pt>
                <c:pt idx="105">
                  <c:v>442960187638.16998</c:v>
                </c:pt>
                <c:pt idx="106">
                  <c:v>445455910794.13</c:v>
                </c:pt>
                <c:pt idx="107">
                  <c:v>440132282429.89001</c:v>
                </c:pt>
                <c:pt idx="108">
                  <c:v>437747690462.13</c:v>
                </c:pt>
                <c:pt idx="109">
                  <c:v>436211098903.28998</c:v>
                </c:pt>
                <c:pt idx="110">
                  <c:v>432444290864.10999</c:v>
                </c:pt>
                <c:pt idx="111">
                  <c:v>430543221661.16003</c:v>
                </c:pt>
                <c:pt idx="112">
                  <c:v>429054706735.44</c:v>
                </c:pt>
                <c:pt idx="113">
                  <c:v>426769255005.79999</c:v>
                </c:pt>
                <c:pt idx="114">
                  <c:v>424618003332.46002</c:v>
                </c:pt>
                <c:pt idx="115">
                  <c:v>422244156276.09998</c:v>
                </c:pt>
                <c:pt idx="116">
                  <c:v>421429090049.76001</c:v>
                </c:pt>
                <c:pt idx="117">
                  <c:v>418046307558</c:v>
                </c:pt>
                <c:pt idx="118">
                  <c:v>416418003670.54999</c:v>
                </c:pt>
                <c:pt idx="119">
                  <c:v>415184758341.73999</c:v>
                </c:pt>
                <c:pt idx="120">
                  <c:v>409038233775.22998</c:v>
                </c:pt>
                <c:pt idx="121">
                  <c:v>401906108264.70996</c:v>
                </c:pt>
                <c:pt idx="122">
                  <c:v>399673629639</c:v>
                </c:pt>
                <c:pt idx="123">
                  <c:v>396696931091.09998</c:v>
                </c:pt>
                <c:pt idx="124">
                  <c:v>395451996792.88</c:v>
                </c:pt>
                <c:pt idx="125">
                  <c:v>390815496353.96997</c:v>
                </c:pt>
                <c:pt idx="126">
                  <c:v>390890302731.70001</c:v>
                </c:pt>
                <c:pt idx="127">
                  <c:v>388679752311.69</c:v>
                </c:pt>
                <c:pt idx="128">
                  <c:v>385170410805.45001</c:v>
                </c:pt>
                <c:pt idx="129">
                  <c:v>380594934643.87</c:v>
                </c:pt>
                <c:pt idx="130">
                  <c:v>379235122196</c:v>
                </c:pt>
                <c:pt idx="131">
                  <c:v>372353266075.05005</c:v>
                </c:pt>
                <c:pt idx="132">
                  <c:v>369947781885.89001</c:v>
                </c:pt>
                <c:pt idx="133">
                  <c:v>368081309403.85999</c:v>
                </c:pt>
                <c:pt idx="134">
                  <c:v>366462594417.21997</c:v>
                </c:pt>
                <c:pt idx="135">
                  <c:v>364300407700.15002</c:v>
                </c:pt>
                <c:pt idx="136">
                  <c:v>362887366805.25</c:v>
                </c:pt>
                <c:pt idx="137">
                  <c:v>361979639418.94006</c:v>
                </c:pt>
                <c:pt idx="138">
                  <c:v>359562172892.45996</c:v>
                </c:pt>
                <c:pt idx="139">
                  <c:v>355563929178</c:v>
                </c:pt>
                <c:pt idx="140">
                  <c:v>352721527208.89001</c:v>
                </c:pt>
                <c:pt idx="141">
                  <c:v>349605717993</c:v>
                </c:pt>
                <c:pt idx="142">
                  <c:v>344581013258.87</c:v>
                </c:pt>
                <c:pt idx="143">
                  <c:v>345835015950</c:v>
                </c:pt>
                <c:pt idx="144">
                  <c:v>345358665547.56</c:v>
                </c:pt>
                <c:pt idx="145">
                  <c:v>338917061929.53003</c:v>
                </c:pt>
                <c:pt idx="146">
                  <c:v>339984057396.89001</c:v>
                </c:pt>
                <c:pt idx="147">
                  <c:v>338244268059.71997</c:v>
                </c:pt>
                <c:pt idx="148">
                  <c:v>335816506630.90997</c:v>
                </c:pt>
                <c:pt idx="149">
                  <c:v>332021712425</c:v>
                </c:pt>
                <c:pt idx="150">
                  <c:v>326735535101</c:v>
                </c:pt>
                <c:pt idx="151">
                  <c:v>322069752378</c:v>
                </c:pt>
                <c:pt idx="152">
                  <c:v>323443093948</c:v>
                </c:pt>
                <c:pt idx="153">
                  <c:v>297546230125</c:v>
                </c:pt>
                <c:pt idx="154">
                  <c:v>293797530673</c:v>
                </c:pt>
                <c:pt idx="155">
                  <c:v>291243514036.90002</c:v>
                </c:pt>
                <c:pt idx="156">
                  <c:v>288581254587.96997</c:v>
                </c:pt>
                <c:pt idx="157">
                  <c:v>286022564183.70996</c:v>
                </c:pt>
                <c:pt idx="158">
                  <c:v>283867195955.21997</c:v>
                </c:pt>
                <c:pt idx="159">
                  <c:v>281682922918.21997</c:v>
                </c:pt>
                <c:pt idx="160">
                  <c:v>277344461063.03003</c:v>
                </c:pt>
                <c:pt idx="161">
                  <c:v>270787862405.59998</c:v>
                </c:pt>
                <c:pt idx="162">
                  <c:v>271535187624.36002</c:v>
                </c:pt>
                <c:pt idx="163">
                  <c:v>268093619795.63</c:v>
                </c:pt>
                <c:pt idx="164">
                  <c:v>265890775668</c:v>
                </c:pt>
                <c:pt idx="165">
                  <c:v>261571309414.26001</c:v>
                </c:pt>
                <c:pt idx="166">
                  <c:v>258435779656.32999</c:v>
                </c:pt>
                <c:pt idx="167">
                  <c:v>253124180464.29999</c:v>
                </c:pt>
                <c:pt idx="168">
                  <c:v>251187303717</c:v>
                </c:pt>
                <c:pt idx="169">
                  <c:v>250483841926</c:v>
                </c:pt>
                <c:pt idx="170">
                  <c:v>247909936531.12</c:v>
                </c:pt>
                <c:pt idx="171">
                  <c:v>244031612600</c:v>
                </c:pt>
                <c:pt idx="172">
                  <c:v>243122076618</c:v>
                </c:pt>
                <c:pt idx="173">
                  <c:v>240733364817</c:v>
                </c:pt>
                <c:pt idx="174">
                  <c:v>239701826801</c:v>
                </c:pt>
                <c:pt idx="175">
                  <c:v>238671729480</c:v>
                </c:pt>
                <c:pt idx="176">
                  <c:v>237533055835.52997</c:v>
                </c:pt>
                <c:pt idx="177">
                  <c:v>232217712663</c:v>
                </c:pt>
                <c:pt idx="178">
                  <c:v>233624733173</c:v>
                </c:pt>
                <c:pt idx="179">
                  <c:v>232502858412</c:v>
                </c:pt>
                <c:pt idx="180">
                  <c:v>229619223905</c:v>
                </c:pt>
                <c:pt idx="181">
                  <c:v>228764692436</c:v>
                </c:pt>
                <c:pt idx="182">
                  <c:v>225726723970</c:v>
                </c:pt>
                <c:pt idx="183">
                  <c:v>223657935639</c:v>
                </c:pt>
                <c:pt idx="184">
                  <c:v>221924733411</c:v>
                </c:pt>
                <c:pt idx="185">
                  <c:v>220340364254</c:v>
                </c:pt>
                <c:pt idx="186">
                  <c:v>217141790314</c:v>
                </c:pt>
                <c:pt idx="187">
                  <c:v>216286580058</c:v>
                </c:pt>
                <c:pt idx="188">
                  <c:v>214434196392</c:v>
                </c:pt>
                <c:pt idx="189">
                  <c:v>214724658218</c:v>
                </c:pt>
                <c:pt idx="190">
                  <c:v>208827317482</c:v>
                </c:pt>
                <c:pt idx="191">
                  <c:v>207217755052</c:v>
                </c:pt>
                <c:pt idx="192">
                  <c:v>205850107858</c:v>
                </c:pt>
                <c:pt idx="193">
                  <c:v>203991053585</c:v>
                </c:pt>
                <c:pt idx="194">
                  <c:v>192844162890</c:v>
                </c:pt>
                <c:pt idx="195">
                  <c:v>189191790363</c:v>
                </c:pt>
                <c:pt idx="196">
                  <c:v>186863207215</c:v>
                </c:pt>
                <c:pt idx="197">
                  <c:v>180273649897</c:v>
                </c:pt>
                <c:pt idx="198">
                  <c:v>177924747293</c:v>
                </c:pt>
                <c:pt idx="199">
                  <c:v>174980964336</c:v>
                </c:pt>
                <c:pt idx="200">
                  <c:v>174787300826</c:v>
                </c:pt>
                <c:pt idx="201">
                  <c:v>170865173396</c:v>
                </c:pt>
                <c:pt idx="202">
                  <c:v>167388084311</c:v>
                </c:pt>
                <c:pt idx="203">
                  <c:v>165421831508</c:v>
                </c:pt>
                <c:pt idx="204">
                  <c:v>160146919658</c:v>
                </c:pt>
                <c:pt idx="205">
                  <c:v>159257350872</c:v>
                </c:pt>
                <c:pt idx="206">
                  <c:v>159019023340</c:v>
                </c:pt>
                <c:pt idx="207">
                  <c:v>154705295397</c:v>
                </c:pt>
                <c:pt idx="208">
                  <c:v>154127399503</c:v>
                </c:pt>
                <c:pt idx="209">
                  <c:v>151037986111</c:v>
                </c:pt>
                <c:pt idx="210">
                  <c:v>146495803560</c:v>
                </c:pt>
                <c:pt idx="211">
                  <c:v>146735860030</c:v>
                </c:pt>
                <c:pt idx="212">
                  <c:v>145411560130</c:v>
                </c:pt>
                <c:pt idx="213">
                  <c:v>143332509441</c:v>
                </c:pt>
                <c:pt idx="214">
                  <c:v>142151716463</c:v>
                </c:pt>
                <c:pt idx="215">
                  <c:v>140924532323</c:v>
                </c:pt>
                <c:pt idx="216">
                  <c:v>139804130935</c:v>
                </c:pt>
                <c:pt idx="217">
                  <c:v>138058936823</c:v>
                </c:pt>
                <c:pt idx="218">
                  <c:v>137407801630</c:v>
                </c:pt>
                <c:pt idx="219">
                  <c:v>134928969077</c:v>
                </c:pt>
                <c:pt idx="220">
                  <c:v>133248079297</c:v>
                </c:pt>
                <c:pt idx="221">
                  <c:v>131161185618</c:v>
                </c:pt>
                <c:pt idx="222">
                  <c:v>124765917712</c:v>
                </c:pt>
                <c:pt idx="223">
                  <c:v>122746872034</c:v>
                </c:pt>
                <c:pt idx="224">
                  <c:v>118137947581</c:v>
                </c:pt>
                <c:pt idx="225">
                  <c:v>116203728837</c:v>
                </c:pt>
                <c:pt idx="226">
                  <c:v>112338277598</c:v>
                </c:pt>
                <c:pt idx="227">
                  <c:v>110582660714</c:v>
                </c:pt>
                <c:pt idx="228">
                  <c:v>107853448460</c:v>
                </c:pt>
                <c:pt idx="229">
                  <c:v>106792762105</c:v>
                </c:pt>
                <c:pt idx="230">
                  <c:v>104226523903</c:v>
                </c:pt>
                <c:pt idx="231">
                  <c:v>102753495148</c:v>
                </c:pt>
                <c:pt idx="232">
                  <c:v>101048373255</c:v>
                </c:pt>
                <c:pt idx="233">
                  <c:v>101638175012</c:v>
                </c:pt>
                <c:pt idx="234">
                  <c:v>100346451750</c:v>
                </c:pt>
                <c:pt idx="235">
                  <c:v>96914231018</c:v>
                </c:pt>
                <c:pt idx="236">
                  <c:v>96181329562</c:v>
                </c:pt>
                <c:pt idx="237">
                  <c:v>89089476605</c:v>
                </c:pt>
                <c:pt idx="238">
                  <c:v>88154527060</c:v>
                </c:pt>
                <c:pt idx="239">
                  <c:v>87529530968</c:v>
                </c:pt>
                <c:pt idx="240">
                  <c:v>88337434003</c:v>
                </c:pt>
                <c:pt idx="241">
                  <c:v>87702556159</c:v>
                </c:pt>
                <c:pt idx="242">
                  <c:v>85318800711</c:v>
                </c:pt>
                <c:pt idx="243">
                  <c:v>83137862481</c:v>
                </c:pt>
                <c:pt idx="244">
                  <c:v>86363638783</c:v>
                </c:pt>
                <c:pt idx="245">
                  <c:v>84318712711</c:v>
                </c:pt>
                <c:pt idx="246">
                  <c:v>83687581140</c:v>
                </c:pt>
                <c:pt idx="247">
                  <c:v>82892928843</c:v>
                </c:pt>
                <c:pt idx="248">
                  <c:v>82306355830</c:v>
                </c:pt>
                <c:pt idx="249">
                  <c:v>78416311190</c:v>
                </c:pt>
                <c:pt idx="250">
                  <c:v>77549959491</c:v>
                </c:pt>
                <c:pt idx="251">
                  <c:v>76547512816</c:v>
                </c:pt>
                <c:pt idx="252">
                  <c:v>76432751432</c:v>
                </c:pt>
                <c:pt idx="253">
                  <c:v>75977125600</c:v>
                </c:pt>
                <c:pt idx="254">
                  <c:v>74694607269</c:v>
                </c:pt>
                <c:pt idx="255">
                  <c:v>76401727498</c:v>
                </c:pt>
                <c:pt idx="256">
                  <c:v>75185444651</c:v>
                </c:pt>
                <c:pt idx="257">
                  <c:v>73999736707</c:v>
                </c:pt>
                <c:pt idx="258">
                  <c:v>70074268279</c:v>
                </c:pt>
                <c:pt idx="259">
                  <c:v>69416858629</c:v>
                </c:pt>
                <c:pt idx="260">
                  <c:v>67852018249</c:v>
                </c:pt>
                <c:pt idx="261">
                  <c:v>66990406654</c:v>
                </c:pt>
                <c:pt idx="262">
                  <c:v>65722357801</c:v>
                </c:pt>
                <c:pt idx="263">
                  <c:v>65817259562</c:v>
                </c:pt>
                <c:pt idx="264">
                  <c:v>64753378226</c:v>
                </c:pt>
                <c:pt idx="265">
                  <c:v>64942907960</c:v>
                </c:pt>
                <c:pt idx="266">
                  <c:v>64327807005</c:v>
                </c:pt>
                <c:pt idx="267">
                  <c:v>60557970021</c:v>
                </c:pt>
                <c:pt idx="268">
                  <c:v>58795588632</c:v>
                </c:pt>
                <c:pt idx="269">
                  <c:v>61044235042</c:v>
                </c:pt>
                <c:pt idx="270">
                  <c:v>60476257878</c:v>
                </c:pt>
                <c:pt idx="271">
                  <c:v>60538436706</c:v>
                </c:pt>
                <c:pt idx="272">
                  <c:v>59900963808</c:v>
                </c:pt>
                <c:pt idx="273">
                  <c:v>54794951613</c:v>
                </c:pt>
                <c:pt idx="274">
                  <c:v>51196407305</c:v>
                </c:pt>
                <c:pt idx="275">
                  <c:v>51265958504</c:v>
                </c:pt>
                <c:pt idx="276">
                  <c:v>48921932887</c:v>
                </c:pt>
                <c:pt idx="277">
                  <c:v>48327622660</c:v>
                </c:pt>
                <c:pt idx="278">
                  <c:v>47913787770</c:v>
                </c:pt>
                <c:pt idx="279">
                  <c:v>47289183849</c:v>
                </c:pt>
                <c:pt idx="280">
                  <c:v>47122615304</c:v>
                </c:pt>
                <c:pt idx="281">
                  <c:v>46356717773</c:v>
                </c:pt>
                <c:pt idx="282">
                  <c:v>46163308236</c:v>
                </c:pt>
                <c:pt idx="283">
                  <c:v>45782560546</c:v>
                </c:pt>
                <c:pt idx="284">
                  <c:v>45509365387</c:v>
                </c:pt>
                <c:pt idx="285">
                  <c:v>44733652623</c:v>
                </c:pt>
                <c:pt idx="286">
                  <c:v>43640240976</c:v>
                </c:pt>
                <c:pt idx="287">
                  <c:v>42794612009</c:v>
                </c:pt>
                <c:pt idx="288">
                  <c:v>38646888797</c:v>
                </c:pt>
                <c:pt idx="289">
                  <c:v>38098898640</c:v>
                </c:pt>
                <c:pt idx="290">
                  <c:v>34993500638</c:v>
                </c:pt>
                <c:pt idx="291">
                  <c:v>33894989695</c:v>
                </c:pt>
                <c:pt idx="292">
                  <c:v>33616392328</c:v>
                </c:pt>
                <c:pt idx="293">
                  <c:v>32700549315</c:v>
                </c:pt>
                <c:pt idx="294">
                  <c:v>32247654293</c:v>
                </c:pt>
                <c:pt idx="295">
                  <c:v>29278346065</c:v>
                </c:pt>
                <c:pt idx="296">
                  <c:v>26878340317</c:v>
                </c:pt>
                <c:pt idx="297">
                  <c:v>23871701969</c:v>
                </c:pt>
                <c:pt idx="298">
                  <c:v>23397187731</c:v>
                </c:pt>
                <c:pt idx="299">
                  <c:v>23334296748</c:v>
                </c:pt>
                <c:pt idx="300">
                  <c:v>22557425119</c:v>
                </c:pt>
                <c:pt idx="301">
                  <c:v>21889107826</c:v>
                </c:pt>
                <c:pt idx="302">
                  <c:v>20974853983</c:v>
                </c:pt>
                <c:pt idx="303">
                  <c:v>20744813613</c:v>
                </c:pt>
                <c:pt idx="304">
                  <c:v>20135342780</c:v>
                </c:pt>
                <c:pt idx="305">
                  <c:v>19890763057</c:v>
                </c:pt>
                <c:pt idx="306">
                  <c:v>19174712123</c:v>
                </c:pt>
                <c:pt idx="307">
                  <c:v>16399340703</c:v>
                </c:pt>
                <c:pt idx="308">
                  <c:v>15385567158</c:v>
                </c:pt>
                <c:pt idx="309">
                  <c:v>14938010188</c:v>
                </c:pt>
                <c:pt idx="310">
                  <c:v>14875285247.469999</c:v>
                </c:pt>
                <c:pt idx="311">
                  <c:v>13830527106</c:v>
                </c:pt>
                <c:pt idx="312">
                  <c:v>13669914307</c:v>
                </c:pt>
                <c:pt idx="313">
                  <c:v>12229500770.759998</c:v>
                </c:pt>
                <c:pt idx="314">
                  <c:v>11453045935.59</c:v>
                </c:pt>
                <c:pt idx="315">
                  <c:v>11331378537.18</c:v>
                </c:pt>
                <c:pt idx="316">
                  <c:v>11291026400.25</c:v>
                </c:pt>
                <c:pt idx="317">
                  <c:v>11407602006.25</c:v>
                </c:pt>
                <c:pt idx="318">
                  <c:v>11162331362.459999</c:v>
                </c:pt>
                <c:pt idx="319">
                  <c:v>11189816673.809999</c:v>
                </c:pt>
                <c:pt idx="320">
                  <c:v>11075605426</c:v>
                </c:pt>
                <c:pt idx="321">
                  <c:v>12700142849.139999</c:v>
                </c:pt>
                <c:pt idx="322">
                  <c:v>12630140386.82</c:v>
                </c:pt>
                <c:pt idx="323">
                  <c:v>12500140386.550001</c:v>
                </c:pt>
                <c:pt idx="324">
                  <c:v>12874238254.379999</c:v>
                </c:pt>
                <c:pt idx="325">
                  <c:v>12486535998</c:v>
                </c:pt>
                <c:pt idx="326">
                  <c:v>12683934698.030001</c:v>
                </c:pt>
                <c:pt idx="327">
                  <c:v>12892677129.309999</c:v>
                </c:pt>
                <c:pt idx="328">
                  <c:v>12844082660.1</c:v>
                </c:pt>
                <c:pt idx="329">
                  <c:v>12938938943.08</c:v>
                </c:pt>
                <c:pt idx="330">
                  <c:v>14121272063.699999</c:v>
                </c:pt>
                <c:pt idx="331">
                  <c:v>14001602463.219999</c:v>
                </c:pt>
                <c:pt idx="332">
                  <c:v>13510431635.43</c:v>
                </c:pt>
                <c:pt idx="333">
                  <c:v>12166599379.439999</c:v>
                </c:pt>
                <c:pt idx="334">
                  <c:v>12145478236.880001</c:v>
                </c:pt>
                <c:pt idx="335">
                  <c:v>11067352686.41</c:v>
                </c:pt>
                <c:pt idx="336">
                  <c:v>10936992241.25</c:v>
                </c:pt>
                <c:pt idx="337">
                  <c:v>10895813690.1</c:v>
                </c:pt>
                <c:pt idx="338">
                  <c:v>10311695929.450001</c:v>
                </c:pt>
                <c:pt idx="339">
                  <c:v>10089868339.389999</c:v>
                </c:pt>
                <c:pt idx="340">
                  <c:v>9822606444</c:v>
                </c:pt>
                <c:pt idx="341">
                  <c:v>9698649127.5200005</c:v>
                </c:pt>
                <c:pt idx="342">
                  <c:v>9635616060.7000008</c:v>
                </c:pt>
                <c:pt idx="343">
                  <c:v>9269115199</c:v>
                </c:pt>
                <c:pt idx="344">
                  <c:v>9063295502.3400002</c:v>
                </c:pt>
                <c:pt idx="345">
                  <c:v>9014434422.2199993</c:v>
                </c:pt>
                <c:pt idx="346">
                  <c:v>8919163417</c:v>
                </c:pt>
                <c:pt idx="347">
                  <c:v>8191724242</c:v>
                </c:pt>
                <c:pt idx="348">
                  <c:v>7646731879.2200003</c:v>
                </c:pt>
                <c:pt idx="349">
                  <c:v>7514586468.9800005</c:v>
                </c:pt>
                <c:pt idx="350">
                  <c:v>7455037308.8000011</c:v>
                </c:pt>
                <c:pt idx="351">
                  <c:v>7419935087.2399998</c:v>
                </c:pt>
                <c:pt idx="352">
                  <c:v>7350604621.4299994</c:v>
                </c:pt>
                <c:pt idx="353">
                  <c:v>7145908104.2399998</c:v>
                </c:pt>
                <c:pt idx="354">
                  <c:v>7044995183.9499998</c:v>
                </c:pt>
                <c:pt idx="355">
                  <c:v>5643589152.5599995</c:v>
                </c:pt>
                <c:pt idx="356">
                  <c:v>5558427442.4499998</c:v>
                </c:pt>
                <c:pt idx="357">
                  <c:v>5058687989.04</c:v>
                </c:pt>
                <c:pt idx="358">
                  <c:v>4474359106.4399996</c:v>
                </c:pt>
                <c:pt idx="359">
                  <c:v>4426635107</c:v>
                </c:pt>
                <c:pt idx="360">
                  <c:v>4157382305.2600002</c:v>
                </c:pt>
                <c:pt idx="361">
                  <c:v>4173393732</c:v>
                </c:pt>
                <c:pt idx="362">
                  <c:v>4070333021.75</c:v>
                </c:pt>
                <c:pt idx="363">
                  <c:v>992600000</c:v>
                </c:pt>
                <c:pt idx="364">
                  <c:v>992000000</c:v>
                </c:pt>
                <c:pt idx="365">
                  <c:v>976000000</c:v>
                </c:pt>
                <c:pt idx="366">
                  <c:v>954100000</c:v>
                </c:pt>
                <c:pt idx="367">
                  <c:v>951500000</c:v>
                </c:pt>
                <c:pt idx="368">
                  <c:v>902100000</c:v>
                </c:pt>
                <c:pt idx="369" formatCode="General">
                  <c:v>892400000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2-4498-BD79-992BE6E59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88448"/>
        <c:axId val="88889984"/>
      </c:areaChart>
      <c:lineChart>
        <c:grouping val="standard"/>
        <c:varyColors val="0"/>
        <c:ser>
          <c:idx val="1"/>
          <c:order val="1"/>
          <c:tx>
            <c:strRef>
              <c:f>'Upravený list Zad.Dod.'!$C$1</c:f>
              <c:strCache>
                <c:ptCount val="1"/>
                <c:pt idx="0">
                  <c:v>počet VZ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'Upravený list Zad.Dod.'!$A$2:$A$371</c:f>
              <c:numCache>
                <c:formatCode>m/d/yyyy</c:formatCode>
                <c:ptCount val="370"/>
                <c:pt idx="0">
                  <c:v>45093</c:v>
                </c:pt>
                <c:pt idx="1">
                  <c:v>45086</c:v>
                </c:pt>
                <c:pt idx="2">
                  <c:v>45079</c:v>
                </c:pt>
                <c:pt idx="3">
                  <c:v>45072</c:v>
                </c:pt>
                <c:pt idx="4">
                  <c:v>45065</c:v>
                </c:pt>
                <c:pt idx="5">
                  <c:v>45058</c:v>
                </c:pt>
                <c:pt idx="6">
                  <c:v>45051</c:v>
                </c:pt>
                <c:pt idx="7">
                  <c:v>45044</c:v>
                </c:pt>
                <c:pt idx="8">
                  <c:v>45037</c:v>
                </c:pt>
                <c:pt idx="9">
                  <c:v>45030</c:v>
                </c:pt>
                <c:pt idx="10">
                  <c:v>45022</c:v>
                </c:pt>
                <c:pt idx="11">
                  <c:v>45016</c:v>
                </c:pt>
                <c:pt idx="12">
                  <c:v>45009</c:v>
                </c:pt>
                <c:pt idx="13">
                  <c:v>45002</c:v>
                </c:pt>
                <c:pt idx="14">
                  <c:v>44995</c:v>
                </c:pt>
                <c:pt idx="15">
                  <c:v>44988</c:v>
                </c:pt>
                <c:pt idx="16">
                  <c:v>44981</c:v>
                </c:pt>
                <c:pt idx="17">
                  <c:v>44974</c:v>
                </c:pt>
                <c:pt idx="18">
                  <c:v>44967</c:v>
                </c:pt>
                <c:pt idx="19">
                  <c:v>44960</c:v>
                </c:pt>
                <c:pt idx="20">
                  <c:v>44953</c:v>
                </c:pt>
                <c:pt idx="21">
                  <c:v>44939</c:v>
                </c:pt>
                <c:pt idx="22">
                  <c:v>44932</c:v>
                </c:pt>
                <c:pt idx="23">
                  <c:v>44925</c:v>
                </c:pt>
                <c:pt idx="24">
                  <c:v>44918</c:v>
                </c:pt>
                <c:pt idx="25">
                  <c:v>44911</c:v>
                </c:pt>
                <c:pt idx="26">
                  <c:v>44904</c:v>
                </c:pt>
                <c:pt idx="27">
                  <c:v>44897</c:v>
                </c:pt>
                <c:pt idx="28">
                  <c:v>44890</c:v>
                </c:pt>
                <c:pt idx="29">
                  <c:v>44883</c:v>
                </c:pt>
                <c:pt idx="30">
                  <c:v>44876</c:v>
                </c:pt>
                <c:pt idx="31">
                  <c:v>44869</c:v>
                </c:pt>
                <c:pt idx="32">
                  <c:v>44861</c:v>
                </c:pt>
                <c:pt idx="33">
                  <c:v>44855</c:v>
                </c:pt>
                <c:pt idx="34">
                  <c:v>44848</c:v>
                </c:pt>
                <c:pt idx="35">
                  <c:v>44841</c:v>
                </c:pt>
                <c:pt idx="36">
                  <c:v>44834</c:v>
                </c:pt>
                <c:pt idx="37">
                  <c:v>44827</c:v>
                </c:pt>
                <c:pt idx="38">
                  <c:v>44820</c:v>
                </c:pt>
                <c:pt idx="39">
                  <c:v>44813</c:v>
                </c:pt>
                <c:pt idx="40">
                  <c:v>44806</c:v>
                </c:pt>
                <c:pt idx="41">
                  <c:v>44799</c:v>
                </c:pt>
                <c:pt idx="42">
                  <c:v>44792</c:v>
                </c:pt>
                <c:pt idx="43">
                  <c:v>44785</c:v>
                </c:pt>
                <c:pt idx="44">
                  <c:v>44778</c:v>
                </c:pt>
                <c:pt idx="45">
                  <c:v>44771</c:v>
                </c:pt>
                <c:pt idx="46">
                  <c:v>44764</c:v>
                </c:pt>
                <c:pt idx="47">
                  <c:v>44757</c:v>
                </c:pt>
                <c:pt idx="48">
                  <c:v>44750</c:v>
                </c:pt>
                <c:pt idx="49">
                  <c:v>44743</c:v>
                </c:pt>
                <c:pt idx="50">
                  <c:v>44736</c:v>
                </c:pt>
                <c:pt idx="51">
                  <c:v>44729</c:v>
                </c:pt>
                <c:pt idx="52">
                  <c:v>44722</c:v>
                </c:pt>
                <c:pt idx="53">
                  <c:v>44715</c:v>
                </c:pt>
                <c:pt idx="54">
                  <c:v>44708</c:v>
                </c:pt>
                <c:pt idx="55">
                  <c:v>44701</c:v>
                </c:pt>
                <c:pt idx="56">
                  <c:v>44694</c:v>
                </c:pt>
                <c:pt idx="57">
                  <c:v>44687</c:v>
                </c:pt>
                <c:pt idx="58">
                  <c:v>44680</c:v>
                </c:pt>
                <c:pt idx="59">
                  <c:v>44673</c:v>
                </c:pt>
                <c:pt idx="60">
                  <c:v>44665</c:v>
                </c:pt>
                <c:pt idx="61">
                  <c:v>44659</c:v>
                </c:pt>
                <c:pt idx="62">
                  <c:v>44655</c:v>
                </c:pt>
                <c:pt idx="63">
                  <c:v>44645</c:v>
                </c:pt>
                <c:pt idx="64">
                  <c:v>44638</c:v>
                </c:pt>
                <c:pt idx="65">
                  <c:v>44631</c:v>
                </c:pt>
                <c:pt idx="66">
                  <c:v>44624</c:v>
                </c:pt>
                <c:pt idx="67">
                  <c:v>44617</c:v>
                </c:pt>
                <c:pt idx="68">
                  <c:v>44610</c:v>
                </c:pt>
                <c:pt idx="69">
                  <c:v>44606</c:v>
                </c:pt>
                <c:pt idx="70">
                  <c:v>44599</c:v>
                </c:pt>
                <c:pt idx="71">
                  <c:v>44592</c:v>
                </c:pt>
                <c:pt idx="72">
                  <c:v>44585</c:v>
                </c:pt>
                <c:pt idx="73">
                  <c:v>44578</c:v>
                </c:pt>
                <c:pt idx="74">
                  <c:v>44571</c:v>
                </c:pt>
                <c:pt idx="75">
                  <c:v>44567</c:v>
                </c:pt>
                <c:pt idx="76">
                  <c:v>44564</c:v>
                </c:pt>
                <c:pt idx="77">
                  <c:v>44559</c:v>
                </c:pt>
                <c:pt idx="78">
                  <c:v>44557</c:v>
                </c:pt>
                <c:pt idx="79">
                  <c:v>44551</c:v>
                </c:pt>
                <c:pt idx="80">
                  <c:v>44546</c:v>
                </c:pt>
                <c:pt idx="81">
                  <c:v>44538</c:v>
                </c:pt>
                <c:pt idx="82">
                  <c:v>44532</c:v>
                </c:pt>
                <c:pt idx="83">
                  <c:v>44524</c:v>
                </c:pt>
                <c:pt idx="84">
                  <c:v>44519</c:v>
                </c:pt>
                <c:pt idx="85">
                  <c:v>44515</c:v>
                </c:pt>
                <c:pt idx="86">
                  <c:v>44511</c:v>
                </c:pt>
                <c:pt idx="87">
                  <c:v>44502</c:v>
                </c:pt>
                <c:pt idx="88">
                  <c:v>44496</c:v>
                </c:pt>
                <c:pt idx="89">
                  <c:v>44490</c:v>
                </c:pt>
                <c:pt idx="90">
                  <c:v>44482</c:v>
                </c:pt>
                <c:pt idx="91">
                  <c:v>44475</c:v>
                </c:pt>
                <c:pt idx="92">
                  <c:v>44469</c:v>
                </c:pt>
                <c:pt idx="93">
                  <c:v>44461</c:v>
                </c:pt>
                <c:pt idx="94">
                  <c:v>44455</c:v>
                </c:pt>
                <c:pt idx="95">
                  <c:v>44447</c:v>
                </c:pt>
                <c:pt idx="96">
                  <c:v>44440</c:v>
                </c:pt>
                <c:pt idx="97">
                  <c:v>44432</c:v>
                </c:pt>
                <c:pt idx="98">
                  <c:v>44427</c:v>
                </c:pt>
                <c:pt idx="99">
                  <c:v>44420</c:v>
                </c:pt>
                <c:pt idx="100">
                  <c:v>44405</c:v>
                </c:pt>
                <c:pt idx="101">
                  <c:v>44404</c:v>
                </c:pt>
                <c:pt idx="102">
                  <c:v>44399</c:v>
                </c:pt>
                <c:pt idx="103">
                  <c:v>44392</c:v>
                </c:pt>
                <c:pt idx="104">
                  <c:v>44389</c:v>
                </c:pt>
                <c:pt idx="105">
                  <c:v>44384</c:v>
                </c:pt>
                <c:pt idx="106">
                  <c:v>44377</c:v>
                </c:pt>
                <c:pt idx="107">
                  <c:v>44370</c:v>
                </c:pt>
                <c:pt idx="108">
                  <c:v>44362</c:v>
                </c:pt>
                <c:pt idx="109">
                  <c:v>44357</c:v>
                </c:pt>
                <c:pt idx="110">
                  <c:v>44348</c:v>
                </c:pt>
                <c:pt idx="111">
                  <c:v>44342</c:v>
                </c:pt>
                <c:pt idx="112">
                  <c:v>44335</c:v>
                </c:pt>
                <c:pt idx="113">
                  <c:v>44329</c:v>
                </c:pt>
                <c:pt idx="114">
                  <c:v>44322</c:v>
                </c:pt>
                <c:pt idx="115">
                  <c:v>44314</c:v>
                </c:pt>
                <c:pt idx="116">
                  <c:v>44308</c:v>
                </c:pt>
                <c:pt idx="117">
                  <c:v>44300</c:v>
                </c:pt>
                <c:pt idx="118">
                  <c:v>44294</c:v>
                </c:pt>
                <c:pt idx="119">
                  <c:v>44287</c:v>
                </c:pt>
                <c:pt idx="120">
                  <c:v>44280</c:v>
                </c:pt>
                <c:pt idx="121">
                  <c:v>44272</c:v>
                </c:pt>
                <c:pt idx="122">
                  <c:v>44265</c:v>
                </c:pt>
                <c:pt idx="123">
                  <c:v>44258</c:v>
                </c:pt>
                <c:pt idx="124">
                  <c:v>44251</c:v>
                </c:pt>
                <c:pt idx="125">
                  <c:v>44244</c:v>
                </c:pt>
                <c:pt idx="126">
                  <c:v>44237</c:v>
                </c:pt>
                <c:pt idx="127">
                  <c:v>44230</c:v>
                </c:pt>
                <c:pt idx="128">
                  <c:v>44224</c:v>
                </c:pt>
                <c:pt idx="129">
                  <c:v>44217</c:v>
                </c:pt>
                <c:pt idx="130">
                  <c:v>44210</c:v>
                </c:pt>
                <c:pt idx="131">
                  <c:v>44203</c:v>
                </c:pt>
                <c:pt idx="132">
                  <c:v>44195</c:v>
                </c:pt>
                <c:pt idx="133">
                  <c:v>44182</c:v>
                </c:pt>
                <c:pt idx="134">
                  <c:v>44175</c:v>
                </c:pt>
                <c:pt idx="135">
                  <c:v>44168</c:v>
                </c:pt>
                <c:pt idx="136">
                  <c:v>44161</c:v>
                </c:pt>
                <c:pt idx="137">
                  <c:v>44154</c:v>
                </c:pt>
                <c:pt idx="138">
                  <c:v>44147</c:v>
                </c:pt>
                <c:pt idx="139">
                  <c:v>44140</c:v>
                </c:pt>
                <c:pt idx="140">
                  <c:v>44133</c:v>
                </c:pt>
                <c:pt idx="141">
                  <c:v>44126</c:v>
                </c:pt>
                <c:pt idx="142">
                  <c:v>44119</c:v>
                </c:pt>
                <c:pt idx="143">
                  <c:v>44112</c:v>
                </c:pt>
                <c:pt idx="144">
                  <c:v>44105</c:v>
                </c:pt>
                <c:pt idx="145">
                  <c:v>44091</c:v>
                </c:pt>
                <c:pt idx="146">
                  <c:v>44084</c:v>
                </c:pt>
                <c:pt idx="147">
                  <c:v>44077</c:v>
                </c:pt>
                <c:pt idx="148">
                  <c:v>44069</c:v>
                </c:pt>
                <c:pt idx="149">
                  <c:v>44059</c:v>
                </c:pt>
                <c:pt idx="150">
                  <c:v>44056</c:v>
                </c:pt>
                <c:pt idx="151">
                  <c:v>44035</c:v>
                </c:pt>
                <c:pt idx="152">
                  <c:v>44027</c:v>
                </c:pt>
                <c:pt idx="153">
                  <c:v>44019</c:v>
                </c:pt>
                <c:pt idx="154">
                  <c:v>44006</c:v>
                </c:pt>
                <c:pt idx="155">
                  <c:v>43999</c:v>
                </c:pt>
                <c:pt idx="156">
                  <c:v>43993</c:v>
                </c:pt>
                <c:pt idx="157">
                  <c:v>43986</c:v>
                </c:pt>
                <c:pt idx="158">
                  <c:v>43979</c:v>
                </c:pt>
                <c:pt idx="159">
                  <c:v>43971</c:v>
                </c:pt>
                <c:pt idx="160">
                  <c:v>43964</c:v>
                </c:pt>
                <c:pt idx="161">
                  <c:v>43957</c:v>
                </c:pt>
                <c:pt idx="162">
                  <c:v>43950</c:v>
                </c:pt>
                <c:pt idx="163">
                  <c:v>43944</c:v>
                </c:pt>
                <c:pt idx="164">
                  <c:v>43936</c:v>
                </c:pt>
                <c:pt idx="165">
                  <c:v>43922</c:v>
                </c:pt>
                <c:pt idx="166">
                  <c:v>43915</c:v>
                </c:pt>
                <c:pt idx="167">
                  <c:v>43900</c:v>
                </c:pt>
                <c:pt idx="168">
                  <c:v>43893</c:v>
                </c:pt>
                <c:pt idx="169">
                  <c:v>43888</c:v>
                </c:pt>
                <c:pt idx="170">
                  <c:v>43881</c:v>
                </c:pt>
                <c:pt idx="171">
                  <c:v>43872</c:v>
                </c:pt>
                <c:pt idx="172">
                  <c:v>43867</c:v>
                </c:pt>
                <c:pt idx="173">
                  <c:v>43859</c:v>
                </c:pt>
                <c:pt idx="174">
                  <c:v>43853</c:v>
                </c:pt>
                <c:pt idx="175">
                  <c:v>43846</c:v>
                </c:pt>
                <c:pt idx="176">
                  <c:v>43839</c:v>
                </c:pt>
                <c:pt idx="177">
                  <c:v>43832</c:v>
                </c:pt>
                <c:pt idx="178">
                  <c:v>43829</c:v>
                </c:pt>
                <c:pt idx="179">
                  <c:v>43816</c:v>
                </c:pt>
                <c:pt idx="180">
                  <c:v>43809</c:v>
                </c:pt>
                <c:pt idx="181">
                  <c:v>43804</c:v>
                </c:pt>
                <c:pt idx="182">
                  <c:v>43790</c:v>
                </c:pt>
                <c:pt idx="183">
                  <c:v>43783</c:v>
                </c:pt>
                <c:pt idx="184">
                  <c:v>43776</c:v>
                </c:pt>
                <c:pt idx="185">
                  <c:v>43769</c:v>
                </c:pt>
                <c:pt idx="186">
                  <c:v>43762</c:v>
                </c:pt>
                <c:pt idx="187">
                  <c:v>43748</c:v>
                </c:pt>
                <c:pt idx="188">
                  <c:v>43741</c:v>
                </c:pt>
                <c:pt idx="189">
                  <c:v>43733</c:v>
                </c:pt>
                <c:pt idx="190">
                  <c:v>43720</c:v>
                </c:pt>
                <c:pt idx="191">
                  <c:v>43712</c:v>
                </c:pt>
                <c:pt idx="192">
                  <c:v>43704</c:v>
                </c:pt>
                <c:pt idx="193">
                  <c:v>43698</c:v>
                </c:pt>
                <c:pt idx="194">
                  <c:v>43671</c:v>
                </c:pt>
                <c:pt idx="195">
                  <c:v>43662</c:v>
                </c:pt>
                <c:pt idx="196">
                  <c:v>43656</c:v>
                </c:pt>
                <c:pt idx="197">
                  <c:v>43648</c:v>
                </c:pt>
                <c:pt idx="198">
                  <c:v>43644</c:v>
                </c:pt>
                <c:pt idx="199">
                  <c:v>43629</c:v>
                </c:pt>
                <c:pt idx="200">
                  <c:v>43621</c:v>
                </c:pt>
                <c:pt idx="201">
                  <c:v>43615</c:v>
                </c:pt>
                <c:pt idx="202">
                  <c:v>43607</c:v>
                </c:pt>
                <c:pt idx="203">
                  <c:v>43601</c:v>
                </c:pt>
                <c:pt idx="204">
                  <c:v>43592</c:v>
                </c:pt>
                <c:pt idx="205">
                  <c:v>43587</c:v>
                </c:pt>
                <c:pt idx="206">
                  <c:v>43579</c:v>
                </c:pt>
                <c:pt idx="207">
                  <c:v>43565</c:v>
                </c:pt>
                <c:pt idx="208">
                  <c:v>43558</c:v>
                </c:pt>
                <c:pt idx="209">
                  <c:v>43551</c:v>
                </c:pt>
                <c:pt idx="210">
                  <c:v>43544</c:v>
                </c:pt>
                <c:pt idx="211">
                  <c:v>43537</c:v>
                </c:pt>
                <c:pt idx="212">
                  <c:v>43529</c:v>
                </c:pt>
                <c:pt idx="213">
                  <c:v>43524</c:v>
                </c:pt>
                <c:pt idx="214">
                  <c:v>43521</c:v>
                </c:pt>
                <c:pt idx="215">
                  <c:v>43510</c:v>
                </c:pt>
                <c:pt idx="216">
                  <c:v>43501</c:v>
                </c:pt>
                <c:pt idx="217">
                  <c:v>43495</c:v>
                </c:pt>
                <c:pt idx="218">
                  <c:v>43488</c:v>
                </c:pt>
                <c:pt idx="219">
                  <c:v>43480</c:v>
                </c:pt>
                <c:pt idx="220">
                  <c:v>43474</c:v>
                </c:pt>
                <c:pt idx="221">
                  <c:v>43468</c:v>
                </c:pt>
                <c:pt idx="222">
                  <c:v>43447</c:v>
                </c:pt>
                <c:pt idx="223">
                  <c:v>43441</c:v>
                </c:pt>
                <c:pt idx="224">
                  <c:v>43434</c:v>
                </c:pt>
                <c:pt idx="225">
                  <c:v>43431</c:v>
                </c:pt>
                <c:pt idx="226">
                  <c:v>43420</c:v>
                </c:pt>
                <c:pt idx="227">
                  <c:v>43413</c:v>
                </c:pt>
                <c:pt idx="228">
                  <c:v>43406</c:v>
                </c:pt>
                <c:pt idx="229">
                  <c:v>43402</c:v>
                </c:pt>
                <c:pt idx="230">
                  <c:v>43392</c:v>
                </c:pt>
                <c:pt idx="231">
                  <c:v>43385</c:v>
                </c:pt>
                <c:pt idx="232">
                  <c:v>43378</c:v>
                </c:pt>
                <c:pt idx="233">
                  <c:v>43374</c:v>
                </c:pt>
                <c:pt idx="234">
                  <c:v>43368</c:v>
                </c:pt>
                <c:pt idx="235">
                  <c:v>43357</c:v>
                </c:pt>
                <c:pt idx="236">
                  <c:v>43350</c:v>
                </c:pt>
                <c:pt idx="237">
                  <c:v>43343</c:v>
                </c:pt>
                <c:pt idx="238">
                  <c:v>43333</c:v>
                </c:pt>
                <c:pt idx="239">
                  <c:v>43326</c:v>
                </c:pt>
                <c:pt idx="240">
                  <c:v>43313</c:v>
                </c:pt>
                <c:pt idx="241">
                  <c:v>43306</c:v>
                </c:pt>
                <c:pt idx="242">
                  <c:v>43301</c:v>
                </c:pt>
                <c:pt idx="243">
                  <c:v>43293</c:v>
                </c:pt>
                <c:pt idx="244">
                  <c:v>43285</c:v>
                </c:pt>
                <c:pt idx="245">
                  <c:v>43278</c:v>
                </c:pt>
                <c:pt idx="246">
                  <c:v>43272</c:v>
                </c:pt>
                <c:pt idx="247">
                  <c:v>43266</c:v>
                </c:pt>
                <c:pt idx="248">
                  <c:v>43259</c:v>
                </c:pt>
                <c:pt idx="249">
                  <c:v>43252</c:v>
                </c:pt>
                <c:pt idx="250">
                  <c:v>43245</c:v>
                </c:pt>
                <c:pt idx="251">
                  <c:v>43238</c:v>
                </c:pt>
                <c:pt idx="252">
                  <c:v>43231</c:v>
                </c:pt>
                <c:pt idx="253">
                  <c:v>43224</c:v>
                </c:pt>
                <c:pt idx="254">
                  <c:v>43216</c:v>
                </c:pt>
                <c:pt idx="255">
                  <c:v>43210</c:v>
                </c:pt>
                <c:pt idx="256">
                  <c:v>43203</c:v>
                </c:pt>
                <c:pt idx="257">
                  <c:v>43195</c:v>
                </c:pt>
                <c:pt idx="258">
                  <c:v>43188</c:v>
                </c:pt>
                <c:pt idx="259">
                  <c:v>43182</c:v>
                </c:pt>
                <c:pt idx="260">
                  <c:v>43175</c:v>
                </c:pt>
                <c:pt idx="261">
                  <c:v>43168</c:v>
                </c:pt>
                <c:pt idx="262">
                  <c:v>43161</c:v>
                </c:pt>
                <c:pt idx="263">
                  <c:v>43154</c:v>
                </c:pt>
                <c:pt idx="264">
                  <c:v>43147</c:v>
                </c:pt>
                <c:pt idx="265">
                  <c:v>43140</c:v>
                </c:pt>
                <c:pt idx="266">
                  <c:v>43133</c:v>
                </c:pt>
                <c:pt idx="267">
                  <c:v>43126</c:v>
                </c:pt>
                <c:pt idx="268">
                  <c:v>43122</c:v>
                </c:pt>
                <c:pt idx="269">
                  <c:v>43112</c:v>
                </c:pt>
                <c:pt idx="270">
                  <c:v>43105</c:v>
                </c:pt>
                <c:pt idx="271">
                  <c:v>43098</c:v>
                </c:pt>
                <c:pt idx="272">
                  <c:v>43090</c:v>
                </c:pt>
                <c:pt idx="273">
                  <c:v>43084</c:v>
                </c:pt>
                <c:pt idx="274">
                  <c:v>43076</c:v>
                </c:pt>
                <c:pt idx="275">
                  <c:v>43069</c:v>
                </c:pt>
                <c:pt idx="276">
                  <c:v>43063</c:v>
                </c:pt>
                <c:pt idx="277">
                  <c:v>43055</c:v>
                </c:pt>
                <c:pt idx="278">
                  <c:v>43048</c:v>
                </c:pt>
                <c:pt idx="279">
                  <c:v>43040</c:v>
                </c:pt>
                <c:pt idx="280">
                  <c:v>43035</c:v>
                </c:pt>
                <c:pt idx="281">
                  <c:v>43027</c:v>
                </c:pt>
                <c:pt idx="282">
                  <c:v>43021</c:v>
                </c:pt>
                <c:pt idx="283">
                  <c:v>43014</c:v>
                </c:pt>
                <c:pt idx="284">
                  <c:v>43007</c:v>
                </c:pt>
                <c:pt idx="285">
                  <c:v>42998</c:v>
                </c:pt>
                <c:pt idx="286">
                  <c:v>42992</c:v>
                </c:pt>
                <c:pt idx="287">
                  <c:v>42985</c:v>
                </c:pt>
                <c:pt idx="288">
                  <c:v>42978</c:v>
                </c:pt>
                <c:pt idx="289">
                  <c:v>42971</c:v>
                </c:pt>
                <c:pt idx="290">
                  <c:v>42962</c:v>
                </c:pt>
                <c:pt idx="291">
                  <c:v>42949</c:v>
                </c:pt>
                <c:pt idx="292">
                  <c:v>42935</c:v>
                </c:pt>
                <c:pt idx="293">
                  <c:v>42930</c:v>
                </c:pt>
                <c:pt idx="294">
                  <c:v>42923</c:v>
                </c:pt>
                <c:pt idx="295">
                  <c:v>42916</c:v>
                </c:pt>
                <c:pt idx="296">
                  <c:v>42908</c:v>
                </c:pt>
                <c:pt idx="297">
                  <c:v>42902</c:v>
                </c:pt>
                <c:pt idx="298">
                  <c:v>42899</c:v>
                </c:pt>
                <c:pt idx="299">
                  <c:v>42895</c:v>
                </c:pt>
                <c:pt idx="300">
                  <c:v>42886</c:v>
                </c:pt>
                <c:pt idx="301">
                  <c:v>42879</c:v>
                </c:pt>
                <c:pt idx="302">
                  <c:v>42872</c:v>
                </c:pt>
                <c:pt idx="303">
                  <c:v>42865</c:v>
                </c:pt>
                <c:pt idx="304">
                  <c:v>42859</c:v>
                </c:pt>
                <c:pt idx="305">
                  <c:v>42852</c:v>
                </c:pt>
                <c:pt idx="306">
                  <c:v>42845</c:v>
                </c:pt>
                <c:pt idx="307">
                  <c:v>42838</c:v>
                </c:pt>
                <c:pt idx="308">
                  <c:v>42831</c:v>
                </c:pt>
                <c:pt idx="309">
                  <c:v>42825</c:v>
                </c:pt>
                <c:pt idx="310">
                  <c:v>42818</c:v>
                </c:pt>
                <c:pt idx="311">
                  <c:v>42811</c:v>
                </c:pt>
                <c:pt idx="312">
                  <c:v>42803</c:v>
                </c:pt>
                <c:pt idx="313">
                  <c:v>42800</c:v>
                </c:pt>
                <c:pt idx="314">
                  <c:v>42789</c:v>
                </c:pt>
                <c:pt idx="315">
                  <c:v>42782</c:v>
                </c:pt>
                <c:pt idx="316">
                  <c:v>42776</c:v>
                </c:pt>
                <c:pt idx="317">
                  <c:v>42772</c:v>
                </c:pt>
                <c:pt idx="318">
                  <c:v>42761</c:v>
                </c:pt>
                <c:pt idx="319">
                  <c:v>42755</c:v>
                </c:pt>
                <c:pt idx="320">
                  <c:v>42747</c:v>
                </c:pt>
                <c:pt idx="321">
                  <c:v>42720</c:v>
                </c:pt>
                <c:pt idx="322">
                  <c:v>42715</c:v>
                </c:pt>
                <c:pt idx="323">
                  <c:v>42704</c:v>
                </c:pt>
                <c:pt idx="324">
                  <c:v>42698</c:v>
                </c:pt>
                <c:pt idx="325">
                  <c:v>42692</c:v>
                </c:pt>
                <c:pt idx="326">
                  <c:v>42685</c:v>
                </c:pt>
                <c:pt idx="327">
                  <c:v>42677</c:v>
                </c:pt>
                <c:pt idx="328">
                  <c:v>42670</c:v>
                </c:pt>
                <c:pt idx="329">
                  <c:v>42664</c:v>
                </c:pt>
                <c:pt idx="330">
                  <c:v>42657</c:v>
                </c:pt>
                <c:pt idx="331">
                  <c:v>42650</c:v>
                </c:pt>
                <c:pt idx="332">
                  <c:v>42643</c:v>
                </c:pt>
                <c:pt idx="333">
                  <c:v>42629</c:v>
                </c:pt>
                <c:pt idx="334">
                  <c:v>42622</c:v>
                </c:pt>
                <c:pt idx="335">
                  <c:v>42613</c:v>
                </c:pt>
                <c:pt idx="336">
                  <c:v>42611</c:v>
                </c:pt>
                <c:pt idx="337">
                  <c:v>42604</c:v>
                </c:pt>
                <c:pt idx="338">
                  <c:v>42586</c:v>
                </c:pt>
                <c:pt idx="339">
                  <c:v>42576</c:v>
                </c:pt>
                <c:pt idx="340">
                  <c:v>42569</c:v>
                </c:pt>
                <c:pt idx="341">
                  <c:v>42559</c:v>
                </c:pt>
                <c:pt idx="342">
                  <c:v>42555</c:v>
                </c:pt>
                <c:pt idx="343">
                  <c:v>42544</c:v>
                </c:pt>
                <c:pt idx="344">
                  <c:v>42541</c:v>
                </c:pt>
                <c:pt idx="345">
                  <c:v>42534</c:v>
                </c:pt>
                <c:pt idx="346">
                  <c:v>42528</c:v>
                </c:pt>
                <c:pt idx="347">
                  <c:v>42517</c:v>
                </c:pt>
                <c:pt idx="348">
                  <c:v>42510</c:v>
                </c:pt>
                <c:pt idx="349">
                  <c:v>42502</c:v>
                </c:pt>
                <c:pt idx="350">
                  <c:v>42494</c:v>
                </c:pt>
                <c:pt idx="351">
                  <c:v>42488</c:v>
                </c:pt>
                <c:pt idx="352">
                  <c:v>42486</c:v>
                </c:pt>
                <c:pt idx="353">
                  <c:v>42475</c:v>
                </c:pt>
                <c:pt idx="354">
                  <c:v>42468</c:v>
                </c:pt>
                <c:pt idx="355">
                  <c:v>42464</c:v>
                </c:pt>
                <c:pt idx="356">
                  <c:v>42452</c:v>
                </c:pt>
                <c:pt idx="357">
                  <c:v>42446</c:v>
                </c:pt>
                <c:pt idx="358">
                  <c:v>42443</c:v>
                </c:pt>
                <c:pt idx="359">
                  <c:v>42436</c:v>
                </c:pt>
                <c:pt idx="360">
                  <c:v>42426</c:v>
                </c:pt>
                <c:pt idx="361">
                  <c:v>42423</c:v>
                </c:pt>
                <c:pt idx="362">
                  <c:v>42416</c:v>
                </c:pt>
                <c:pt idx="363">
                  <c:v>42404</c:v>
                </c:pt>
                <c:pt idx="364">
                  <c:v>42402</c:v>
                </c:pt>
                <c:pt idx="365">
                  <c:v>42398</c:v>
                </c:pt>
                <c:pt idx="366">
                  <c:v>42389</c:v>
                </c:pt>
                <c:pt idx="367">
                  <c:v>42387</c:v>
                </c:pt>
                <c:pt idx="368">
                  <c:v>42379</c:v>
                </c:pt>
                <c:pt idx="369">
                  <c:v>42373</c:v>
                </c:pt>
              </c:numCache>
            </c:numRef>
          </c:cat>
          <c:val>
            <c:numRef>
              <c:f>'Upravený list Zad.Dod.'!$C$2:$C$371</c:f>
              <c:numCache>
                <c:formatCode>0</c:formatCode>
                <c:ptCount val="370"/>
                <c:pt idx="0">
                  <c:v>166393</c:v>
                </c:pt>
                <c:pt idx="1">
                  <c:v>165724</c:v>
                </c:pt>
                <c:pt idx="2">
                  <c:v>164947</c:v>
                </c:pt>
                <c:pt idx="3">
                  <c:v>164238</c:v>
                </c:pt>
                <c:pt idx="4">
                  <c:v>163516</c:v>
                </c:pt>
                <c:pt idx="5">
                  <c:v>162869</c:v>
                </c:pt>
                <c:pt idx="6">
                  <c:v>162309</c:v>
                </c:pt>
                <c:pt idx="7">
                  <c:v>161691</c:v>
                </c:pt>
                <c:pt idx="8">
                  <c:v>161025</c:v>
                </c:pt>
                <c:pt idx="9">
                  <c:v>160316</c:v>
                </c:pt>
                <c:pt idx="10">
                  <c:v>159786</c:v>
                </c:pt>
                <c:pt idx="11">
                  <c:v>159227</c:v>
                </c:pt>
                <c:pt idx="12">
                  <c:v>158496</c:v>
                </c:pt>
                <c:pt idx="13">
                  <c:v>157848</c:v>
                </c:pt>
                <c:pt idx="14">
                  <c:v>157211</c:v>
                </c:pt>
                <c:pt idx="15">
                  <c:v>156587</c:v>
                </c:pt>
                <c:pt idx="16">
                  <c:v>155915</c:v>
                </c:pt>
                <c:pt idx="17">
                  <c:v>155263</c:v>
                </c:pt>
                <c:pt idx="18">
                  <c:v>154715</c:v>
                </c:pt>
                <c:pt idx="19">
                  <c:v>154125</c:v>
                </c:pt>
                <c:pt idx="20">
                  <c:v>153452</c:v>
                </c:pt>
                <c:pt idx="21">
                  <c:v>152248</c:v>
                </c:pt>
                <c:pt idx="22">
                  <c:v>151773</c:v>
                </c:pt>
                <c:pt idx="23">
                  <c:v>151457</c:v>
                </c:pt>
                <c:pt idx="24">
                  <c:v>151308</c:v>
                </c:pt>
                <c:pt idx="25">
                  <c:v>151015</c:v>
                </c:pt>
                <c:pt idx="26">
                  <c:v>150588</c:v>
                </c:pt>
                <c:pt idx="27">
                  <c:v>150029</c:v>
                </c:pt>
                <c:pt idx="28">
                  <c:v>149439</c:v>
                </c:pt>
                <c:pt idx="29">
                  <c:v>148810</c:v>
                </c:pt>
                <c:pt idx="30">
                  <c:v>148218</c:v>
                </c:pt>
                <c:pt idx="31">
                  <c:v>147502</c:v>
                </c:pt>
                <c:pt idx="32">
                  <c:v>146813</c:v>
                </c:pt>
                <c:pt idx="33">
                  <c:v>146285</c:v>
                </c:pt>
                <c:pt idx="34">
                  <c:v>145617</c:v>
                </c:pt>
                <c:pt idx="35">
                  <c:v>145015</c:v>
                </c:pt>
                <c:pt idx="36">
                  <c:v>144354</c:v>
                </c:pt>
                <c:pt idx="37">
                  <c:v>143850</c:v>
                </c:pt>
                <c:pt idx="38">
                  <c:v>143190</c:v>
                </c:pt>
                <c:pt idx="39">
                  <c:v>142530</c:v>
                </c:pt>
                <c:pt idx="40">
                  <c:v>141908</c:v>
                </c:pt>
                <c:pt idx="41">
                  <c:v>141370</c:v>
                </c:pt>
                <c:pt idx="42">
                  <c:v>140828</c:v>
                </c:pt>
                <c:pt idx="43">
                  <c:v>140269</c:v>
                </c:pt>
                <c:pt idx="44">
                  <c:v>139749</c:v>
                </c:pt>
                <c:pt idx="45">
                  <c:v>139207</c:v>
                </c:pt>
                <c:pt idx="46">
                  <c:v>138635</c:v>
                </c:pt>
                <c:pt idx="47">
                  <c:v>138058</c:v>
                </c:pt>
                <c:pt idx="48">
                  <c:v>137551</c:v>
                </c:pt>
                <c:pt idx="49">
                  <c:v>137272</c:v>
                </c:pt>
                <c:pt idx="50">
                  <c:v>136581</c:v>
                </c:pt>
                <c:pt idx="51">
                  <c:v>135871</c:v>
                </c:pt>
                <c:pt idx="52">
                  <c:v>135232</c:v>
                </c:pt>
                <c:pt idx="53">
                  <c:v>134556</c:v>
                </c:pt>
                <c:pt idx="54">
                  <c:v>133904</c:v>
                </c:pt>
                <c:pt idx="55">
                  <c:v>133264</c:v>
                </c:pt>
                <c:pt idx="56">
                  <c:v>132391</c:v>
                </c:pt>
                <c:pt idx="57">
                  <c:v>131636</c:v>
                </c:pt>
                <c:pt idx="58">
                  <c:v>131228</c:v>
                </c:pt>
                <c:pt idx="59">
                  <c:v>130537</c:v>
                </c:pt>
                <c:pt idx="60">
                  <c:v>130007</c:v>
                </c:pt>
                <c:pt idx="61">
                  <c:v>129509</c:v>
                </c:pt>
                <c:pt idx="62">
                  <c:v>129031</c:v>
                </c:pt>
                <c:pt idx="63">
                  <c:v>128356</c:v>
                </c:pt>
                <c:pt idx="64">
                  <c:v>127687</c:v>
                </c:pt>
                <c:pt idx="65">
                  <c:v>127146</c:v>
                </c:pt>
                <c:pt idx="66">
                  <c:v>126674</c:v>
                </c:pt>
                <c:pt idx="67">
                  <c:v>126098</c:v>
                </c:pt>
                <c:pt idx="68">
                  <c:v>125571</c:v>
                </c:pt>
                <c:pt idx="69">
                  <c:v>125053</c:v>
                </c:pt>
                <c:pt idx="70" formatCode="General">
                  <c:v>124669</c:v>
                </c:pt>
                <c:pt idx="71" formatCode="General">
                  <c:v>124137</c:v>
                </c:pt>
                <c:pt idx="72" formatCode="General">
                  <c:v>123662</c:v>
                </c:pt>
                <c:pt idx="73" formatCode="General">
                  <c:v>123190</c:v>
                </c:pt>
                <c:pt idx="74" formatCode="General">
                  <c:v>122830</c:v>
                </c:pt>
                <c:pt idx="75" formatCode="General">
                  <c:v>122698</c:v>
                </c:pt>
                <c:pt idx="76" formatCode="General">
                  <c:v>122498</c:v>
                </c:pt>
                <c:pt idx="77" formatCode="General">
                  <c:v>122439</c:v>
                </c:pt>
                <c:pt idx="78" formatCode="General">
                  <c:v>122375</c:v>
                </c:pt>
                <c:pt idx="79" formatCode="General">
                  <c:v>122230</c:v>
                </c:pt>
                <c:pt idx="80" formatCode="General">
                  <c:v>122038</c:v>
                </c:pt>
                <c:pt idx="81" formatCode="General">
                  <c:v>121590</c:v>
                </c:pt>
                <c:pt idx="82" formatCode="General">
                  <c:v>121267</c:v>
                </c:pt>
                <c:pt idx="83" formatCode="General">
                  <c:v>120709</c:v>
                </c:pt>
                <c:pt idx="84" formatCode="General">
                  <c:v>120232</c:v>
                </c:pt>
                <c:pt idx="85" formatCode="General">
                  <c:v>119849</c:v>
                </c:pt>
                <c:pt idx="86" formatCode="General">
                  <c:v>119610</c:v>
                </c:pt>
                <c:pt idx="87" formatCode="General">
                  <c:v>118629</c:v>
                </c:pt>
                <c:pt idx="88" formatCode="General">
                  <c:v>118309</c:v>
                </c:pt>
                <c:pt idx="89" formatCode="General">
                  <c:v>117425</c:v>
                </c:pt>
                <c:pt idx="90" formatCode="General">
                  <c:v>116888</c:v>
                </c:pt>
                <c:pt idx="91" formatCode="General">
                  <c:v>116118</c:v>
                </c:pt>
                <c:pt idx="92" formatCode="General">
                  <c:v>115626</c:v>
                </c:pt>
                <c:pt idx="93" formatCode="General">
                  <c:v>115061</c:v>
                </c:pt>
                <c:pt idx="94" formatCode="General">
                  <c:v>114485</c:v>
                </c:pt>
                <c:pt idx="95" formatCode="General">
                  <c:v>113758</c:v>
                </c:pt>
                <c:pt idx="96" formatCode="General">
                  <c:v>113118</c:v>
                </c:pt>
                <c:pt idx="97" formatCode="General">
                  <c:v>112564</c:v>
                </c:pt>
                <c:pt idx="98" formatCode="General">
                  <c:v>112243</c:v>
                </c:pt>
                <c:pt idx="99" formatCode="General">
                  <c:v>111753</c:v>
                </c:pt>
                <c:pt idx="100" formatCode="General">
                  <c:v>110665</c:v>
                </c:pt>
                <c:pt idx="101" formatCode="General">
                  <c:v>110535</c:v>
                </c:pt>
                <c:pt idx="102" formatCode="General">
                  <c:v>110288</c:v>
                </c:pt>
                <c:pt idx="103" formatCode="General">
                  <c:v>109734</c:v>
                </c:pt>
                <c:pt idx="104" formatCode="General">
                  <c:v>109397</c:v>
                </c:pt>
                <c:pt idx="105" formatCode="General">
                  <c:v>109153</c:v>
                </c:pt>
                <c:pt idx="106" formatCode="General">
                  <c:v>108689</c:v>
                </c:pt>
                <c:pt idx="107" formatCode="General">
                  <c:v>108020</c:v>
                </c:pt>
                <c:pt idx="108" formatCode="General">
                  <c:v>107267</c:v>
                </c:pt>
                <c:pt idx="109" formatCode="General">
                  <c:v>106901</c:v>
                </c:pt>
                <c:pt idx="110" formatCode="General">
                  <c:v>106026</c:v>
                </c:pt>
                <c:pt idx="111" formatCode="General">
                  <c:v>105450</c:v>
                </c:pt>
                <c:pt idx="112" formatCode="General">
                  <c:v>104732</c:v>
                </c:pt>
                <c:pt idx="113" formatCode="General">
                  <c:v>104258</c:v>
                </c:pt>
                <c:pt idx="114" formatCode="General">
                  <c:v>103604</c:v>
                </c:pt>
                <c:pt idx="115" formatCode="General">
                  <c:v>102926</c:v>
                </c:pt>
                <c:pt idx="116" formatCode="General">
                  <c:v>102414</c:v>
                </c:pt>
                <c:pt idx="117" formatCode="General">
                  <c:v>101627</c:v>
                </c:pt>
                <c:pt idx="118" formatCode="General">
                  <c:v>101159</c:v>
                </c:pt>
                <c:pt idx="119" formatCode="General">
                  <c:v>100853</c:v>
                </c:pt>
                <c:pt idx="120" formatCode="General">
                  <c:v>100375</c:v>
                </c:pt>
                <c:pt idx="121" formatCode="General">
                  <c:v>99687</c:v>
                </c:pt>
                <c:pt idx="122" formatCode="General">
                  <c:v>99145</c:v>
                </c:pt>
                <c:pt idx="123" formatCode="General">
                  <c:v>98590</c:v>
                </c:pt>
                <c:pt idx="124" formatCode="General">
                  <c:v>98116</c:v>
                </c:pt>
                <c:pt idx="125" formatCode="General">
                  <c:v>97488</c:v>
                </c:pt>
                <c:pt idx="126" formatCode="General">
                  <c:v>96982</c:v>
                </c:pt>
                <c:pt idx="127" formatCode="General">
                  <c:v>96419</c:v>
                </c:pt>
                <c:pt idx="128" formatCode="General">
                  <c:v>96030</c:v>
                </c:pt>
                <c:pt idx="129" formatCode="General">
                  <c:v>95416</c:v>
                </c:pt>
                <c:pt idx="130" formatCode="General">
                  <c:v>94853</c:v>
                </c:pt>
                <c:pt idx="131" formatCode="General">
                  <c:v>94319</c:v>
                </c:pt>
                <c:pt idx="132" formatCode="General">
                  <c:v>94070</c:v>
                </c:pt>
                <c:pt idx="133" formatCode="General">
                  <c:v>93701</c:v>
                </c:pt>
                <c:pt idx="134" formatCode="General">
                  <c:v>93273</c:v>
                </c:pt>
                <c:pt idx="135" formatCode="General">
                  <c:v>92804</c:v>
                </c:pt>
                <c:pt idx="136" formatCode="General">
                  <c:v>92275</c:v>
                </c:pt>
                <c:pt idx="137" formatCode="General">
                  <c:v>91682</c:v>
                </c:pt>
                <c:pt idx="138" formatCode="General">
                  <c:v>91206</c:v>
                </c:pt>
                <c:pt idx="139" formatCode="General">
                  <c:v>90569</c:v>
                </c:pt>
                <c:pt idx="140" formatCode="General">
                  <c:v>89963</c:v>
                </c:pt>
                <c:pt idx="141" formatCode="General">
                  <c:v>89414</c:v>
                </c:pt>
                <c:pt idx="142" formatCode="General">
                  <c:v>88679</c:v>
                </c:pt>
                <c:pt idx="143" formatCode="General">
                  <c:v>87892</c:v>
                </c:pt>
                <c:pt idx="144" formatCode="General">
                  <c:v>87132</c:v>
                </c:pt>
                <c:pt idx="145" formatCode="General">
                  <c:v>85791</c:v>
                </c:pt>
                <c:pt idx="146" formatCode="General">
                  <c:v>85080</c:v>
                </c:pt>
                <c:pt idx="147" formatCode="General">
                  <c:v>84418</c:v>
                </c:pt>
                <c:pt idx="148" formatCode="General">
                  <c:v>83767</c:v>
                </c:pt>
                <c:pt idx="149" formatCode="General">
                  <c:v>83283</c:v>
                </c:pt>
                <c:pt idx="150" formatCode="General">
                  <c:v>82867</c:v>
                </c:pt>
                <c:pt idx="151" formatCode="General">
                  <c:v>81198</c:v>
                </c:pt>
                <c:pt idx="152" formatCode="General">
                  <c:v>80638</c:v>
                </c:pt>
                <c:pt idx="153" formatCode="General">
                  <c:v>79868</c:v>
                </c:pt>
                <c:pt idx="154" formatCode="General">
                  <c:v>78975</c:v>
                </c:pt>
                <c:pt idx="155" formatCode="General">
                  <c:v>78353</c:v>
                </c:pt>
                <c:pt idx="156" formatCode="General">
                  <c:v>77805</c:v>
                </c:pt>
                <c:pt idx="157" formatCode="General">
                  <c:v>77155</c:v>
                </c:pt>
                <c:pt idx="158" formatCode="General">
                  <c:v>76459</c:v>
                </c:pt>
                <c:pt idx="159" formatCode="General">
                  <c:v>76529</c:v>
                </c:pt>
                <c:pt idx="160" formatCode="General">
                  <c:v>74985</c:v>
                </c:pt>
                <c:pt idx="161" formatCode="General">
                  <c:v>74610</c:v>
                </c:pt>
                <c:pt idx="162" formatCode="General">
                  <c:v>74172</c:v>
                </c:pt>
                <c:pt idx="163" formatCode="General">
                  <c:v>73632</c:v>
                </c:pt>
                <c:pt idx="164" formatCode="General">
                  <c:v>73114</c:v>
                </c:pt>
                <c:pt idx="165" formatCode="General">
                  <c:v>72146</c:v>
                </c:pt>
                <c:pt idx="166" formatCode="General">
                  <c:v>71698</c:v>
                </c:pt>
                <c:pt idx="167" formatCode="General">
                  <c:v>70733</c:v>
                </c:pt>
                <c:pt idx="168" formatCode="General">
                  <c:v>70116</c:v>
                </c:pt>
                <c:pt idx="169" formatCode="General">
                  <c:v>69749</c:v>
                </c:pt>
                <c:pt idx="170" formatCode="General">
                  <c:v>69108</c:v>
                </c:pt>
                <c:pt idx="171" formatCode="General">
                  <c:v>68244</c:v>
                </c:pt>
                <c:pt idx="172" formatCode="General">
                  <c:v>67945</c:v>
                </c:pt>
                <c:pt idx="173" formatCode="General">
                  <c:v>67218</c:v>
                </c:pt>
                <c:pt idx="174" formatCode="General">
                  <c:v>66852</c:v>
                </c:pt>
                <c:pt idx="175" formatCode="General">
                  <c:v>66301</c:v>
                </c:pt>
                <c:pt idx="176" formatCode="General">
                  <c:v>65917</c:v>
                </c:pt>
                <c:pt idx="177" formatCode="General">
                  <c:v>65540</c:v>
                </c:pt>
                <c:pt idx="178" formatCode="General">
                  <c:v>65316</c:v>
                </c:pt>
                <c:pt idx="179" formatCode="General">
                  <c:v>65103</c:v>
                </c:pt>
                <c:pt idx="180" formatCode="General">
                  <c:v>64730</c:v>
                </c:pt>
                <c:pt idx="181" formatCode="General">
                  <c:v>64322</c:v>
                </c:pt>
                <c:pt idx="182" formatCode="General">
                  <c:v>63191</c:v>
                </c:pt>
                <c:pt idx="183" formatCode="General">
                  <c:v>62610</c:v>
                </c:pt>
                <c:pt idx="184" formatCode="General">
                  <c:v>61956</c:v>
                </c:pt>
                <c:pt idx="185" formatCode="General">
                  <c:v>61235</c:v>
                </c:pt>
                <c:pt idx="186" formatCode="General">
                  <c:v>60733</c:v>
                </c:pt>
                <c:pt idx="187" formatCode="General">
                  <c:v>59321</c:v>
                </c:pt>
                <c:pt idx="188" formatCode="General">
                  <c:v>58545</c:v>
                </c:pt>
                <c:pt idx="189" formatCode="General">
                  <c:v>57882</c:v>
                </c:pt>
                <c:pt idx="190" formatCode="General">
                  <c:v>56621</c:v>
                </c:pt>
                <c:pt idx="191" formatCode="General">
                  <c:v>55902</c:v>
                </c:pt>
                <c:pt idx="192" formatCode="General">
                  <c:v>55251</c:v>
                </c:pt>
                <c:pt idx="193" formatCode="General">
                  <c:v>54839</c:v>
                </c:pt>
                <c:pt idx="194" formatCode="General">
                  <c:v>52613</c:v>
                </c:pt>
                <c:pt idx="195" formatCode="General">
                  <c:v>51804</c:v>
                </c:pt>
                <c:pt idx="196" formatCode="General">
                  <c:v>51326</c:v>
                </c:pt>
                <c:pt idx="197" formatCode="General">
                  <c:v>50658</c:v>
                </c:pt>
                <c:pt idx="198" formatCode="General">
                  <c:v>49536</c:v>
                </c:pt>
                <c:pt idx="199" formatCode="General">
                  <c:v>48962</c:v>
                </c:pt>
                <c:pt idx="200" formatCode="General">
                  <c:v>48343</c:v>
                </c:pt>
                <c:pt idx="201" formatCode="General">
                  <c:v>47871</c:v>
                </c:pt>
                <c:pt idx="202" formatCode="General">
                  <c:v>46911</c:v>
                </c:pt>
                <c:pt idx="203" formatCode="General">
                  <c:v>46414</c:v>
                </c:pt>
                <c:pt idx="204" formatCode="General">
                  <c:v>45614</c:v>
                </c:pt>
                <c:pt idx="205" formatCode="General">
                  <c:v>45207</c:v>
                </c:pt>
                <c:pt idx="206" formatCode="General">
                  <c:v>44348</c:v>
                </c:pt>
                <c:pt idx="207" formatCode="General">
                  <c:v>43249</c:v>
                </c:pt>
                <c:pt idx="208" formatCode="General">
                  <c:v>42544</c:v>
                </c:pt>
                <c:pt idx="209" formatCode="General">
                  <c:v>41848</c:v>
                </c:pt>
                <c:pt idx="210" formatCode="General">
                  <c:v>41165</c:v>
                </c:pt>
                <c:pt idx="211" formatCode="General">
                  <c:v>40432</c:v>
                </c:pt>
                <c:pt idx="212" formatCode="General">
                  <c:v>39566</c:v>
                </c:pt>
                <c:pt idx="213" formatCode="General">
                  <c:v>39183</c:v>
                </c:pt>
                <c:pt idx="214" formatCode="General">
                  <c:v>38721</c:v>
                </c:pt>
                <c:pt idx="215" formatCode="General">
                  <c:v>37874</c:v>
                </c:pt>
                <c:pt idx="216" formatCode="General">
                  <c:v>37124</c:v>
                </c:pt>
                <c:pt idx="217" formatCode="General">
                  <c:v>36618</c:v>
                </c:pt>
                <c:pt idx="218" formatCode="General">
                  <c:v>36071</c:v>
                </c:pt>
                <c:pt idx="219" formatCode="General">
                  <c:v>35423</c:v>
                </c:pt>
                <c:pt idx="220" formatCode="General">
                  <c:v>34999</c:v>
                </c:pt>
                <c:pt idx="221" formatCode="General">
                  <c:v>34479</c:v>
                </c:pt>
                <c:pt idx="222" formatCode="General">
                  <c:v>33966</c:v>
                </c:pt>
                <c:pt idx="223" formatCode="General">
                  <c:v>33603</c:v>
                </c:pt>
                <c:pt idx="224" formatCode="General">
                  <c:v>33124</c:v>
                </c:pt>
                <c:pt idx="225" formatCode="General">
                  <c:v>32487</c:v>
                </c:pt>
                <c:pt idx="226" formatCode="General">
                  <c:v>31750</c:v>
                </c:pt>
                <c:pt idx="227" formatCode="General">
                  <c:v>31050</c:v>
                </c:pt>
                <c:pt idx="228" formatCode="General">
                  <c:v>30307</c:v>
                </c:pt>
                <c:pt idx="229" formatCode="General">
                  <c:v>29465</c:v>
                </c:pt>
                <c:pt idx="230" formatCode="General">
                  <c:v>28776</c:v>
                </c:pt>
                <c:pt idx="231" formatCode="General">
                  <c:v>27771</c:v>
                </c:pt>
                <c:pt idx="232" formatCode="General">
                  <c:v>27119</c:v>
                </c:pt>
                <c:pt idx="233" formatCode="General">
                  <c:v>26498</c:v>
                </c:pt>
                <c:pt idx="234" formatCode="General">
                  <c:v>26092</c:v>
                </c:pt>
                <c:pt idx="235" formatCode="General">
                  <c:v>25123</c:v>
                </c:pt>
                <c:pt idx="236">
                  <c:v>24392</c:v>
                </c:pt>
                <c:pt idx="237">
                  <c:v>23331</c:v>
                </c:pt>
                <c:pt idx="238">
                  <c:v>22982</c:v>
                </c:pt>
                <c:pt idx="239">
                  <c:v>22360</c:v>
                </c:pt>
                <c:pt idx="240" formatCode="General">
                  <c:v>21411</c:v>
                </c:pt>
                <c:pt idx="241" formatCode="General">
                  <c:v>20922</c:v>
                </c:pt>
                <c:pt idx="242" formatCode="General">
                  <c:v>20542</c:v>
                </c:pt>
                <c:pt idx="243" formatCode="General">
                  <c:v>19947</c:v>
                </c:pt>
                <c:pt idx="244" formatCode="General">
                  <c:v>19524</c:v>
                </c:pt>
                <c:pt idx="245" formatCode="General">
                  <c:v>18963</c:v>
                </c:pt>
                <c:pt idx="246" formatCode="General">
                  <c:v>18506</c:v>
                </c:pt>
                <c:pt idx="247" formatCode="General">
                  <c:v>17939</c:v>
                </c:pt>
                <c:pt idx="248" formatCode="General">
                  <c:v>17433</c:v>
                </c:pt>
                <c:pt idx="249" formatCode="General">
                  <c:v>16784</c:v>
                </c:pt>
                <c:pt idx="250" formatCode="General">
                  <c:v>16277</c:v>
                </c:pt>
                <c:pt idx="251" formatCode="General">
                  <c:v>15680</c:v>
                </c:pt>
                <c:pt idx="252" formatCode="General">
                  <c:v>15122</c:v>
                </c:pt>
                <c:pt idx="253" formatCode="General">
                  <c:v>14778</c:v>
                </c:pt>
                <c:pt idx="254" formatCode="General">
                  <c:v>14379</c:v>
                </c:pt>
                <c:pt idx="255" formatCode="General">
                  <c:v>13992</c:v>
                </c:pt>
                <c:pt idx="256" formatCode="General">
                  <c:v>13543</c:v>
                </c:pt>
                <c:pt idx="257" formatCode="General">
                  <c:v>13029</c:v>
                </c:pt>
                <c:pt idx="258" formatCode="General">
                  <c:v>12845</c:v>
                </c:pt>
                <c:pt idx="259" formatCode="General">
                  <c:v>12613</c:v>
                </c:pt>
                <c:pt idx="260" formatCode="General">
                  <c:v>12316</c:v>
                </c:pt>
                <c:pt idx="261" formatCode="General">
                  <c:v>12046</c:v>
                </c:pt>
                <c:pt idx="262" formatCode="General">
                  <c:v>11804</c:v>
                </c:pt>
                <c:pt idx="263" formatCode="General">
                  <c:v>11577</c:v>
                </c:pt>
                <c:pt idx="264" formatCode="General">
                  <c:v>11301</c:v>
                </c:pt>
                <c:pt idx="265" formatCode="General">
                  <c:v>11064</c:v>
                </c:pt>
                <c:pt idx="266" formatCode="General">
                  <c:v>10821</c:v>
                </c:pt>
                <c:pt idx="267" formatCode="General">
                  <c:v>10591</c:v>
                </c:pt>
                <c:pt idx="268" formatCode="General">
                  <c:v>10369</c:v>
                </c:pt>
                <c:pt idx="269" formatCode="General">
                  <c:v>10728</c:v>
                </c:pt>
                <c:pt idx="270" formatCode="General">
                  <c:v>10506</c:v>
                </c:pt>
                <c:pt idx="271" formatCode="General">
                  <c:v>10328</c:v>
                </c:pt>
                <c:pt idx="272" formatCode="General">
                  <c:v>10238</c:v>
                </c:pt>
                <c:pt idx="273" formatCode="General">
                  <c:v>10065</c:v>
                </c:pt>
                <c:pt idx="274" formatCode="General">
                  <c:v>9763</c:v>
                </c:pt>
                <c:pt idx="275" formatCode="General">
                  <c:v>9402</c:v>
                </c:pt>
                <c:pt idx="276" formatCode="General">
                  <c:v>9069</c:v>
                </c:pt>
                <c:pt idx="277" formatCode="General">
                  <c:v>8708</c:v>
                </c:pt>
                <c:pt idx="278" formatCode="General">
                  <c:v>8279</c:v>
                </c:pt>
                <c:pt idx="279" formatCode="General">
                  <c:v>7785</c:v>
                </c:pt>
                <c:pt idx="280" formatCode="General">
                  <c:v>7524</c:v>
                </c:pt>
                <c:pt idx="281" formatCode="General">
                  <c:v>7042</c:v>
                </c:pt>
                <c:pt idx="282" formatCode="General">
                  <c:v>6783</c:v>
                </c:pt>
                <c:pt idx="283" formatCode="General">
                  <c:v>6428</c:v>
                </c:pt>
                <c:pt idx="284" formatCode="General">
                  <c:v>6152</c:v>
                </c:pt>
                <c:pt idx="285" formatCode="General">
                  <c:v>5829</c:v>
                </c:pt>
                <c:pt idx="286" formatCode="General">
                  <c:v>5569</c:v>
                </c:pt>
                <c:pt idx="287" formatCode="General">
                  <c:v>5218</c:v>
                </c:pt>
                <c:pt idx="288" formatCode="General">
                  <c:v>4934</c:v>
                </c:pt>
                <c:pt idx="289" formatCode="General">
                  <c:v>4704</c:v>
                </c:pt>
                <c:pt idx="290" formatCode="General">
                  <c:v>4444</c:v>
                </c:pt>
                <c:pt idx="291" formatCode="General">
                  <c:v>4054</c:v>
                </c:pt>
                <c:pt idx="292" formatCode="General">
                  <c:v>3583</c:v>
                </c:pt>
                <c:pt idx="293" formatCode="General">
                  <c:v>3471</c:v>
                </c:pt>
                <c:pt idx="294" formatCode="General">
                  <c:v>3299</c:v>
                </c:pt>
                <c:pt idx="295" formatCode="General">
                  <c:v>3056</c:v>
                </c:pt>
                <c:pt idx="296" formatCode="General">
                  <c:v>2980</c:v>
                </c:pt>
                <c:pt idx="297" formatCode="General">
                  <c:v>2853</c:v>
                </c:pt>
                <c:pt idx="298" formatCode="General">
                  <c:v>2748</c:v>
                </c:pt>
                <c:pt idx="299" formatCode="General">
                  <c:v>2696</c:v>
                </c:pt>
                <c:pt idx="300" formatCode="General">
                  <c:v>2515</c:v>
                </c:pt>
                <c:pt idx="301" formatCode="General">
                  <c:v>2357</c:v>
                </c:pt>
                <c:pt idx="302" formatCode="General">
                  <c:v>2255</c:v>
                </c:pt>
                <c:pt idx="303" formatCode="General">
                  <c:v>2140</c:v>
                </c:pt>
                <c:pt idx="304" formatCode="General">
                  <c:v>2075</c:v>
                </c:pt>
                <c:pt idx="305" formatCode="General">
                  <c:v>1993</c:v>
                </c:pt>
                <c:pt idx="306" formatCode="General">
                  <c:v>1912</c:v>
                </c:pt>
                <c:pt idx="307" formatCode="General">
                  <c:v>1843</c:v>
                </c:pt>
                <c:pt idx="308" formatCode="General">
                  <c:v>1767</c:v>
                </c:pt>
                <c:pt idx="309" formatCode="General">
                  <c:v>1710</c:v>
                </c:pt>
                <c:pt idx="310" formatCode="General">
                  <c:v>1653</c:v>
                </c:pt>
                <c:pt idx="311" formatCode="General">
                  <c:v>1601</c:v>
                </c:pt>
                <c:pt idx="312" formatCode="General">
                  <c:v>1553</c:v>
                </c:pt>
                <c:pt idx="313" formatCode="General">
                  <c:v>1504</c:v>
                </c:pt>
                <c:pt idx="314" formatCode="General">
                  <c:v>1447</c:v>
                </c:pt>
                <c:pt idx="315" formatCode="General">
                  <c:v>1419</c:v>
                </c:pt>
                <c:pt idx="316" formatCode="General">
                  <c:v>1403</c:v>
                </c:pt>
                <c:pt idx="317" formatCode="General">
                  <c:v>1377</c:v>
                </c:pt>
                <c:pt idx="318" formatCode="General">
                  <c:v>1316</c:v>
                </c:pt>
                <c:pt idx="319" formatCode="General">
                  <c:v>1302</c:v>
                </c:pt>
                <c:pt idx="320" formatCode="General">
                  <c:v>1271</c:v>
                </c:pt>
                <c:pt idx="321" formatCode="General">
                  <c:v>1198</c:v>
                </c:pt>
                <c:pt idx="322" formatCode="General">
                  <c:v>1196</c:v>
                </c:pt>
                <c:pt idx="323" formatCode="General">
                  <c:v>1166</c:v>
                </c:pt>
                <c:pt idx="324" formatCode="General">
                  <c:v>1441</c:v>
                </c:pt>
                <c:pt idx="325" formatCode="General">
                  <c:v>1427</c:v>
                </c:pt>
                <c:pt idx="326" formatCode="General">
                  <c:v>1405</c:v>
                </c:pt>
                <c:pt idx="327" formatCode="General">
                  <c:v>1389</c:v>
                </c:pt>
                <c:pt idx="328" formatCode="General">
                  <c:v>1404</c:v>
                </c:pt>
                <c:pt idx="329" formatCode="General">
                  <c:v>1411</c:v>
                </c:pt>
                <c:pt idx="330" formatCode="General">
                  <c:v>1392</c:v>
                </c:pt>
                <c:pt idx="331" formatCode="General">
                  <c:v>1368</c:v>
                </c:pt>
                <c:pt idx="332" formatCode="General">
                  <c:v>1324</c:v>
                </c:pt>
                <c:pt idx="333" formatCode="General">
                  <c:v>1258</c:v>
                </c:pt>
                <c:pt idx="334">
                  <c:v>1218</c:v>
                </c:pt>
                <c:pt idx="335" formatCode="General">
                  <c:v>1180</c:v>
                </c:pt>
                <c:pt idx="336" formatCode="General">
                  <c:v>1147</c:v>
                </c:pt>
                <c:pt idx="337" formatCode="General">
                  <c:v>1110</c:v>
                </c:pt>
                <c:pt idx="338" formatCode="General">
                  <c:v>1073</c:v>
                </c:pt>
                <c:pt idx="339" formatCode="General">
                  <c:v>941</c:v>
                </c:pt>
                <c:pt idx="340" formatCode="General">
                  <c:v>890</c:v>
                </c:pt>
                <c:pt idx="341" formatCode="General">
                  <c:v>865</c:v>
                </c:pt>
                <c:pt idx="342" formatCode="General">
                  <c:v>857</c:v>
                </c:pt>
                <c:pt idx="343" formatCode="General">
                  <c:v>725</c:v>
                </c:pt>
                <c:pt idx="344" formatCode="General">
                  <c:v>640</c:v>
                </c:pt>
                <c:pt idx="345" formatCode="General">
                  <c:v>592</c:v>
                </c:pt>
                <c:pt idx="346" formatCode="General">
                  <c:v>562</c:v>
                </c:pt>
                <c:pt idx="347" formatCode="General">
                  <c:v>522</c:v>
                </c:pt>
                <c:pt idx="348" formatCode="General">
                  <c:v>477</c:v>
                </c:pt>
                <c:pt idx="349" formatCode="General">
                  <c:v>423</c:v>
                </c:pt>
                <c:pt idx="350" formatCode="General">
                  <c:v>401</c:v>
                </c:pt>
                <c:pt idx="351" formatCode="General">
                  <c:v>379</c:v>
                </c:pt>
                <c:pt idx="352" formatCode="General">
                  <c:v>350</c:v>
                </c:pt>
                <c:pt idx="353" formatCode="General">
                  <c:v>324</c:v>
                </c:pt>
                <c:pt idx="354" formatCode="General">
                  <c:v>283</c:v>
                </c:pt>
                <c:pt idx="355" formatCode="General">
                  <c:v>250</c:v>
                </c:pt>
                <c:pt idx="356" formatCode="General">
                  <c:v>246</c:v>
                </c:pt>
                <c:pt idx="357" formatCode="General">
                  <c:v>232</c:v>
                </c:pt>
                <c:pt idx="358" formatCode="General">
                  <c:v>226</c:v>
                </c:pt>
                <c:pt idx="359" formatCode="General">
                  <c:v>224</c:v>
                </c:pt>
                <c:pt idx="360" formatCode="General">
                  <c:v>216</c:v>
                </c:pt>
                <c:pt idx="361" formatCode="General">
                  <c:v>215</c:v>
                </c:pt>
                <c:pt idx="362" formatCode="General">
                  <c:v>201</c:v>
                </c:pt>
                <c:pt idx="363" formatCode="General">
                  <c:v>197</c:v>
                </c:pt>
                <c:pt idx="364" formatCode="General">
                  <c:v>197</c:v>
                </c:pt>
                <c:pt idx="365" formatCode="General">
                  <c:v>196</c:v>
                </c:pt>
                <c:pt idx="366" formatCode="General">
                  <c:v>194</c:v>
                </c:pt>
                <c:pt idx="367" formatCode="General">
                  <c:v>191</c:v>
                </c:pt>
                <c:pt idx="368" formatCode="General">
                  <c:v>183</c:v>
                </c:pt>
                <c:pt idx="369" formatCode="General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B2-4498-BD79-992BE6E59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94464"/>
        <c:axId val="88892544"/>
      </c:lineChart>
      <c:dateAx>
        <c:axId val="88888448"/>
        <c:scaling>
          <c:orientation val="minMax"/>
          <c:max val="44958"/>
          <c:min val="423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89984"/>
        <c:crosses val="autoZero"/>
        <c:auto val="1"/>
        <c:lblOffset val="100"/>
        <c:baseTimeUnit val="days"/>
      </c:dateAx>
      <c:valAx>
        <c:axId val="888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Hodnota VZ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8844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valAx>
        <c:axId val="888925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8894464"/>
        <c:crosses val="max"/>
        <c:crossBetween val="between"/>
      </c:valAx>
      <c:dateAx>
        <c:axId val="888944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889254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13D6-94A1-4104-8605-F2EE07A4A92D}" type="datetimeFigureOut">
              <a:rPr lang="cs-CZ" smtClean="0"/>
              <a:t>19.06.2023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548F-15CD-4A7A-94C7-7AD3A6A351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3734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9B32C-81FB-42C3-A009-D4650ECD5696}" type="datetimeFigureOut">
              <a:rPr lang="cs-CZ" smtClean="0"/>
              <a:t>19.06.2023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E4F17-70F8-4F77-B10D-DB059F918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106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6CC0-6A6B-403D-8F23-198E28499EC6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9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FA79-8AE0-4749-8BEB-A6095CD6C302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6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1427-E797-4E0D-98F6-18B55807E55F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5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499-AC2D-4761-9A50-3EC3F6AE43FF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4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3E48-E845-4850-A30D-06AC756F0D25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9844-65E7-4154-90C5-1D9355B65682}" type="datetime1">
              <a:rPr lang="cs-CZ" smtClean="0"/>
              <a:t>19.06.2023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4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00BD-EA61-4C65-8AE8-81D05E350B07}" type="datetime1">
              <a:rPr lang="cs-CZ" smtClean="0"/>
              <a:t>19.06.2023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0A91-2ADD-4A98-8BAF-FE70D4E0386F}" type="datetime1">
              <a:rPr lang="cs-CZ" smtClean="0"/>
              <a:t>19.06.2023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E830-F088-4056-85D8-60693AD90B2C}" type="datetime1">
              <a:rPr lang="cs-CZ" smtClean="0"/>
              <a:t>19.06.2023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69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FF77-D4C2-4C59-81BF-EB095ECE37C1}" type="datetime1">
              <a:rPr lang="cs-CZ" smtClean="0"/>
              <a:t>19.06.2023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1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6A21-A3E5-4264-8FEE-A4986F209855}" type="datetime1">
              <a:rPr lang="cs-CZ" smtClean="0"/>
              <a:t>19.06.2023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0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5564-E57E-413E-9652-70FAC4F3B2B8}" type="datetime1">
              <a:rPr lang="cs-CZ" smtClean="0"/>
              <a:t>19.06.2023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5221-BCB7-4A5E-A25B-3197CEAFE0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1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chal.nechanicky@mm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n.nipez.cz/UzivatelskeInformace/UzivatelskePriruck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5844" y="1921075"/>
            <a:ext cx="7779920" cy="4524425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Ing. Michal Nechanický</a:t>
            </a:r>
            <a:endParaRPr lang="da-DK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4907" y="98858"/>
            <a:ext cx="9144000" cy="17299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cs-CZ" sz="4000" dirty="0">
                <a:solidFill>
                  <a:srgbClr val="0054A6"/>
                </a:solidFill>
                <a:latin typeface="Cy" panose="02000000000000000000" pitchFamily="50" charset="0"/>
              </a:rPr>
              <a:t>Národní Elektronický Nástroj (NEN)</a:t>
            </a:r>
          </a:p>
          <a:p>
            <a:pPr algn="l"/>
            <a:r>
              <a:rPr lang="en-US" sz="4000" dirty="0">
                <a:solidFill>
                  <a:srgbClr val="0054A6"/>
                </a:solidFill>
                <a:latin typeface="Cy" panose="02000000000000000000" pitchFamily="50" charset="0"/>
              </a:rPr>
              <a:t>The National Electronic Tool (NEN)</a:t>
            </a:r>
            <a:endParaRPr lang="cs-CZ" sz="4000" dirty="0">
              <a:solidFill>
                <a:srgbClr val="0054A6"/>
              </a:solidFill>
              <a:latin typeface="Cy" panose="02000000000000000000" pitchFamily="50" charset="0"/>
            </a:endParaRPr>
          </a:p>
          <a:p>
            <a:pPr algn="l"/>
            <a:r>
              <a:rPr lang="cs-CZ" sz="2000" dirty="0">
                <a:solidFill>
                  <a:srgbClr val="0054A6"/>
                </a:solidFill>
                <a:latin typeface="Cy" panose="02000000000000000000" pitchFamily="50" charset="0"/>
                <a:ea typeface="Open Sans Light"/>
                <a:cs typeface="Open Sans Light"/>
              </a:rPr>
              <a:t>21 června 2023</a:t>
            </a:r>
            <a:endParaRPr lang="cs-CZ" sz="2000" dirty="0">
              <a:solidFill>
                <a:srgbClr val="0054A6"/>
              </a:solidFill>
              <a:latin typeface="Cy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Picture 2" descr="VÃ½sledek obrÃ¡zku pro elektronickÃ© veÅejnÃ© zakÃ¡zky">
            <a:extLst>
              <a:ext uri="{FF2B5EF4-FFF2-40B4-BE49-F238E27FC236}">
                <a16:creationId xmlns:a16="http://schemas.microsoft.com/office/drawing/2014/main" id="{D55A8E71-BCBA-47FF-9CA9-725C390A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8" y="1927022"/>
            <a:ext cx="6048794" cy="33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mr.cz/getmedia/810fe66d-d0d1-452c-b701-aea0fec9f29f/mmr_cr_rgb.jpg">
            <a:extLst>
              <a:ext uri="{FF2B5EF4-FFF2-40B4-BE49-F238E27FC236}">
                <a16:creationId xmlns:a16="http://schemas.microsoft.com/office/drawing/2014/main" id="{C05903BF-CDED-4272-0AE9-8A3EAAE5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65" y="3244293"/>
            <a:ext cx="3326283" cy="7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9478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jednotný design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90DC35-7BA2-4043-BD70-4FD78BED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085" y="1354293"/>
            <a:ext cx="9690359" cy="53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Informace a novinky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62E34E-42B1-48B1-AFE2-0358D1EF1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4" y="1690688"/>
            <a:ext cx="10416941" cy="47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3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odběr novinek a upozornění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439655-6CEC-468C-ACBB-EE0AD68F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14462"/>
            <a:ext cx="10858500" cy="4029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B0967B-826D-42A6-912C-C84DE913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414462"/>
            <a:ext cx="108585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vyhledávání VZ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F3F574-9E71-4454-9B8C-44DA2FA02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60" y="1207200"/>
            <a:ext cx="8250460" cy="56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6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Informace o VZ + autorizovaná část</a:t>
            </a:r>
            <a:endParaRPr lang="cs-CZ" sz="36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7903C0-BBFC-4994-B103-EFE0C29A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80" y="1195160"/>
            <a:ext cx="8105210" cy="566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9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O portálu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032294-81BE-4497-9AFC-00CE280F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30" y="1200995"/>
            <a:ext cx="8311847" cy="55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Veřejná část NEN – O portálu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82BE11-5554-4666-A7C9-E2BB26F1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13" y="1473957"/>
            <a:ext cx="9747373" cy="45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1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Autorizovaná část NEN – Zadavatel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B396B6-C284-447A-86ED-09FF0A54E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57" y="1222310"/>
            <a:ext cx="9555113" cy="56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6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Autorizovaná část NEN – Dodavatel</a:t>
            </a:r>
            <a:endParaRPr lang="cs-CZ" sz="3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F73678-C6C9-41A5-B493-948A56CF4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73" y="1212981"/>
            <a:ext cx="8819645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14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ometrická konstrukce zlatého řezu :: M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A138969C-735D-4F85-ABD5-D3FB3631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Děkuji za pozornost</a:t>
            </a:r>
            <a:endParaRPr lang="cs-CZ" sz="3600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E184BD25-685F-4B1B-8F52-FD5E522678B3}"/>
              </a:ext>
            </a:extLst>
          </p:cNvPr>
          <p:cNvSpPr txBox="1">
            <a:spLocks/>
          </p:cNvSpPr>
          <p:nvPr/>
        </p:nvSpPr>
        <p:spPr>
          <a:xfrm>
            <a:off x="838200" y="4993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Ing. Michal Nechanický</a:t>
            </a:r>
          </a:p>
          <a:p>
            <a:pPr algn="ctr"/>
            <a:r>
              <a:rPr lang="cs-CZ" sz="3600" dirty="0"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michal.nechanicky@mmr.cz</a:t>
            </a:r>
            <a:endParaRPr lang="cs-CZ" sz="36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CBCBF3-01E7-B058-9024-8136C115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437" y="2419395"/>
            <a:ext cx="1723209" cy="2019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800" dirty="0">
                <a:sym typeface="Wingdings" panose="05000000000000000000" pitchFamily="2" charset="2"/>
              </a:rPr>
              <a:t></a:t>
            </a:r>
            <a:endParaRPr lang="cs-CZ" sz="13800" dirty="0"/>
          </a:p>
        </p:txBody>
      </p:sp>
      <p:pic>
        <p:nvPicPr>
          <p:cNvPr id="8" name="Picture 2" descr="http://www.mmr.cz/getmedia/810fe66d-d0d1-452c-b701-aea0fec9f29f/mmr_cr_rgb.jpg">
            <a:extLst>
              <a:ext uri="{FF2B5EF4-FFF2-40B4-BE49-F238E27FC236}">
                <a16:creationId xmlns:a16="http://schemas.microsoft.com/office/drawing/2014/main" id="{282569A9-FDEC-1DFC-6072-8A2953BB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17" y="3070098"/>
            <a:ext cx="3326283" cy="7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ýsledek obrázku pro Národní elektronický nástroj">
            <a:extLst>
              <a:ext uri="{FF2B5EF4-FFF2-40B4-BE49-F238E27FC236}">
                <a16:creationId xmlns:a16="http://schemas.microsoft.com/office/drawing/2014/main" id="{2C1E6869-B50E-CA3D-621B-1EA45EE2E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46" y="2744815"/>
            <a:ext cx="2363788" cy="1043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6995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 je to NEN?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 komplexní elektronický nástroj pro administraci a zadávání veřejných zakázek a koncesí pro všechny kategorie veřejných zakázek a všechny kategorie zadavatelů, vč. sektorových. NEN podporuje všechny rozsahy elektronizace od evidence zadávacích řízení po plně elektronické postupy.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Možnost centrálních nákupů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Realizování veřejných zakázek prostřednictvím elektronický katalogů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NEN umožní provázání na interní systémy zadavatelů i dodavatelů či systémy </a:t>
            </a:r>
            <a:b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cs-CZ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e-Governmentu</a:t>
            </a:r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 ČR.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NEN je ZDARMA pro všechny jeho uživatele (dodavatel i zadavatel)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Správcem elektronického nástroje NEN je Ministerstvo pro místní rozvoj.</a:t>
            </a:r>
          </a:p>
        </p:txBody>
      </p:sp>
    </p:spTree>
    <p:extLst>
      <p:ext uri="{BB962C8B-B14F-4D97-AF65-F5344CB8AC3E}">
        <p14:creationId xmlns:p14="http://schemas.microsoft.com/office/powerpoint/2010/main" val="286828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Certifikát prostředí</a:t>
            </a:r>
            <a:endParaRPr lang="cs-CZ" sz="36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CA8212-1BB6-4519-BEC7-A6ADDE46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50" y="1207939"/>
            <a:ext cx="7893499" cy="558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278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Certifikát funkčnosti</a:t>
            </a:r>
            <a:endParaRPr lang="cs-CZ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D902D1-33BF-4B24-88B1-F0BFB4F1C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305" y="1187938"/>
            <a:ext cx="7871389" cy="55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512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Kde najdu NEN a kde si nechat poradit?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Referenční (testovací) prostředí : https://nen-ref.nipez.cz</a:t>
            </a:r>
          </a:p>
          <a:p>
            <a:pPr marL="800100" lvl="1" indent="-342900"/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Registrace volná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Produkční (ostré) prostředí : https://nen.nipez.cz </a:t>
            </a:r>
          </a:p>
          <a:p>
            <a:pPr marL="800100" lvl="1" indent="-342900"/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Registrace s oficiálními náležitostmi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E-mail podpory NEN: Hotline@nipez.cz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Telefon na podporu NEN: +420 841 888 841</a:t>
            </a:r>
          </a:p>
          <a:p>
            <a:pPr marL="800100" lvl="1" indent="-342900"/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6:00-18:00 v pracovní dny</a:t>
            </a: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Provozovatelem je konsorcium Tesco SW a O2 ICT</a:t>
            </a:r>
          </a:p>
        </p:txBody>
      </p:sp>
    </p:spTree>
    <p:extLst>
      <p:ext uri="{BB962C8B-B14F-4D97-AF65-F5344CB8AC3E}">
        <p14:creationId xmlns:p14="http://schemas.microsoft.com/office/powerpoint/2010/main" val="275135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latin typeface="Cy" panose="02000000000000000000" pitchFamily="50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 budu potřebovat abych mohl používat NEN?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4806820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Internetový prohlížeč: Google chrome, Opera, Mozilla Firefox, Microsoft </a:t>
            </a:r>
            <a:r>
              <a:rPr lang="cs-CZ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Edge</a:t>
            </a:r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Safari.</a:t>
            </a:r>
          </a:p>
          <a:p>
            <a:pPr marL="800100" lvl="1" indent="-342900"/>
            <a:r>
              <a:rPr lang="cs-CZ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Crypto</a:t>
            </a:r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native</a:t>
            </a:r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</a:t>
            </a:r>
          </a:p>
          <a:p>
            <a:pPr marL="800100" lvl="1" indent="-342900"/>
            <a:r>
              <a:rPr lang="cs-CZ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Crypto</a:t>
            </a:r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Web </a:t>
            </a:r>
            <a:r>
              <a:rPr lang="cs-CZ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Extension</a:t>
            </a:r>
            <a:endParaRPr lang="cs-CZ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57300" lvl="2" indent="-342900"/>
            <a:r>
              <a:rPr lang="cs-CZ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Ověření el. podpisu dle </a:t>
            </a:r>
            <a:r>
              <a:rPr lang="cs-CZ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eIDAS</a:t>
            </a:r>
            <a:br>
              <a:rPr lang="cs-CZ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cs-CZ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br>
              <a:rPr lang="cs-CZ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cs-CZ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/>
            <a:endParaRPr lang="cs-CZ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/>
            <a:r>
              <a:rPr lang="cs-CZ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Mít po ruce uživatelskou příručku pro zadavatele a dodavatele.</a:t>
            </a:r>
          </a:p>
          <a:p>
            <a:pPr marL="800100" lvl="1" indent="-342900"/>
            <a:r>
              <a:rPr lang="cs-CZ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https://nen.nipez.cz/UzivatelskeInformace/UzivatelskePrirucky</a:t>
            </a:r>
            <a:endParaRPr lang="cs-CZ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CFA17C8-2B6B-465F-AE8A-A2200539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97" y="1301206"/>
            <a:ext cx="4231142" cy="242678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581D741-B2DF-48E1-A842-4895CBC00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352" y="3627966"/>
            <a:ext cx="2959095" cy="5186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57ED0C-3DEB-43D7-A7BB-711DB3E1E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869" y="3727993"/>
            <a:ext cx="3127198" cy="28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1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Statistiky NEN k datu 19. 06. 2023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9DEBE6-CCCE-F73C-9A11-F94D1C5F9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597" y="1675227"/>
            <a:ext cx="96048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00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CE46CCE6-9362-488E-B532-B660F931AC41}"/>
              </a:ext>
            </a:extLst>
          </p:cNvPr>
          <p:cNvGraphicFramePr>
            <a:graphicFrameLocks/>
          </p:cNvGraphicFramePr>
          <p:nvPr/>
        </p:nvGraphicFramePr>
        <p:xfrm>
          <a:off x="488632" y="1164431"/>
          <a:ext cx="11214735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9018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CD05D081-89B2-4F39-8BCF-0D28039F89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806550"/>
              </p:ext>
            </p:extLst>
          </p:nvPr>
        </p:nvGraphicFramePr>
        <p:xfrm>
          <a:off x="364881" y="1156467"/>
          <a:ext cx="11175023" cy="46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115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b52bfb-9986-4891-aca2-d046ab8bf07a">
      <Terms xmlns="http://schemas.microsoft.com/office/infopath/2007/PartnerControls"/>
    </lcf76f155ced4ddcb4097134ff3c332f>
    <TaxCatchAll xmlns="485ab4be-1c84-4ffe-a376-8eb6bbbe07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6C182389D49C488ECAB3BCE43B49FF" ma:contentTypeVersion="15" ma:contentTypeDescription="Vytvoří nový dokument" ma:contentTypeScope="" ma:versionID="ca641270a13193a6cb8256a713a2f22d">
  <xsd:schema xmlns:xsd="http://www.w3.org/2001/XMLSchema" xmlns:xs="http://www.w3.org/2001/XMLSchema" xmlns:p="http://schemas.microsoft.com/office/2006/metadata/properties" xmlns:ns2="66b52bfb-9986-4891-aca2-d046ab8bf07a" xmlns:ns3="485ab4be-1c84-4ffe-a376-8eb6bbbe07bd" targetNamespace="http://schemas.microsoft.com/office/2006/metadata/properties" ma:root="true" ma:fieldsID="7e58fc2110f1460137d41725ac18b36a" ns2:_="" ns3:_="">
    <xsd:import namespace="66b52bfb-9986-4891-aca2-d046ab8bf07a"/>
    <xsd:import namespace="485ab4be-1c84-4ffe-a376-8eb6bbbe0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52bfb-9986-4891-aca2-d046ab8bf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ab4be-1c84-4ffe-a376-8eb6bbbe0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62e302a-7c13-4296-b203-8ac9900fa5cd}" ma:internalName="TaxCatchAll" ma:showField="CatchAllData" ma:web="485ab4be-1c84-4ffe-a376-8eb6bbbe07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AAFC72-1902-4218-B1E5-979F87AAB933}">
  <ds:schemaRefs>
    <ds:schemaRef ds:uri="e28afefe-e8ea-42a7-97a6-9b0a9cec71a5"/>
    <ds:schemaRef ds:uri="febbf18c-0139-47d6-b102-97191c658564"/>
    <ds:schemaRef ds:uri="http://schemas.microsoft.com/office/2006/metadata/properties"/>
    <ds:schemaRef ds:uri="http://schemas.microsoft.com/office/infopath/2007/PartnerControls"/>
    <ds:schemaRef ds:uri="66b52bfb-9986-4891-aca2-d046ab8bf07a"/>
    <ds:schemaRef ds:uri="485ab4be-1c84-4ffe-a376-8eb6bbbe07bd"/>
  </ds:schemaRefs>
</ds:datastoreItem>
</file>

<file path=customXml/itemProps2.xml><?xml version="1.0" encoding="utf-8"?>
<ds:datastoreItem xmlns:ds="http://schemas.openxmlformats.org/officeDocument/2006/customXml" ds:itemID="{E61826F9-4112-4612-83EE-7FD317302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B96C1F-6886-4E38-817A-46E34B932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b52bfb-9986-4891-aca2-d046ab8bf07a"/>
    <ds:schemaRef ds:uri="485ab4be-1c84-4ffe-a376-8eb6bbbe07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359</Words>
  <Application>Microsoft Office PowerPoint</Application>
  <PresentationFormat>Širokoúhlá obrazovka</PresentationFormat>
  <Paragraphs>50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Cy</vt:lpstr>
      <vt:lpstr>Open Sans Light</vt:lpstr>
      <vt:lpstr>Motiv Office</vt:lpstr>
      <vt:lpstr>Ing. Michal Nechanický</vt:lpstr>
      <vt:lpstr>Co je to NEN?</vt:lpstr>
      <vt:lpstr>Prezentace aplikace PowerPoint</vt:lpstr>
      <vt:lpstr>Prezentace aplikace PowerPoint</vt:lpstr>
      <vt:lpstr>Kde najdu NEN a kde si nechat poradit?</vt:lpstr>
      <vt:lpstr>Co budu potřebovat abych mohl používat NEN?</vt:lpstr>
      <vt:lpstr>Statistiky NEN k datu 19. 06. 2023</vt:lpstr>
      <vt:lpstr>Prezentace aplikace PowerPoint</vt:lpstr>
      <vt:lpstr>Prezentace aplikace PowerPoint</vt:lpstr>
      <vt:lpstr>Veřejná část NEN – jednotný design</vt:lpstr>
      <vt:lpstr>Veřejná část NEN – Informace a novinky</vt:lpstr>
      <vt:lpstr>Veřejná část NEN – odběr novinek a upozornění</vt:lpstr>
      <vt:lpstr>Veřejná část NEN – vyhledávání VZ</vt:lpstr>
      <vt:lpstr>Veřejná část NEN – Informace o VZ + autorizovaná část</vt:lpstr>
      <vt:lpstr>Veřejná část NEN – O portálu</vt:lpstr>
      <vt:lpstr>Veřejná část NEN – O portálu</vt:lpstr>
      <vt:lpstr>Autorizovaná část NEN – Zadavatel</vt:lpstr>
      <vt:lpstr>Autorizovaná část NEN – Dodavatel</vt:lpstr>
      <vt:lpstr>Děkuji za pozornost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Sklenářová Barbora</dc:creator>
  <cp:lastModifiedBy>Nechanický Michal</cp:lastModifiedBy>
  <cp:revision>51</cp:revision>
  <dcterms:created xsi:type="dcterms:W3CDTF">2022-03-24T14:31:58Z</dcterms:created>
  <dcterms:modified xsi:type="dcterms:W3CDTF">2023-06-19T12:57:54Z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0x010100BB97D0E443AE5743ACB6C5DD2A182C1A</vt:lpwstr>
  </property>
  <property fmtid="{D5CDD505-2E9C-101B-9397-08002B2CF9AE}" pid="3" name="MediaServiceImageTags">
    <vt:lpwstr/>
  </property>
</Properties>
</file>